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256" r:id="rId2"/>
    <p:sldId id="258" r:id="rId3"/>
    <p:sldId id="259" r:id="rId4"/>
    <p:sldId id="260" r:id="rId5"/>
    <p:sldId id="298" r:id="rId6"/>
    <p:sldId id="297" r:id="rId7"/>
    <p:sldId id="302" r:id="rId8"/>
    <p:sldId id="303" r:id="rId9"/>
    <p:sldId id="301" r:id="rId10"/>
    <p:sldId id="307" r:id="rId11"/>
    <p:sldId id="340" r:id="rId12"/>
    <p:sldId id="299" r:id="rId13"/>
    <p:sldId id="264" r:id="rId14"/>
    <p:sldId id="337" r:id="rId15"/>
    <p:sldId id="338" r:id="rId16"/>
    <p:sldId id="336" r:id="rId17"/>
    <p:sldId id="300" r:id="rId18"/>
    <p:sldId id="267" r:id="rId19"/>
    <p:sldId id="266" r:id="rId20"/>
  </p:sldIdLst>
  <p:sldSz cx="9144000" cy="5143500" type="screen16x9"/>
  <p:notesSz cx="6858000" cy="9144000"/>
  <p:embeddedFontLst>
    <p:embeddedFont>
      <p:font typeface="DM Sans Black" panose="020B0604020202020204" charset="0"/>
      <p:bold r:id="rId22"/>
      <p:boldItalic r:id="rId23"/>
    </p:embeddedFont>
    <p:embeddedFont>
      <p:font typeface="DM Sans ExtraBold" panose="020B0604020202020204" charset="0"/>
      <p:bold r:id="rId24"/>
      <p:boldItalic r:id="rId25"/>
    </p:embeddedFont>
    <p:embeddedFont>
      <p:font typeface="Karla"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FC0B9-FCF8-492E-89C3-B85EDC0032CF}">
  <a:tblStyle styleId="{C38FC0B9-FCF8-492E-89C3-B85EDC0032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EEF47B-4492-4DD7-9346-75BBCDD08B8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Kiểu Có chủ đề 1 - Màu chủ đề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Kiểu Sáng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Kiểu Sáng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01" y="69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4f65e379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94f65e379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486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8D9A620A-ACA1-FAAC-7195-674809412481}"/>
            </a:ext>
          </a:extLst>
        </p:cNvPr>
        <p:cNvGrpSpPr/>
        <p:nvPr/>
      </p:nvGrpSpPr>
      <p:grpSpPr>
        <a:xfrm>
          <a:off x="0" y="0"/>
          <a:ext cx="0" cy="0"/>
          <a:chOff x="0" y="0"/>
          <a:chExt cx="0" cy="0"/>
        </a:xfrm>
      </p:grpSpPr>
      <p:sp>
        <p:nvSpPr>
          <p:cNvPr id="537" name="Google Shape;537;g21258269c9b_0_226:notes">
            <a:extLst>
              <a:ext uri="{FF2B5EF4-FFF2-40B4-BE49-F238E27FC236}">
                <a16:creationId xmlns:a16="http://schemas.microsoft.com/office/drawing/2014/main" id="{5E2346B1-8EAF-28B9-64CB-5C971A9961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a:extLst>
              <a:ext uri="{FF2B5EF4-FFF2-40B4-BE49-F238E27FC236}">
                <a16:creationId xmlns:a16="http://schemas.microsoft.com/office/drawing/2014/main" id="{FFDC096A-B013-5D5E-3B8D-8E524DE06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347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5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5B862EE2-2393-CBF8-0DF3-1EEEB6104370}"/>
            </a:ext>
          </a:extLst>
        </p:cNvPr>
        <p:cNvGrpSpPr/>
        <p:nvPr/>
      </p:nvGrpSpPr>
      <p:grpSpPr>
        <a:xfrm>
          <a:off x="0" y="0"/>
          <a:ext cx="0" cy="0"/>
          <a:chOff x="0" y="0"/>
          <a:chExt cx="0" cy="0"/>
        </a:xfrm>
      </p:grpSpPr>
      <p:sp>
        <p:nvSpPr>
          <p:cNvPr id="537" name="Google Shape;537;g21258269c9b_0_226:notes">
            <a:extLst>
              <a:ext uri="{FF2B5EF4-FFF2-40B4-BE49-F238E27FC236}">
                <a16:creationId xmlns:a16="http://schemas.microsoft.com/office/drawing/2014/main" id="{4DC37453-80D4-F15E-4DE9-CDE2B4147A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a:extLst>
              <a:ext uri="{FF2B5EF4-FFF2-40B4-BE49-F238E27FC236}">
                <a16:creationId xmlns:a16="http://schemas.microsoft.com/office/drawing/2014/main" id="{CF1BCCD2-5EFC-3B2A-F6D5-35FFAE743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433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99BD3FBA-2106-B289-0379-960EE293E27D}"/>
            </a:ext>
          </a:extLst>
        </p:cNvPr>
        <p:cNvGrpSpPr/>
        <p:nvPr/>
      </p:nvGrpSpPr>
      <p:grpSpPr>
        <a:xfrm>
          <a:off x="0" y="0"/>
          <a:ext cx="0" cy="0"/>
          <a:chOff x="0" y="0"/>
          <a:chExt cx="0" cy="0"/>
        </a:xfrm>
      </p:grpSpPr>
      <p:sp>
        <p:nvSpPr>
          <p:cNvPr id="537" name="Google Shape;537;g21258269c9b_0_226:notes">
            <a:extLst>
              <a:ext uri="{FF2B5EF4-FFF2-40B4-BE49-F238E27FC236}">
                <a16:creationId xmlns:a16="http://schemas.microsoft.com/office/drawing/2014/main" id="{42C81001-12F8-5877-2B45-F3A12F6D50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a:extLst>
              <a:ext uri="{FF2B5EF4-FFF2-40B4-BE49-F238E27FC236}">
                <a16:creationId xmlns:a16="http://schemas.microsoft.com/office/drawing/2014/main" id="{6B2D4AD6-E382-3478-B3FF-0E6DAB09E5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690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705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90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1258269c9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1258269c9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836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76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70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309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956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53800" y="1464788"/>
            <a:ext cx="5636400" cy="1775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3900">
                <a:latin typeface="DM Sans ExtraBold"/>
                <a:ea typeface="DM Sans ExtraBold"/>
                <a:cs typeface="DM Sans ExtraBold"/>
                <a:sym typeface="DM Sans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53800" y="3267402"/>
            <a:ext cx="5636400" cy="411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33375" y="746000"/>
            <a:ext cx="8545150" cy="4220200"/>
            <a:chOff x="233375" y="746000"/>
            <a:chExt cx="8545150" cy="4220200"/>
          </a:xfrm>
        </p:grpSpPr>
        <p:sp>
          <p:nvSpPr>
            <p:cNvPr id="12" name="Google Shape;12;p2"/>
            <p:cNvSpPr/>
            <p:nvPr/>
          </p:nvSpPr>
          <p:spPr>
            <a:xfrm flipH="1">
              <a:off x="233375" y="195967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flipH="1">
              <a:off x="8678325" y="4554900"/>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rot="-5400000" flipH="1">
              <a:off x="7356550" y="725450"/>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5" name="Google Shape;15;p2"/>
            <p:cNvGrpSpPr/>
            <p:nvPr/>
          </p:nvGrpSpPr>
          <p:grpSpPr>
            <a:xfrm>
              <a:off x="1297450" y="4190325"/>
              <a:ext cx="574250" cy="100200"/>
              <a:chOff x="1297450" y="4159200"/>
              <a:chExt cx="574250" cy="100200"/>
            </a:xfrm>
          </p:grpSpPr>
          <p:sp>
            <p:nvSpPr>
              <p:cNvPr id="16" name="Google Shape;16;p2"/>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2"/>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8" name="Google Shape;18;p2"/>
          <p:cNvGrpSpPr/>
          <p:nvPr/>
        </p:nvGrpSpPr>
        <p:grpSpPr>
          <a:xfrm>
            <a:off x="-635761" y="-3"/>
            <a:ext cx="10514138" cy="5275502"/>
            <a:chOff x="-635761" y="-3"/>
            <a:chExt cx="10514138" cy="5275502"/>
          </a:xfrm>
        </p:grpSpPr>
        <p:pic>
          <p:nvPicPr>
            <p:cNvPr id="19" name="Google Shape;19;p2"/>
            <p:cNvPicPr preferRelativeResize="0"/>
            <p:nvPr/>
          </p:nvPicPr>
          <p:blipFill rotWithShape="1">
            <a:blip r:embed="rId2">
              <a:alphaModFix/>
            </a:blip>
            <a:srcRect t="2207" b="2207"/>
            <a:stretch/>
          </p:blipFill>
          <p:spPr>
            <a:xfrm flipH="1">
              <a:off x="6830774" y="405778"/>
              <a:ext cx="3047603" cy="173736"/>
            </a:xfrm>
            <a:prstGeom prst="rect">
              <a:avLst/>
            </a:prstGeom>
            <a:noFill/>
            <a:ln>
              <a:noFill/>
            </a:ln>
          </p:spPr>
        </p:pic>
        <p:pic>
          <p:nvPicPr>
            <p:cNvPr id="20" name="Google Shape;20;p2"/>
            <p:cNvPicPr preferRelativeResize="0"/>
            <p:nvPr/>
          </p:nvPicPr>
          <p:blipFill rotWithShape="1">
            <a:blip r:embed="rId3">
              <a:alphaModFix/>
            </a:blip>
            <a:srcRect t="29" b="19"/>
            <a:stretch/>
          </p:blipFill>
          <p:spPr>
            <a:xfrm>
              <a:off x="6743856" y="2914072"/>
              <a:ext cx="2522819" cy="2361427"/>
            </a:xfrm>
            <a:prstGeom prst="rect">
              <a:avLst/>
            </a:prstGeom>
            <a:noFill/>
            <a:ln>
              <a:noFill/>
            </a:ln>
          </p:spPr>
        </p:pic>
        <p:pic>
          <p:nvPicPr>
            <p:cNvPr id="21" name="Google Shape;21;p2"/>
            <p:cNvPicPr preferRelativeResize="0"/>
            <p:nvPr/>
          </p:nvPicPr>
          <p:blipFill rotWithShape="1">
            <a:blip r:embed="rId4">
              <a:alphaModFix/>
            </a:blip>
            <a:srcRect l="1484" r="1484"/>
            <a:stretch/>
          </p:blipFill>
          <p:spPr>
            <a:xfrm flipH="1">
              <a:off x="-635761" y="252997"/>
              <a:ext cx="1360414" cy="2661084"/>
            </a:xfrm>
            <a:prstGeom prst="rect">
              <a:avLst/>
            </a:prstGeom>
            <a:noFill/>
            <a:ln>
              <a:noFill/>
            </a:ln>
          </p:spPr>
        </p:pic>
        <p:pic>
          <p:nvPicPr>
            <p:cNvPr id="22" name="Google Shape;22;p2"/>
            <p:cNvPicPr preferRelativeResize="0"/>
            <p:nvPr/>
          </p:nvPicPr>
          <p:blipFill rotWithShape="1">
            <a:blip r:embed="rId5">
              <a:alphaModFix/>
            </a:blip>
            <a:srcRect t="19" b="29"/>
            <a:stretch/>
          </p:blipFill>
          <p:spPr>
            <a:xfrm rot="10800000">
              <a:off x="561699" y="-3"/>
              <a:ext cx="735760" cy="1707776"/>
            </a:xfrm>
            <a:prstGeom prst="rect">
              <a:avLst/>
            </a:prstGeom>
            <a:noFill/>
            <a:ln>
              <a:noFill/>
            </a:ln>
          </p:spPr>
        </p:pic>
        <p:pic>
          <p:nvPicPr>
            <p:cNvPr id="23" name="Google Shape;23;p2"/>
            <p:cNvPicPr preferRelativeResize="0"/>
            <p:nvPr/>
          </p:nvPicPr>
          <p:blipFill rotWithShape="1">
            <a:blip r:embed="rId6">
              <a:alphaModFix/>
            </a:blip>
            <a:srcRect l="5276" b="-10"/>
            <a:stretch/>
          </p:blipFill>
          <p:spPr>
            <a:xfrm>
              <a:off x="-304550" y="4422500"/>
              <a:ext cx="1774377" cy="173736"/>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8"/>
        <p:cNvGrpSpPr/>
        <p:nvPr/>
      </p:nvGrpSpPr>
      <p:grpSpPr>
        <a:xfrm>
          <a:off x="0" y="0"/>
          <a:ext cx="0" cy="0"/>
          <a:chOff x="0" y="0"/>
          <a:chExt cx="0" cy="0"/>
        </a:xfrm>
      </p:grpSpPr>
      <p:sp>
        <p:nvSpPr>
          <p:cNvPr id="139" name="Google Shape;13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DM Sans Black"/>
              <a:buNone/>
              <a:defRPr>
                <a:latin typeface="DM Sans Black"/>
                <a:ea typeface="DM Sans Black"/>
                <a:cs typeface="DM Sans Black"/>
                <a:sym typeface="DM Sans Black"/>
              </a:defRPr>
            </a:lvl2pPr>
            <a:lvl3pPr lvl="2" rtl="0">
              <a:spcBef>
                <a:spcPts val="0"/>
              </a:spcBef>
              <a:spcAft>
                <a:spcPts val="0"/>
              </a:spcAft>
              <a:buSzPts val="3500"/>
              <a:buFont typeface="DM Sans Black"/>
              <a:buNone/>
              <a:defRPr>
                <a:latin typeface="DM Sans Black"/>
                <a:ea typeface="DM Sans Black"/>
                <a:cs typeface="DM Sans Black"/>
                <a:sym typeface="DM Sans Black"/>
              </a:defRPr>
            </a:lvl3pPr>
            <a:lvl4pPr lvl="3" rtl="0">
              <a:spcBef>
                <a:spcPts val="0"/>
              </a:spcBef>
              <a:spcAft>
                <a:spcPts val="0"/>
              </a:spcAft>
              <a:buSzPts val="3500"/>
              <a:buFont typeface="DM Sans Black"/>
              <a:buNone/>
              <a:defRPr>
                <a:latin typeface="DM Sans Black"/>
                <a:ea typeface="DM Sans Black"/>
                <a:cs typeface="DM Sans Black"/>
                <a:sym typeface="DM Sans Black"/>
              </a:defRPr>
            </a:lvl4pPr>
            <a:lvl5pPr lvl="4" rtl="0">
              <a:spcBef>
                <a:spcPts val="0"/>
              </a:spcBef>
              <a:spcAft>
                <a:spcPts val="0"/>
              </a:spcAft>
              <a:buSzPts val="3500"/>
              <a:buFont typeface="DM Sans Black"/>
              <a:buNone/>
              <a:defRPr>
                <a:latin typeface="DM Sans Black"/>
                <a:ea typeface="DM Sans Black"/>
                <a:cs typeface="DM Sans Black"/>
                <a:sym typeface="DM Sans Black"/>
              </a:defRPr>
            </a:lvl5pPr>
            <a:lvl6pPr lvl="5" rtl="0">
              <a:spcBef>
                <a:spcPts val="0"/>
              </a:spcBef>
              <a:spcAft>
                <a:spcPts val="0"/>
              </a:spcAft>
              <a:buSzPts val="3500"/>
              <a:buFont typeface="DM Sans Black"/>
              <a:buNone/>
              <a:defRPr>
                <a:latin typeface="DM Sans Black"/>
                <a:ea typeface="DM Sans Black"/>
                <a:cs typeface="DM Sans Black"/>
                <a:sym typeface="DM Sans Black"/>
              </a:defRPr>
            </a:lvl6pPr>
            <a:lvl7pPr lvl="6" rtl="0">
              <a:spcBef>
                <a:spcPts val="0"/>
              </a:spcBef>
              <a:spcAft>
                <a:spcPts val="0"/>
              </a:spcAft>
              <a:buSzPts val="3500"/>
              <a:buFont typeface="DM Sans Black"/>
              <a:buNone/>
              <a:defRPr>
                <a:latin typeface="DM Sans Black"/>
                <a:ea typeface="DM Sans Black"/>
                <a:cs typeface="DM Sans Black"/>
                <a:sym typeface="DM Sans Black"/>
              </a:defRPr>
            </a:lvl7pPr>
            <a:lvl8pPr lvl="7" rtl="0">
              <a:spcBef>
                <a:spcPts val="0"/>
              </a:spcBef>
              <a:spcAft>
                <a:spcPts val="0"/>
              </a:spcAft>
              <a:buSzPts val="3500"/>
              <a:buFont typeface="DM Sans Black"/>
              <a:buNone/>
              <a:defRPr>
                <a:latin typeface="DM Sans Black"/>
                <a:ea typeface="DM Sans Black"/>
                <a:cs typeface="DM Sans Black"/>
                <a:sym typeface="DM Sans Black"/>
              </a:defRPr>
            </a:lvl8pPr>
            <a:lvl9pPr lvl="8" rtl="0">
              <a:spcBef>
                <a:spcPts val="0"/>
              </a:spcBef>
              <a:spcAft>
                <a:spcPts val="0"/>
              </a:spcAft>
              <a:buSzPts val="3500"/>
              <a:buFont typeface="DM Sans Black"/>
              <a:buNone/>
              <a:defRPr>
                <a:latin typeface="DM Sans Black"/>
                <a:ea typeface="DM Sans Black"/>
                <a:cs typeface="DM Sans Black"/>
                <a:sym typeface="DM Sans Black"/>
              </a:defRPr>
            </a:lvl9pPr>
          </a:lstStyle>
          <a:p>
            <a:endParaRPr/>
          </a:p>
        </p:txBody>
      </p:sp>
      <p:sp>
        <p:nvSpPr>
          <p:cNvPr id="140" name="Google Shape;140;p13"/>
          <p:cNvSpPr txBox="1">
            <a:spLocks noGrp="1"/>
          </p:cNvSpPr>
          <p:nvPr>
            <p:ph type="title" idx="2" hasCustomPrompt="1"/>
          </p:nvPr>
        </p:nvSpPr>
        <p:spPr>
          <a:xfrm>
            <a:off x="1742275" y="1656200"/>
            <a:ext cx="7518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title" idx="3" hasCustomPrompt="1"/>
          </p:nvPr>
        </p:nvSpPr>
        <p:spPr>
          <a:xfrm>
            <a:off x="1742275" y="3013429"/>
            <a:ext cx="7518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a:spLocks noGrp="1"/>
          </p:cNvSpPr>
          <p:nvPr>
            <p:ph type="title" idx="4" hasCustomPrompt="1"/>
          </p:nvPr>
        </p:nvSpPr>
        <p:spPr>
          <a:xfrm>
            <a:off x="4196099" y="1656200"/>
            <a:ext cx="7518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DM Sans Black"/>
              <a:buNone/>
              <a:defRPr sz="3000">
                <a:latin typeface="DM Sans Black"/>
                <a:ea typeface="DM Sans Black"/>
                <a:cs typeface="DM Sans Black"/>
                <a:sym typeface="DM Sans Black"/>
              </a:defRPr>
            </a:lvl2pPr>
            <a:lvl3pPr lvl="2" rtl="0">
              <a:spcBef>
                <a:spcPts val="0"/>
              </a:spcBef>
              <a:spcAft>
                <a:spcPts val="0"/>
              </a:spcAft>
              <a:buSzPts val="3000"/>
              <a:buFont typeface="DM Sans Black"/>
              <a:buNone/>
              <a:defRPr sz="3000">
                <a:latin typeface="DM Sans Black"/>
                <a:ea typeface="DM Sans Black"/>
                <a:cs typeface="DM Sans Black"/>
                <a:sym typeface="DM Sans Black"/>
              </a:defRPr>
            </a:lvl3pPr>
            <a:lvl4pPr lvl="3" rtl="0">
              <a:spcBef>
                <a:spcPts val="0"/>
              </a:spcBef>
              <a:spcAft>
                <a:spcPts val="0"/>
              </a:spcAft>
              <a:buSzPts val="3000"/>
              <a:buFont typeface="DM Sans Black"/>
              <a:buNone/>
              <a:defRPr sz="3000">
                <a:latin typeface="DM Sans Black"/>
                <a:ea typeface="DM Sans Black"/>
                <a:cs typeface="DM Sans Black"/>
                <a:sym typeface="DM Sans Black"/>
              </a:defRPr>
            </a:lvl4pPr>
            <a:lvl5pPr lvl="4" rtl="0">
              <a:spcBef>
                <a:spcPts val="0"/>
              </a:spcBef>
              <a:spcAft>
                <a:spcPts val="0"/>
              </a:spcAft>
              <a:buSzPts val="3000"/>
              <a:buFont typeface="DM Sans Black"/>
              <a:buNone/>
              <a:defRPr sz="3000">
                <a:latin typeface="DM Sans Black"/>
                <a:ea typeface="DM Sans Black"/>
                <a:cs typeface="DM Sans Black"/>
                <a:sym typeface="DM Sans Black"/>
              </a:defRPr>
            </a:lvl5pPr>
            <a:lvl6pPr lvl="5" rtl="0">
              <a:spcBef>
                <a:spcPts val="0"/>
              </a:spcBef>
              <a:spcAft>
                <a:spcPts val="0"/>
              </a:spcAft>
              <a:buSzPts val="3000"/>
              <a:buFont typeface="DM Sans Black"/>
              <a:buNone/>
              <a:defRPr sz="3000">
                <a:latin typeface="DM Sans Black"/>
                <a:ea typeface="DM Sans Black"/>
                <a:cs typeface="DM Sans Black"/>
                <a:sym typeface="DM Sans Black"/>
              </a:defRPr>
            </a:lvl6pPr>
            <a:lvl7pPr lvl="6" rtl="0">
              <a:spcBef>
                <a:spcPts val="0"/>
              </a:spcBef>
              <a:spcAft>
                <a:spcPts val="0"/>
              </a:spcAft>
              <a:buSzPts val="3000"/>
              <a:buFont typeface="DM Sans Black"/>
              <a:buNone/>
              <a:defRPr sz="3000">
                <a:latin typeface="DM Sans Black"/>
                <a:ea typeface="DM Sans Black"/>
                <a:cs typeface="DM Sans Black"/>
                <a:sym typeface="DM Sans Black"/>
              </a:defRPr>
            </a:lvl7pPr>
            <a:lvl8pPr lvl="7" rtl="0">
              <a:spcBef>
                <a:spcPts val="0"/>
              </a:spcBef>
              <a:spcAft>
                <a:spcPts val="0"/>
              </a:spcAft>
              <a:buSzPts val="3000"/>
              <a:buFont typeface="DM Sans Black"/>
              <a:buNone/>
              <a:defRPr sz="3000">
                <a:latin typeface="DM Sans Black"/>
                <a:ea typeface="DM Sans Black"/>
                <a:cs typeface="DM Sans Black"/>
                <a:sym typeface="DM Sans Black"/>
              </a:defRPr>
            </a:lvl8pPr>
            <a:lvl9pPr lvl="8" rtl="0">
              <a:spcBef>
                <a:spcPts val="0"/>
              </a:spcBef>
              <a:spcAft>
                <a:spcPts val="0"/>
              </a:spcAft>
              <a:buSzPts val="3000"/>
              <a:buFont typeface="DM Sans Black"/>
              <a:buNone/>
              <a:defRPr sz="3000">
                <a:latin typeface="DM Sans Black"/>
                <a:ea typeface="DM Sans Black"/>
                <a:cs typeface="DM Sans Black"/>
                <a:sym typeface="DM Sans Black"/>
              </a:defRPr>
            </a:lvl9pPr>
          </a:lstStyle>
          <a:p>
            <a:r>
              <a:t>xx%</a:t>
            </a:r>
          </a:p>
        </p:txBody>
      </p:sp>
      <p:sp>
        <p:nvSpPr>
          <p:cNvPr id="143" name="Google Shape;143;p13"/>
          <p:cNvSpPr txBox="1">
            <a:spLocks noGrp="1"/>
          </p:cNvSpPr>
          <p:nvPr>
            <p:ph type="title" idx="5" hasCustomPrompt="1"/>
          </p:nvPr>
        </p:nvSpPr>
        <p:spPr>
          <a:xfrm>
            <a:off x="4196099" y="3013429"/>
            <a:ext cx="7518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DM Sans Black"/>
              <a:buNone/>
              <a:defRPr sz="3000">
                <a:latin typeface="DM Sans Black"/>
                <a:ea typeface="DM Sans Black"/>
                <a:cs typeface="DM Sans Black"/>
                <a:sym typeface="DM Sans Black"/>
              </a:defRPr>
            </a:lvl2pPr>
            <a:lvl3pPr lvl="2" rtl="0">
              <a:spcBef>
                <a:spcPts val="0"/>
              </a:spcBef>
              <a:spcAft>
                <a:spcPts val="0"/>
              </a:spcAft>
              <a:buSzPts val="3000"/>
              <a:buFont typeface="DM Sans Black"/>
              <a:buNone/>
              <a:defRPr sz="3000">
                <a:latin typeface="DM Sans Black"/>
                <a:ea typeface="DM Sans Black"/>
                <a:cs typeface="DM Sans Black"/>
                <a:sym typeface="DM Sans Black"/>
              </a:defRPr>
            </a:lvl3pPr>
            <a:lvl4pPr lvl="3" rtl="0">
              <a:spcBef>
                <a:spcPts val="0"/>
              </a:spcBef>
              <a:spcAft>
                <a:spcPts val="0"/>
              </a:spcAft>
              <a:buSzPts val="3000"/>
              <a:buFont typeface="DM Sans Black"/>
              <a:buNone/>
              <a:defRPr sz="3000">
                <a:latin typeface="DM Sans Black"/>
                <a:ea typeface="DM Sans Black"/>
                <a:cs typeface="DM Sans Black"/>
                <a:sym typeface="DM Sans Black"/>
              </a:defRPr>
            </a:lvl4pPr>
            <a:lvl5pPr lvl="4" rtl="0">
              <a:spcBef>
                <a:spcPts val="0"/>
              </a:spcBef>
              <a:spcAft>
                <a:spcPts val="0"/>
              </a:spcAft>
              <a:buSzPts val="3000"/>
              <a:buFont typeface="DM Sans Black"/>
              <a:buNone/>
              <a:defRPr sz="3000">
                <a:latin typeface="DM Sans Black"/>
                <a:ea typeface="DM Sans Black"/>
                <a:cs typeface="DM Sans Black"/>
                <a:sym typeface="DM Sans Black"/>
              </a:defRPr>
            </a:lvl5pPr>
            <a:lvl6pPr lvl="5" rtl="0">
              <a:spcBef>
                <a:spcPts val="0"/>
              </a:spcBef>
              <a:spcAft>
                <a:spcPts val="0"/>
              </a:spcAft>
              <a:buSzPts val="3000"/>
              <a:buFont typeface="DM Sans Black"/>
              <a:buNone/>
              <a:defRPr sz="3000">
                <a:latin typeface="DM Sans Black"/>
                <a:ea typeface="DM Sans Black"/>
                <a:cs typeface="DM Sans Black"/>
                <a:sym typeface="DM Sans Black"/>
              </a:defRPr>
            </a:lvl6pPr>
            <a:lvl7pPr lvl="6" rtl="0">
              <a:spcBef>
                <a:spcPts val="0"/>
              </a:spcBef>
              <a:spcAft>
                <a:spcPts val="0"/>
              </a:spcAft>
              <a:buSzPts val="3000"/>
              <a:buFont typeface="DM Sans Black"/>
              <a:buNone/>
              <a:defRPr sz="3000">
                <a:latin typeface="DM Sans Black"/>
                <a:ea typeface="DM Sans Black"/>
                <a:cs typeface="DM Sans Black"/>
                <a:sym typeface="DM Sans Black"/>
              </a:defRPr>
            </a:lvl7pPr>
            <a:lvl8pPr lvl="7" rtl="0">
              <a:spcBef>
                <a:spcPts val="0"/>
              </a:spcBef>
              <a:spcAft>
                <a:spcPts val="0"/>
              </a:spcAft>
              <a:buSzPts val="3000"/>
              <a:buFont typeface="DM Sans Black"/>
              <a:buNone/>
              <a:defRPr sz="3000">
                <a:latin typeface="DM Sans Black"/>
                <a:ea typeface="DM Sans Black"/>
                <a:cs typeface="DM Sans Black"/>
                <a:sym typeface="DM Sans Black"/>
              </a:defRPr>
            </a:lvl8pPr>
            <a:lvl9pPr lvl="8" rtl="0">
              <a:spcBef>
                <a:spcPts val="0"/>
              </a:spcBef>
              <a:spcAft>
                <a:spcPts val="0"/>
              </a:spcAft>
              <a:buSzPts val="3000"/>
              <a:buFont typeface="DM Sans Black"/>
              <a:buNone/>
              <a:defRPr sz="3000">
                <a:latin typeface="DM Sans Black"/>
                <a:ea typeface="DM Sans Black"/>
                <a:cs typeface="DM Sans Black"/>
                <a:sym typeface="DM Sans Black"/>
              </a:defRPr>
            </a:lvl9pPr>
          </a:lstStyle>
          <a:p>
            <a:r>
              <a:t>xx%</a:t>
            </a:r>
          </a:p>
        </p:txBody>
      </p:sp>
      <p:sp>
        <p:nvSpPr>
          <p:cNvPr id="144" name="Google Shape;144;p13"/>
          <p:cNvSpPr txBox="1">
            <a:spLocks noGrp="1"/>
          </p:cNvSpPr>
          <p:nvPr>
            <p:ph type="title" idx="6" hasCustomPrompt="1"/>
          </p:nvPr>
        </p:nvSpPr>
        <p:spPr>
          <a:xfrm>
            <a:off x="6649923" y="1656200"/>
            <a:ext cx="7518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DM Sans Black"/>
              <a:buNone/>
              <a:defRPr sz="3000">
                <a:latin typeface="DM Sans Black"/>
                <a:ea typeface="DM Sans Black"/>
                <a:cs typeface="DM Sans Black"/>
                <a:sym typeface="DM Sans Black"/>
              </a:defRPr>
            </a:lvl2pPr>
            <a:lvl3pPr lvl="2" rtl="0">
              <a:spcBef>
                <a:spcPts val="0"/>
              </a:spcBef>
              <a:spcAft>
                <a:spcPts val="0"/>
              </a:spcAft>
              <a:buSzPts val="3000"/>
              <a:buFont typeface="DM Sans Black"/>
              <a:buNone/>
              <a:defRPr sz="3000">
                <a:latin typeface="DM Sans Black"/>
                <a:ea typeface="DM Sans Black"/>
                <a:cs typeface="DM Sans Black"/>
                <a:sym typeface="DM Sans Black"/>
              </a:defRPr>
            </a:lvl3pPr>
            <a:lvl4pPr lvl="3" rtl="0">
              <a:spcBef>
                <a:spcPts val="0"/>
              </a:spcBef>
              <a:spcAft>
                <a:spcPts val="0"/>
              </a:spcAft>
              <a:buSzPts val="3000"/>
              <a:buFont typeface="DM Sans Black"/>
              <a:buNone/>
              <a:defRPr sz="3000">
                <a:latin typeface="DM Sans Black"/>
                <a:ea typeface="DM Sans Black"/>
                <a:cs typeface="DM Sans Black"/>
                <a:sym typeface="DM Sans Black"/>
              </a:defRPr>
            </a:lvl4pPr>
            <a:lvl5pPr lvl="4" rtl="0">
              <a:spcBef>
                <a:spcPts val="0"/>
              </a:spcBef>
              <a:spcAft>
                <a:spcPts val="0"/>
              </a:spcAft>
              <a:buSzPts val="3000"/>
              <a:buFont typeface="DM Sans Black"/>
              <a:buNone/>
              <a:defRPr sz="3000">
                <a:latin typeface="DM Sans Black"/>
                <a:ea typeface="DM Sans Black"/>
                <a:cs typeface="DM Sans Black"/>
                <a:sym typeface="DM Sans Black"/>
              </a:defRPr>
            </a:lvl5pPr>
            <a:lvl6pPr lvl="5" rtl="0">
              <a:spcBef>
                <a:spcPts val="0"/>
              </a:spcBef>
              <a:spcAft>
                <a:spcPts val="0"/>
              </a:spcAft>
              <a:buSzPts val="3000"/>
              <a:buFont typeface="DM Sans Black"/>
              <a:buNone/>
              <a:defRPr sz="3000">
                <a:latin typeface="DM Sans Black"/>
                <a:ea typeface="DM Sans Black"/>
                <a:cs typeface="DM Sans Black"/>
                <a:sym typeface="DM Sans Black"/>
              </a:defRPr>
            </a:lvl6pPr>
            <a:lvl7pPr lvl="6" rtl="0">
              <a:spcBef>
                <a:spcPts val="0"/>
              </a:spcBef>
              <a:spcAft>
                <a:spcPts val="0"/>
              </a:spcAft>
              <a:buSzPts val="3000"/>
              <a:buFont typeface="DM Sans Black"/>
              <a:buNone/>
              <a:defRPr sz="3000">
                <a:latin typeface="DM Sans Black"/>
                <a:ea typeface="DM Sans Black"/>
                <a:cs typeface="DM Sans Black"/>
                <a:sym typeface="DM Sans Black"/>
              </a:defRPr>
            </a:lvl7pPr>
            <a:lvl8pPr lvl="7" rtl="0">
              <a:spcBef>
                <a:spcPts val="0"/>
              </a:spcBef>
              <a:spcAft>
                <a:spcPts val="0"/>
              </a:spcAft>
              <a:buSzPts val="3000"/>
              <a:buFont typeface="DM Sans Black"/>
              <a:buNone/>
              <a:defRPr sz="3000">
                <a:latin typeface="DM Sans Black"/>
                <a:ea typeface="DM Sans Black"/>
                <a:cs typeface="DM Sans Black"/>
                <a:sym typeface="DM Sans Black"/>
              </a:defRPr>
            </a:lvl8pPr>
            <a:lvl9pPr lvl="8" rtl="0">
              <a:spcBef>
                <a:spcPts val="0"/>
              </a:spcBef>
              <a:spcAft>
                <a:spcPts val="0"/>
              </a:spcAft>
              <a:buSzPts val="3000"/>
              <a:buFont typeface="DM Sans Black"/>
              <a:buNone/>
              <a:defRPr sz="3000">
                <a:latin typeface="DM Sans Black"/>
                <a:ea typeface="DM Sans Black"/>
                <a:cs typeface="DM Sans Black"/>
                <a:sym typeface="DM Sans Black"/>
              </a:defRPr>
            </a:lvl9pPr>
          </a:lstStyle>
          <a:p>
            <a:r>
              <a:t>xx%</a:t>
            </a:r>
          </a:p>
        </p:txBody>
      </p:sp>
      <p:sp>
        <p:nvSpPr>
          <p:cNvPr id="145" name="Google Shape;145;p13"/>
          <p:cNvSpPr txBox="1">
            <a:spLocks noGrp="1"/>
          </p:cNvSpPr>
          <p:nvPr>
            <p:ph type="title" idx="7" hasCustomPrompt="1"/>
          </p:nvPr>
        </p:nvSpPr>
        <p:spPr>
          <a:xfrm>
            <a:off x="6649923" y="3013429"/>
            <a:ext cx="7518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Font typeface="DM Sans Black"/>
              <a:buNone/>
              <a:defRPr sz="3000">
                <a:latin typeface="DM Sans Black"/>
                <a:ea typeface="DM Sans Black"/>
                <a:cs typeface="DM Sans Black"/>
                <a:sym typeface="DM Sans Black"/>
              </a:defRPr>
            </a:lvl2pPr>
            <a:lvl3pPr lvl="2" rtl="0">
              <a:spcBef>
                <a:spcPts val="0"/>
              </a:spcBef>
              <a:spcAft>
                <a:spcPts val="0"/>
              </a:spcAft>
              <a:buSzPts val="3000"/>
              <a:buFont typeface="DM Sans Black"/>
              <a:buNone/>
              <a:defRPr sz="3000">
                <a:latin typeface="DM Sans Black"/>
                <a:ea typeface="DM Sans Black"/>
                <a:cs typeface="DM Sans Black"/>
                <a:sym typeface="DM Sans Black"/>
              </a:defRPr>
            </a:lvl3pPr>
            <a:lvl4pPr lvl="3" rtl="0">
              <a:spcBef>
                <a:spcPts val="0"/>
              </a:spcBef>
              <a:spcAft>
                <a:spcPts val="0"/>
              </a:spcAft>
              <a:buSzPts val="3000"/>
              <a:buFont typeface="DM Sans Black"/>
              <a:buNone/>
              <a:defRPr sz="3000">
                <a:latin typeface="DM Sans Black"/>
                <a:ea typeface="DM Sans Black"/>
                <a:cs typeface="DM Sans Black"/>
                <a:sym typeface="DM Sans Black"/>
              </a:defRPr>
            </a:lvl4pPr>
            <a:lvl5pPr lvl="4" rtl="0">
              <a:spcBef>
                <a:spcPts val="0"/>
              </a:spcBef>
              <a:spcAft>
                <a:spcPts val="0"/>
              </a:spcAft>
              <a:buSzPts val="3000"/>
              <a:buFont typeface="DM Sans Black"/>
              <a:buNone/>
              <a:defRPr sz="3000">
                <a:latin typeface="DM Sans Black"/>
                <a:ea typeface="DM Sans Black"/>
                <a:cs typeface="DM Sans Black"/>
                <a:sym typeface="DM Sans Black"/>
              </a:defRPr>
            </a:lvl5pPr>
            <a:lvl6pPr lvl="5" rtl="0">
              <a:spcBef>
                <a:spcPts val="0"/>
              </a:spcBef>
              <a:spcAft>
                <a:spcPts val="0"/>
              </a:spcAft>
              <a:buSzPts val="3000"/>
              <a:buFont typeface="DM Sans Black"/>
              <a:buNone/>
              <a:defRPr sz="3000">
                <a:latin typeface="DM Sans Black"/>
                <a:ea typeface="DM Sans Black"/>
                <a:cs typeface="DM Sans Black"/>
                <a:sym typeface="DM Sans Black"/>
              </a:defRPr>
            </a:lvl6pPr>
            <a:lvl7pPr lvl="6" rtl="0">
              <a:spcBef>
                <a:spcPts val="0"/>
              </a:spcBef>
              <a:spcAft>
                <a:spcPts val="0"/>
              </a:spcAft>
              <a:buSzPts val="3000"/>
              <a:buFont typeface="DM Sans Black"/>
              <a:buNone/>
              <a:defRPr sz="3000">
                <a:latin typeface="DM Sans Black"/>
                <a:ea typeface="DM Sans Black"/>
                <a:cs typeface="DM Sans Black"/>
                <a:sym typeface="DM Sans Black"/>
              </a:defRPr>
            </a:lvl7pPr>
            <a:lvl8pPr lvl="7" rtl="0">
              <a:spcBef>
                <a:spcPts val="0"/>
              </a:spcBef>
              <a:spcAft>
                <a:spcPts val="0"/>
              </a:spcAft>
              <a:buSzPts val="3000"/>
              <a:buFont typeface="DM Sans Black"/>
              <a:buNone/>
              <a:defRPr sz="3000">
                <a:latin typeface="DM Sans Black"/>
                <a:ea typeface="DM Sans Black"/>
                <a:cs typeface="DM Sans Black"/>
                <a:sym typeface="DM Sans Black"/>
              </a:defRPr>
            </a:lvl8pPr>
            <a:lvl9pPr lvl="8" rtl="0">
              <a:spcBef>
                <a:spcPts val="0"/>
              </a:spcBef>
              <a:spcAft>
                <a:spcPts val="0"/>
              </a:spcAft>
              <a:buSzPts val="3000"/>
              <a:buFont typeface="DM Sans Black"/>
              <a:buNone/>
              <a:defRPr sz="3000">
                <a:latin typeface="DM Sans Black"/>
                <a:ea typeface="DM Sans Black"/>
                <a:cs typeface="DM Sans Black"/>
                <a:sym typeface="DM Sans Black"/>
              </a:defRPr>
            </a:lvl9pPr>
          </a:lstStyle>
          <a:p>
            <a:r>
              <a:t>xx%</a:t>
            </a:r>
          </a:p>
        </p:txBody>
      </p:sp>
      <p:sp>
        <p:nvSpPr>
          <p:cNvPr id="146" name="Google Shape;146;p13"/>
          <p:cNvSpPr txBox="1">
            <a:spLocks noGrp="1"/>
          </p:cNvSpPr>
          <p:nvPr>
            <p:ph type="subTitle" idx="1"/>
          </p:nvPr>
        </p:nvSpPr>
        <p:spPr>
          <a:xfrm>
            <a:off x="938584" y="2225269"/>
            <a:ext cx="23592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147" name="Google Shape;147;p13"/>
          <p:cNvSpPr txBox="1">
            <a:spLocks noGrp="1"/>
          </p:cNvSpPr>
          <p:nvPr>
            <p:ph type="subTitle" idx="8"/>
          </p:nvPr>
        </p:nvSpPr>
        <p:spPr>
          <a:xfrm>
            <a:off x="3392400" y="2225269"/>
            <a:ext cx="23592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148" name="Google Shape;148;p13"/>
          <p:cNvSpPr txBox="1">
            <a:spLocks noGrp="1"/>
          </p:cNvSpPr>
          <p:nvPr>
            <p:ph type="subTitle" idx="9"/>
          </p:nvPr>
        </p:nvSpPr>
        <p:spPr>
          <a:xfrm>
            <a:off x="5846216" y="2225269"/>
            <a:ext cx="23592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149" name="Google Shape;149;p13"/>
          <p:cNvSpPr txBox="1">
            <a:spLocks noGrp="1"/>
          </p:cNvSpPr>
          <p:nvPr>
            <p:ph type="subTitle" idx="13"/>
          </p:nvPr>
        </p:nvSpPr>
        <p:spPr>
          <a:xfrm>
            <a:off x="938584" y="3555373"/>
            <a:ext cx="2359200" cy="47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150" name="Google Shape;150;p13"/>
          <p:cNvSpPr txBox="1">
            <a:spLocks noGrp="1"/>
          </p:cNvSpPr>
          <p:nvPr>
            <p:ph type="subTitle" idx="14"/>
          </p:nvPr>
        </p:nvSpPr>
        <p:spPr>
          <a:xfrm>
            <a:off x="3392400" y="3555373"/>
            <a:ext cx="2359200" cy="47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151" name="Google Shape;151;p13"/>
          <p:cNvSpPr txBox="1">
            <a:spLocks noGrp="1"/>
          </p:cNvSpPr>
          <p:nvPr>
            <p:ph type="subTitle" idx="15"/>
          </p:nvPr>
        </p:nvSpPr>
        <p:spPr>
          <a:xfrm>
            <a:off x="5846216" y="3555373"/>
            <a:ext cx="2359200" cy="47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grpSp>
        <p:nvGrpSpPr>
          <p:cNvPr id="152" name="Google Shape;152;p13"/>
          <p:cNvGrpSpPr/>
          <p:nvPr/>
        </p:nvGrpSpPr>
        <p:grpSpPr>
          <a:xfrm>
            <a:off x="427975" y="484900"/>
            <a:ext cx="6448050" cy="4268725"/>
            <a:chOff x="427975" y="484900"/>
            <a:chExt cx="6448050" cy="4268725"/>
          </a:xfrm>
        </p:grpSpPr>
        <p:sp>
          <p:nvSpPr>
            <p:cNvPr id="153" name="Google Shape;153;p13"/>
            <p:cNvSpPr/>
            <p:nvPr/>
          </p:nvSpPr>
          <p:spPr>
            <a:xfrm rot="-5400000" flipH="1">
              <a:off x="6720325" y="45979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Black"/>
                <a:ea typeface="DM Sans Black"/>
                <a:cs typeface="DM Sans Black"/>
                <a:sym typeface="DM Sans Black"/>
              </a:endParaRPr>
            </a:p>
          </p:txBody>
        </p:sp>
        <p:grpSp>
          <p:nvGrpSpPr>
            <p:cNvPr id="154" name="Google Shape;154;p13"/>
            <p:cNvGrpSpPr/>
            <p:nvPr/>
          </p:nvGrpSpPr>
          <p:grpSpPr>
            <a:xfrm>
              <a:off x="427975" y="484900"/>
              <a:ext cx="574250" cy="100200"/>
              <a:chOff x="1297450" y="4159200"/>
              <a:chExt cx="574250" cy="100200"/>
            </a:xfrm>
          </p:grpSpPr>
          <p:sp>
            <p:nvSpPr>
              <p:cNvPr id="155" name="Google Shape;155;p13"/>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Black"/>
                  <a:ea typeface="DM Sans Black"/>
                  <a:cs typeface="DM Sans Black"/>
                  <a:sym typeface="DM Sans Black"/>
                </a:endParaRPr>
              </a:p>
            </p:txBody>
          </p:sp>
          <p:sp>
            <p:nvSpPr>
              <p:cNvPr id="156" name="Google Shape;156;p13"/>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Black"/>
                  <a:ea typeface="DM Sans Black"/>
                  <a:cs typeface="DM Sans Black"/>
                  <a:sym typeface="DM Sans Black"/>
                </a:endParaRPr>
              </a:p>
            </p:txBody>
          </p:sp>
        </p:grpSp>
      </p:grpSp>
      <p:grpSp>
        <p:nvGrpSpPr>
          <p:cNvPr id="157" name="Google Shape;157;p13"/>
          <p:cNvGrpSpPr/>
          <p:nvPr/>
        </p:nvGrpSpPr>
        <p:grpSpPr>
          <a:xfrm>
            <a:off x="-440350" y="-269275"/>
            <a:ext cx="10988152" cy="6418265"/>
            <a:chOff x="-440350" y="-269275"/>
            <a:chExt cx="10988152" cy="6418265"/>
          </a:xfrm>
        </p:grpSpPr>
        <p:pic>
          <p:nvPicPr>
            <p:cNvPr id="158" name="Google Shape;158;p13"/>
            <p:cNvPicPr preferRelativeResize="0"/>
            <p:nvPr/>
          </p:nvPicPr>
          <p:blipFill rotWithShape="1">
            <a:blip r:embed="rId2">
              <a:alphaModFix/>
            </a:blip>
            <a:srcRect/>
            <a:stretch/>
          </p:blipFill>
          <p:spPr>
            <a:xfrm>
              <a:off x="6792600" y="-269275"/>
              <a:ext cx="3755203" cy="832450"/>
            </a:xfrm>
            <a:prstGeom prst="rect">
              <a:avLst/>
            </a:prstGeom>
            <a:noFill/>
            <a:ln>
              <a:noFill/>
            </a:ln>
          </p:spPr>
        </p:pic>
        <p:pic>
          <p:nvPicPr>
            <p:cNvPr id="159" name="Google Shape;159;p13"/>
            <p:cNvPicPr preferRelativeResize="0"/>
            <p:nvPr/>
          </p:nvPicPr>
          <p:blipFill rotWithShape="1">
            <a:blip r:embed="rId3">
              <a:alphaModFix/>
            </a:blip>
            <a:srcRect l="2015" r="2015"/>
            <a:stretch/>
          </p:blipFill>
          <p:spPr>
            <a:xfrm>
              <a:off x="8471750" y="3419731"/>
              <a:ext cx="1304626" cy="2551967"/>
            </a:xfrm>
            <a:prstGeom prst="rect">
              <a:avLst/>
            </a:prstGeom>
            <a:noFill/>
            <a:ln>
              <a:noFill/>
            </a:ln>
          </p:spPr>
        </p:pic>
        <p:pic>
          <p:nvPicPr>
            <p:cNvPr id="160" name="Google Shape;160;p13"/>
            <p:cNvPicPr preferRelativeResize="0"/>
            <p:nvPr/>
          </p:nvPicPr>
          <p:blipFill rotWithShape="1">
            <a:blip r:embed="rId4">
              <a:alphaModFix/>
            </a:blip>
            <a:srcRect/>
            <a:stretch/>
          </p:blipFill>
          <p:spPr>
            <a:xfrm>
              <a:off x="-440350" y="3242438"/>
              <a:ext cx="2536124" cy="2906552"/>
            </a:xfrm>
            <a:prstGeom prst="rect">
              <a:avLst/>
            </a:prstGeom>
            <a:noFill/>
            <a:ln>
              <a:noFill/>
            </a:ln>
          </p:spPr>
        </p:pic>
      </p:grpSp>
      <p:pic>
        <p:nvPicPr>
          <p:cNvPr id="161" name="Google Shape;161;p13"/>
          <p:cNvPicPr preferRelativeResize="0"/>
          <p:nvPr/>
        </p:nvPicPr>
        <p:blipFill rotWithShape="1">
          <a:blip r:embed="rId5">
            <a:alphaModFix/>
          </a:blip>
          <a:srcRect l="10392" r="10392"/>
          <a:stretch/>
        </p:blipFill>
        <p:spPr>
          <a:xfrm rot="5400000">
            <a:off x="1828937" y="5020238"/>
            <a:ext cx="370450" cy="256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94"/>
        <p:cNvGrpSpPr/>
        <p:nvPr/>
      </p:nvGrpSpPr>
      <p:grpSpPr>
        <a:xfrm>
          <a:off x="0" y="0"/>
          <a:ext cx="0" cy="0"/>
          <a:chOff x="0" y="0"/>
          <a:chExt cx="0" cy="0"/>
        </a:xfrm>
      </p:grpSpPr>
      <p:grpSp>
        <p:nvGrpSpPr>
          <p:cNvPr id="195" name="Google Shape;195;p16"/>
          <p:cNvGrpSpPr/>
          <p:nvPr/>
        </p:nvGrpSpPr>
        <p:grpSpPr>
          <a:xfrm>
            <a:off x="-86926" y="361266"/>
            <a:ext cx="9857491" cy="6415335"/>
            <a:chOff x="-86926" y="361266"/>
            <a:chExt cx="9857491" cy="6415335"/>
          </a:xfrm>
        </p:grpSpPr>
        <p:pic>
          <p:nvPicPr>
            <p:cNvPr id="196" name="Google Shape;196;p16"/>
            <p:cNvPicPr preferRelativeResize="0"/>
            <p:nvPr/>
          </p:nvPicPr>
          <p:blipFill rotWithShape="1">
            <a:blip r:embed="rId2">
              <a:alphaModFix/>
            </a:blip>
            <a:srcRect l="1484" r="1484"/>
            <a:stretch/>
          </p:blipFill>
          <p:spPr>
            <a:xfrm>
              <a:off x="8465937" y="2690469"/>
              <a:ext cx="1304627" cy="2551967"/>
            </a:xfrm>
            <a:prstGeom prst="rect">
              <a:avLst/>
            </a:prstGeom>
            <a:noFill/>
            <a:ln>
              <a:noFill/>
            </a:ln>
          </p:spPr>
        </p:pic>
        <p:pic>
          <p:nvPicPr>
            <p:cNvPr id="197" name="Google Shape;197;p16"/>
            <p:cNvPicPr preferRelativeResize="0"/>
            <p:nvPr/>
          </p:nvPicPr>
          <p:blipFill rotWithShape="1">
            <a:blip r:embed="rId3">
              <a:alphaModFix/>
            </a:blip>
            <a:srcRect/>
            <a:stretch/>
          </p:blipFill>
          <p:spPr>
            <a:xfrm rot="-5400000">
              <a:off x="5890975" y="4055263"/>
              <a:ext cx="2536124" cy="2906552"/>
            </a:xfrm>
            <a:prstGeom prst="rect">
              <a:avLst/>
            </a:prstGeom>
            <a:noFill/>
            <a:ln>
              <a:noFill/>
            </a:ln>
          </p:spPr>
        </p:pic>
        <p:pic>
          <p:nvPicPr>
            <p:cNvPr id="198" name="Google Shape;198;p16"/>
            <p:cNvPicPr preferRelativeResize="0"/>
            <p:nvPr/>
          </p:nvPicPr>
          <p:blipFill rotWithShape="1">
            <a:blip r:embed="rId4">
              <a:alphaModFix/>
            </a:blip>
            <a:srcRect t="2207" b="2207"/>
            <a:stretch/>
          </p:blipFill>
          <p:spPr>
            <a:xfrm rot="10800000" flipH="1">
              <a:off x="-86926" y="361266"/>
              <a:ext cx="3047603" cy="173736"/>
            </a:xfrm>
            <a:prstGeom prst="rect">
              <a:avLst/>
            </a:prstGeom>
            <a:noFill/>
            <a:ln>
              <a:noFill/>
            </a:ln>
          </p:spPr>
        </p:pic>
      </p:grpSp>
      <p:sp>
        <p:nvSpPr>
          <p:cNvPr id="199" name="Google Shape;199;p16"/>
          <p:cNvSpPr txBox="1">
            <a:spLocks noGrp="1"/>
          </p:cNvSpPr>
          <p:nvPr>
            <p:ph type="title"/>
          </p:nvPr>
        </p:nvSpPr>
        <p:spPr>
          <a:xfrm>
            <a:off x="4554925" y="1358975"/>
            <a:ext cx="3501900" cy="147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16"/>
          <p:cNvSpPr txBox="1">
            <a:spLocks noGrp="1"/>
          </p:cNvSpPr>
          <p:nvPr>
            <p:ph type="subTitle" idx="1"/>
          </p:nvPr>
        </p:nvSpPr>
        <p:spPr>
          <a:xfrm>
            <a:off x="4554925" y="2898497"/>
            <a:ext cx="35019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6"/>
          <p:cNvSpPr>
            <a:spLocks noGrp="1"/>
          </p:cNvSpPr>
          <p:nvPr>
            <p:ph type="pic" idx="2"/>
          </p:nvPr>
        </p:nvSpPr>
        <p:spPr>
          <a:xfrm>
            <a:off x="853144" y="1140525"/>
            <a:ext cx="3391500" cy="3072300"/>
          </a:xfrm>
          <a:prstGeom prst="roundRect">
            <a:avLst>
              <a:gd name="adj" fmla="val 16667"/>
            </a:avLst>
          </a:prstGeom>
          <a:noFill/>
          <a:ln>
            <a:noFill/>
          </a:ln>
        </p:spPr>
      </p:sp>
      <p:grpSp>
        <p:nvGrpSpPr>
          <p:cNvPr id="202" name="Google Shape;202;p16"/>
          <p:cNvGrpSpPr/>
          <p:nvPr/>
        </p:nvGrpSpPr>
        <p:grpSpPr>
          <a:xfrm>
            <a:off x="303988" y="666050"/>
            <a:ext cx="7407788" cy="4180500"/>
            <a:chOff x="303988" y="666050"/>
            <a:chExt cx="7407788" cy="4180500"/>
          </a:xfrm>
        </p:grpSpPr>
        <p:sp>
          <p:nvSpPr>
            <p:cNvPr id="203" name="Google Shape;203;p16"/>
            <p:cNvSpPr/>
            <p:nvPr/>
          </p:nvSpPr>
          <p:spPr>
            <a:xfrm rot="5400000" flipH="1">
              <a:off x="6383900" y="469085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04" name="Google Shape;204;p16"/>
            <p:cNvGrpSpPr/>
            <p:nvPr/>
          </p:nvGrpSpPr>
          <p:grpSpPr>
            <a:xfrm>
              <a:off x="7137525" y="666050"/>
              <a:ext cx="574250" cy="100200"/>
              <a:chOff x="1297450" y="4159200"/>
              <a:chExt cx="574250" cy="100200"/>
            </a:xfrm>
          </p:grpSpPr>
          <p:sp>
            <p:nvSpPr>
              <p:cNvPr id="205" name="Google Shape;205;p16"/>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6" name="Google Shape;206;p16"/>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07" name="Google Shape;207;p16"/>
            <p:cNvSpPr/>
            <p:nvPr/>
          </p:nvSpPr>
          <p:spPr>
            <a:xfrm flipH="1">
              <a:off x="303988" y="3644475"/>
              <a:ext cx="100200" cy="446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81"/>
        <p:cNvGrpSpPr/>
        <p:nvPr/>
      </p:nvGrpSpPr>
      <p:grpSpPr>
        <a:xfrm>
          <a:off x="0" y="0"/>
          <a:ext cx="0" cy="0"/>
          <a:chOff x="0" y="0"/>
          <a:chExt cx="0" cy="0"/>
        </a:xfrm>
      </p:grpSpPr>
      <p:sp>
        <p:nvSpPr>
          <p:cNvPr id="282" name="Google Shape;28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DM Sans Black"/>
              <a:buNone/>
              <a:defRPr>
                <a:latin typeface="DM Sans Black"/>
                <a:ea typeface="DM Sans Black"/>
                <a:cs typeface="DM Sans Black"/>
                <a:sym typeface="DM Sans Black"/>
              </a:defRPr>
            </a:lvl2pPr>
            <a:lvl3pPr lvl="2" rtl="0">
              <a:spcBef>
                <a:spcPts val="0"/>
              </a:spcBef>
              <a:spcAft>
                <a:spcPts val="0"/>
              </a:spcAft>
              <a:buSzPts val="3500"/>
              <a:buFont typeface="DM Sans Black"/>
              <a:buNone/>
              <a:defRPr>
                <a:latin typeface="DM Sans Black"/>
                <a:ea typeface="DM Sans Black"/>
                <a:cs typeface="DM Sans Black"/>
                <a:sym typeface="DM Sans Black"/>
              </a:defRPr>
            </a:lvl3pPr>
            <a:lvl4pPr lvl="3" rtl="0">
              <a:spcBef>
                <a:spcPts val="0"/>
              </a:spcBef>
              <a:spcAft>
                <a:spcPts val="0"/>
              </a:spcAft>
              <a:buSzPts val="3500"/>
              <a:buFont typeface="DM Sans Black"/>
              <a:buNone/>
              <a:defRPr>
                <a:latin typeface="DM Sans Black"/>
                <a:ea typeface="DM Sans Black"/>
                <a:cs typeface="DM Sans Black"/>
                <a:sym typeface="DM Sans Black"/>
              </a:defRPr>
            </a:lvl4pPr>
            <a:lvl5pPr lvl="4" rtl="0">
              <a:spcBef>
                <a:spcPts val="0"/>
              </a:spcBef>
              <a:spcAft>
                <a:spcPts val="0"/>
              </a:spcAft>
              <a:buSzPts val="3500"/>
              <a:buFont typeface="DM Sans Black"/>
              <a:buNone/>
              <a:defRPr>
                <a:latin typeface="DM Sans Black"/>
                <a:ea typeface="DM Sans Black"/>
                <a:cs typeface="DM Sans Black"/>
                <a:sym typeface="DM Sans Black"/>
              </a:defRPr>
            </a:lvl5pPr>
            <a:lvl6pPr lvl="5" rtl="0">
              <a:spcBef>
                <a:spcPts val="0"/>
              </a:spcBef>
              <a:spcAft>
                <a:spcPts val="0"/>
              </a:spcAft>
              <a:buSzPts val="3500"/>
              <a:buFont typeface="DM Sans Black"/>
              <a:buNone/>
              <a:defRPr>
                <a:latin typeface="DM Sans Black"/>
                <a:ea typeface="DM Sans Black"/>
                <a:cs typeface="DM Sans Black"/>
                <a:sym typeface="DM Sans Black"/>
              </a:defRPr>
            </a:lvl6pPr>
            <a:lvl7pPr lvl="6" rtl="0">
              <a:spcBef>
                <a:spcPts val="0"/>
              </a:spcBef>
              <a:spcAft>
                <a:spcPts val="0"/>
              </a:spcAft>
              <a:buSzPts val="3500"/>
              <a:buFont typeface="DM Sans Black"/>
              <a:buNone/>
              <a:defRPr>
                <a:latin typeface="DM Sans Black"/>
                <a:ea typeface="DM Sans Black"/>
                <a:cs typeface="DM Sans Black"/>
                <a:sym typeface="DM Sans Black"/>
              </a:defRPr>
            </a:lvl7pPr>
            <a:lvl8pPr lvl="7" rtl="0">
              <a:spcBef>
                <a:spcPts val="0"/>
              </a:spcBef>
              <a:spcAft>
                <a:spcPts val="0"/>
              </a:spcAft>
              <a:buSzPts val="3500"/>
              <a:buFont typeface="DM Sans Black"/>
              <a:buNone/>
              <a:defRPr>
                <a:latin typeface="DM Sans Black"/>
                <a:ea typeface="DM Sans Black"/>
                <a:cs typeface="DM Sans Black"/>
                <a:sym typeface="DM Sans Black"/>
              </a:defRPr>
            </a:lvl8pPr>
            <a:lvl9pPr lvl="8" rtl="0">
              <a:spcBef>
                <a:spcPts val="0"/>
              </a:spcBef>
              <a:spcAft>
                <a:spcPts val="0"/>
              </a:spcAft>
              <a:buSzPts val="3500"/>
              <a:buFont typeface="DM Sans Black"/>
              <a:buNone/>
              <a:defRPr>
                <a:latin typeface="DM Sans Black"/>
                <a:ea typeface="DM Sans Black"/>
                <a:cs typeface="DM Sans Black"/>
                <a:sym typeface="DM Sans Black"/>
              </a:defRPr>
            </a:lvl9pPr>
          </a:lstStyle>
          <a:p>
            <a:endParaRPr/>
          </a:p>
        </p:txBody>
      </p:sp>
      <p:sp>
        <p:nvSpPr>
          <p:cNvPr id="283" name="Google Shape;283;p22"/>
          <p:cNvSpPr txBox="1">
            <a:spLocks noGrp="1"/>
          </p:cNvSpPr>
          <p:nvPr>
            <p:ph type="subTitle" idx="1"/>
          </p:nvPr>
        </p:nvSpPr>
        <p:spPr>
          <a:xfrm>
            <a:off x="1172875" y="1668951"/>
            <a:ext cx="21111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4" name="Google Shape;284;p22"/>
          <p:cNvSpPr txBox="1">
            <a:spLocks noGrp="1"/>
          </p:cNvSpPr>
          <p:nvPr>
            <p:ph type="subTitle" idx="2"/>
          </p:nvPr>
        </p:nvSpPr>
        <p:spPr>
          <a:xfrm>
            <a:off x="3515706" y="1668951"/>
            <a:ext cx="21111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5" name="Google Shape;285;p22"/>
          <p:cNvSpPr txBox="1">
            <a:spLocks noGrp="1"/>
          </p:cNvSpPr>
          <p:nvPr>
            <p:ph type="subTitle" idx="3"/>
          </p:nvPr>
        </p:nvSpPr>
        <p:spPr>
          <a:xfrm>
            <a:off x="1171254" y="3259800"/>
            <a:ext cx="21126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 name="Google Shape;286;p22"/>
          <p:cNvSpPr txBox="1">
            <a:spLocks noGrp="1"/>
          </p:cNvSpPr>
          <p:nvPr>
            <p:ph type="subTitle" idx="4"/>
          </p:nvPr>
        </p:nvSpPr>
        <p:spPr>
          <a:xfrm>
            <a:off x="3514085" y="3259800"/>
            <a:ext cx="21126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22"/>
          <p:cNvSpPr txBox="1">
            <a:spLocks noGrp="1"/>
          </p:cNvSpPr>
          <p:nvPr>
            <p:ph type="subTitle" idx="5"/>
          </p:nvPr>
        </p:nvSpPr>
        <p:spPr>
          <a:xfrm>
            <a:off x="5860138" y="1668951"/>
            <a:ext cx="21111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22"/>
          <p:cNvSpPr txBox="1">
            <a:spLocks noGrp="1"/>
          </p:cNvSpPr>
          <p:nvPr>
            <p:ph type="subTitle" idx="6"/>
          </p:nvPr>
        </p:nvSpPr>
        <p:spPr>
          <a:xfrm>
            <a:off x="5858517" y="3259800"/>
            <a:ext cx="2111100" cy="102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22"/>
          <p:cNvSpPr txBox="1">
            <a:spLocks noGrp="1"/>
          </p:cNvSpPr>
          <p:nvPr>
            <p:ph type="subTitle" idx="7"/>
          </p:nvPr>
        </p:nvSpPr>
        <p:spPr>
          <a:xfrm>
            <a:off x="1172875" y="1359925"/>
            <a:ext cx="21126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90" name="Google Shape;290;p22"/>
          <p:cNvSpPr txBox="1">
            <a:spLocks noGrp="1"/>
          </p:cNvSpPr>
          <p:nvPr>
            <p:ph type="subTitle" idx="8"/>
          </p:nvPr>
        </p:nvSpPr>
        <p:spPr>
          <a:xfrm>
            <a:off x="3515710" y="1359925"/>
            <a:ext cx="21126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91" name="Google Shape;291;p22"/>
          <p:cNvSpPr txBox="1">
            <a:spLocks noGrp="1"/>
          </p:cNvSpPr>
          <p:nvPr>
            <p:ph type="subTitle" idx="9"/>
          </p:nvPr>
        </p:nvSpPr>
        <p:spPr>
          <a:xfrm>
            <a:off x="5860146" y="1359925"/>
            <a:ext cx="21126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92" name="Google Shape;292;p22"/>
          <p:cNvSpPr txBox="1">
            <a:spLocks noGrp="1"/>
          </p:cNvSpPr>
          <p:nvPr>
            <p:ph type="subTitle" idx="13"/>
          </p:nvPr>
        </p:nvSpPr>
        <p:spPr>
          <a:xfrm>
            <a:off x="1171254" y="2947553"/>
            <a:ext cx="21126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93" name="Google Shape;293;p22"/>
          <p:cNvSpPr txBox="1">
            <a:spLocks noGrp="1"/>
          </p:cNvSpPr>
          <p:nvPr>
            <p:ph type="subTitle" idx="14"/>
          </p:nvPr>
        </p:nvSpPr>
        <p:spPr>
          <a:xfrm>
            <a:off x="3514089" y="2947553"/>
            <a:ext cx="21126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294" name="Google Shape;294;p22"/>
          <p:cNvSpPr txBox="1">
            <a:spLocks noGrp="1"/>
          </p:cNvSpPr>
          <p:nvPr>
            <p:ph type="subTitle" idx="15"/>
          </p:nvPr>
        </p:nvSpPr>
        <p:spPr>
          <a:xfrm>
            <a:off x="5858525" y="2947553"/>
            <a:ext cx="21126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grpSp>
        <p:nvGrpSpPr>
          <p:cNvPr id="295" name="Google Shape;295;p22"/>
          <p:cNvGrpSpPr/>
          <p:nvPr/>
        </p:nvGrpSpPr>
        <p:grpSpPr>
          <a:xfrm>
            <a:off x="720000" y="445025"/>
            <a:ext cx="7951275" cy="3688075"/>
            <a:chOff x="720000" y="445025"/>
            <a:chExt cx="7951275" cy="3688075"/>
          </a:xfrm>
        </p:grpSpPr>
        <p:sp>
          <p:nvSpPr>
            <p:cNvPr id="296" name="Google Shape;296;p22"/>
            <p:cNvSpPr/>
            <p:nvPr/>
          </p:nvSpPr>
          <p:spPr>
            <a:xfrm flipH="1">
              <a:off x="8571075" y="392190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97" name="Google Shape;297;p22"/>
            <p:cNvGrpSpPr/>
            <p:nvPr/>
          </p:nvGrpSpPr>
          <p:grpSpPr>
            <a:xfrm>
              <a:off x="720000" y="445025"/>
              <a:ext cx="574250" cy="100200"/>
              <a:chOff x="1297450" y="4159200"/>
              <a:chExt cx="574250" cy="100200"/>
            </a:xfrm>
          </p:grpSpPr>
          <p:sp>
            <p:nvSpPr>
              <p:cNvPr id="298" name="Google Shape;298;p22"/>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9" name="Google Shape;299;p22"/>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00" name="Google Shape;300;p22"/>
          <p:cNvGrpSpPr/>
          <p:nvPr/>
        </p:nvGrpSpPr>
        <p:grpSpPr>
          <a:xfrm>
            <a:off x="-1740625" y="-914750"/>
            <a:ext cx="12584952" cy="6330040"/>
            <a:chOff x="-1740625" y="-914750"/>
            <a:chExt cx="12584952" cy="6330040"/>
          </a:xfrm>
        </p:grpSpPr>
        <p:pic>
          <p:nvPicPr>
            <p:cNvPr id="301" name="Google Shape;301;p22"/>
            <p:cNvPicPr preferRelativeResize="0"/>
            <p:nvPr/>
          </p:nvPicPr>
          <p:blipFill>
            <a:blip r:embed="rId2">
              <a:alphaModFix/>
            </a:blip>
            <a:stretch>
              <a:fillRect/>
            </a:stretch>
          </p:blipFill>
          <p:spPr>
            <a:xfrm rot="10800000">
              <a:off x="7053175" y="-914750"/>
              <a:ext cx="2233999" cy="1783499"/>
            </a:xfrm>
            <a:prstGeom prst="rect">
              <a:avLst/>
            </a:prstGeom>
            <a:noFill/>
            <a:ln>
              <a:noFill/>
            </a:ln>
          </p:spPr>
        </p:pic>
        <p:pic>
          <p:nvPicPr>
            <p:cNvPr id="302" name="Google Shape;302;p22"/>
            <p:cNvPicPr preferRelativeResize="0"/>
            <p:nvPr/>
          </p:nvPicPr>
          <p:blipFill rotWithShape="1">
            <a:blip r:embed="rId3">
              <a:alphaModFix/>
            </a:blip>
            <a:srcRect/>
            <a:stretch/>
          </p:blipFill>
          <p:spPr>
            <a:xfrm>
              <a:off x="-1740625" y="2508738"/>
              <a:ext cx="2536124" cy="2906552"/>
            </a:xfrm>
            <a:prstGeom prst="rect">
              <a:avLst/>
            </a:prstGeom>
            <a:noFill/>
            <a:ln>
              <a:noFill/>
            </a:ln>
          </p:spPr>
        </p:pic>
        <p:pic>
          <p:nvPicPr>
            <p:cNvPr id="303" name="Google Shape;303;p22"/>
            <p:cNvPicPr preferRelativeResize="0"/>
            <p:nvPr/>
          </p:nvPicPr>
          <p:blipFill rotWithShape="1">
            <a:blip r:embed="rId4">
              <a:alphaModFix/>
            </a:blip>
            <a:srcRect/>
            <a:stretch/>
          </p:blipFill>
          <p:spPr>
            <a:xfrm rot="10800000" flipH="1">
              <a:off x="7089125" y="4542525"/>
              <a:ext cx="3755203" cy="83245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315"/>
        <p:cNvGrpSpPr/>
        <p:nvPr/>
      </p:nvGrpSpPr>
      <p:grpSpPr>
        <a:xfrm>
          <a:off x="0" y="0"/>
          <a:ext cx="0" cy="0"/>
          <a:chOff x="0" y="0"/>
          <a:chExt cx="0" cy="0"/>
        </a:xfrm>
      </p:grpSpPr>
      <p:sp>
        <p:nvSpPr>
          <p:cNvPr id="316" name="Google Shape;316;p24"/>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7" name="Google Shape;317;p24"/>
          <p:cNvGrpSpPr/>
          <p:nvPr/>
        </p:nvGrpSpPr>
        <p:grpSpPr>
          <a:xfrm>
            <a:off x="319275" y="3981900"/>
            <a:ext cx="8552075" cy="882175"/>
            <a:chOff x="319275" y="3981900"/>
            <a:chExt cx="8552075" cy="882175"/>
          </a:xfrm>
        </p:grpSpPr>
        <p:sp>
          <p:nvSpPr>
            <p:cNvPr id="318" name="Google Shape;318;p24"/>
            <p:cNvSpPr/>
            <p:nvPr/>
          </p:nvSpPr>
          <p:spPr>
            <a:xfrm rot="10800000" flipH="1">
              <a:off x="319275" y="398190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19" name="Google Shape;319;p24"/>
            <p:cNvGrpSpPr/>
            <p:nvPr/>
          </p:nvGrpSpPr>
          <p:grpSpPr>
            <a:xfrm rot="-5400000">
              <a:off x="8534125" y="4526850"/>
              <a:ext cx="574250" cy="100200"/>
              <a:chOff x="1297450" y="4159200"/>
              <a:chExt cx="574250" cy="100200"/>
            </a:xfrm>
          </p:grpSpPr>
          <p:sp>
            <p:nvSpPr>
              <p:cNvPr id="320" name="Google Shape;320;p24"/>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4"/>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22" name="Google Shape;322;p24"/>
          <p:cNvGrpSpPr/>
          <p:nvPr/>
        </p:nvGrpSpPr>
        <p:grpSpPr>
          <a:xfrm>
            <a:off x="-1380369" y="-1931214"/>
            <a:ext cx="10565268" cy="7373520"/>
            <a:chOff x="-1380369" y="-1931214"/>
            <a:chExt cx="10565268" cy="7373520"/>
          </a:xfrm>
        </p:grpSpPr>
        <p:pic>
          <p:nvPicPr>
            <p:cNvPr id="323" name="Google Shape;323;p24"/>
            <p:cNvPicPr preferRelativeResize="0"/>
            <p:nvPr/>
          </p:nvPicPr>
          <p:blipFill rotWithShape="1">
            <a:blip r:embed="rId2">
              <a:alphaModFix/>
            </a:blip>
            <a:srcRect/>
            <a:stretch/>
          </p:blipFill>
          <p:spPr>
            <a:xfrm rot="-5400000">
              <a:off x="-1681075" y="-469837"/>
              <a:ext cx="3755203" cy="832450"/>
            </a:xfrm>
            <a:prstGeom prst="rect">
              <a:avLst/>
            </a:prstGeom>
            <a:noFill/>
            <a:ln>
              <a:noFill/>
            </a:ln>
          </p:spPr>
        </p:pic>
        <p:pic>
          <p:nvPicPr>
            <p:cNvPr id="324" name="Google Shape;324;p24"/>
            <p:cNvPicPr preferRelativeResize="0"/>
            <p:nvPr/>
          </p:nvPicPr>
          <p:blipFill>
            <a:blip r:embed="rId3">
              <a:alphaModFix/>
            </a:blip>
            <a:stretch>
              <a:fillRect/>
            </a:stretch>
          </p:blipFill>
          <p:spPr>
            <a:xfrm rot="10800000">
              <a:off x="-1380369" y="4608497"/>
              <a:ext cx="3758182" cy="833810"/>
            </a:xfrm>
            <a:prstGeom prst="rect">
              <a:avLst/>
            </a:prstGeom>
            <a:noFill/>
            <a:ln>
              <a:noFill/>
            </a:ln>
          </p:spPr>
        </p:pic>
        <p:pic>
          <p:nvPicPr>
            <p:cNvPr id="325" name="Google Shape;325;p24"/>
            <p:cNvPicPr preferRelativeResize="0"/>
            <p:nvPr/>
          </p:nvPicPr>
          <p:blipFill>
            <a:blip r:embed="rId4">
              <a:alphaModFix/>
            </a:blip>
            <a:stretch>
              <a:fillRect/>
            </a:stretch>
          </p:blipFill>
          <p:spPr>
            <a:xfrm rot="10800000">
              <a:off x="6950900" y="-1027187"/>
              <a:ext cx="2233999" cy="1783499"/>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3"/>
        <p:cNvGrpSpPr/>
        <p:nvPr/>
      </p:nvGrpSpPr>
      <p:grpSpPr>
        <a:xfrm>
          <a:off x="0" y="0"/>
          <a:ext cx="0" cy="0"/>
          <a:chOff x="0" y="0"/>
          <a:chExt cx="0" cy="0"/>
        </a:xfrm>
      </p:grpSpPr>
      <p:grpSp>
        <p:nvGrpSpPr>
          <p:cNvPr id="354" name="Google Shape;354;p27"/>
          <p:cNvGrpSpPr/>
          <p:nvPr/>
        </p:nvGrpSpPr>
        <p:grpSpPr>
          <a:xfrm>
            <a:off x="-320375" y="-5"/>
            <a:ext cx="9533799" cy="5143506"/>
            <a:chOff x="-320375" y="-5"/>
            <a:chExt cx="9533799" cy="5143506"/>
          </a:xfrm>
        </p:grpSpPr>
        <p:pic>
          <p:nvPicPr>
            <p:cNvPr id="355" name="Google Shape;355;p27"/>
            <p:cNvPicPr preferRelativeResize="0"/>
            <p:nvPr/>
          </p:nvPicPr>
          <p:blipFill>
            <a:blip r:embed="rId2">
              <a:alphaModFix/>
            </a:blip>
            <a:stretch>
              <a:fillRect/>
            </a:stretch>
          </p:blipFill>
          <p:spPr>
            <a:xfrm rot="5400000">
              <a:off x="-214955" y="214951"/>
              <a:ext cx="2126730" cy="1696819"/>
            </a:xfrm>
            <a:prstGeom prst="rect">
              <a:avLst/>
            </a:prstGeom>
            <a:noFill/>
            <a:ln>
              <a:noFill/>
            </a:ln>
          </p:spPr>
        </p:pic>
        <p:pic>
          <p:nvPicPr>
            <p:cNvPr id="356" name="Google Shape;356;p27"/>
            <p:cNvPicPr preferRelativeResize="0"/>
            <p:nvPr/>
          </p:nvPicPr>
          <p:blipFill>
            <a:blip r:embed="rId3">
              <a:alphaModFix/>
            </a:blip>
            <a:stretch>
              <a:fillRect/>
            </a:stretch>
          </p:blipFill>
          <p:spPr>
            <a:xfrm>
              <a:off x="7512725" y="3975275"/>
              <a:ext cx="1700699" cy="1168224"/>
            </a:xfrm>
            <a:prstGeom prst="rect">
              <a:avLst/>
            </a:prstGeom>
            <a:noFill/>
            <a:ln>
              <a:noFill/>
            </a:ln>
          </p:spPr>
        </p:pic>
        <p:pic>
          <p:nvPicPr>
            <p:cNvPr id="357" name="Google Shape;357;p27"/>
            <p:cNvPicPr preferRelativeResize="0"/>
            <p:nvPr/>
          </p:nvPicPr>
          <p:blipFill rotWithShape="1">
            <a:blip r:embed="rId4">
              <a:alphaModFix/>
            </a:blip>
            <a:srcRect/>
            <a:stretch/>
          </p:blipFill>
          <p:spPr>
            <a:xfrm rot="5400000">
              <a:off x="6799675" y="2849675"/>
              <a:ext cx="3755203" cy="832450"/>
            </a:xfrm>
            <a:prstGeom prst="rect">
              <a:avLst/>
            </a:prstGeom>
            <a:noFill/>
            <a:ln>
              <a:noFill/>
            </a:ln>
          </p:spPr>
        </p:pic>
        <p:pic>
          <p:nvPicPr>
            <p:cNvPr id="358" name="Google Shape;358;p27"/>
            <p:cNvPicPr preferRelativeResize="0"/>
            <p:nvPr/>
          </p:nvPicPr>
          <p:blipFill rotWithShape="1">
            <a:blip r:embed="rId5">
              <a:alphaModFix/>
            </a:blip>
            <a:srcRect l="5276" b="-10"/>
            <a:stretch/>
          </p:blipFill>
          <p:spPr>
            <a:xfrm>
              <a:off x="-320375" y="4576275"/>
              <a:ext cx="1774377" cy="173736"/>
            </a:xfrm>
            <a:prstGeom prst="rect">
              <a:avLst/>
            </a:prstGeom>
            <a:noFill/>
            <a:ln>
              <a:noFill/>
            </a:ln>
          </p:spPr>
        </p:pic>
      </p:grpSp>
      <p:grpSp>
        <p:nvGrpSpPr>
          <p:cNvPr id="359" name="Google Shape;359;p27"/>
          <p:cNvGrpSpPr/>
          <p:nvPr/>
        </p:nvGrpSpPr>
        <p:grpSpPr>
          <a:xfrm>
            <a:off x="1734700" y="408925"/>
            <a:ext cx="6992675" cy="4304313"/>
            <a:chOff x="1734700" y="408925"/>
            <a:chExt cx="6992675" cy="4304313"/>
          </a:xfrm>
        </p:grpSpPr>
        <p:sp>
          <p:nvSpPr>
            <p:cNvPr id="360" name="Google Shape;360;p27"/>
            <p:cNvSpPr/>
            <p:nvPr/>
          </p:nvSpPr>
          <p:spPr>
            <a:xfrm rot="-5400000" flipH="1">
              <a:off x="1755250" y="4592488"/>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1" name="Google Shape;361;p27"/>
            <p:cNvSpPr/>
            <p:nvPr/>
          </p:nvSpPr>
          <p:spPr>
            <a:xfrm flipH="1">
              <a:off x="8627175" y="36098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62" name="Google Shape;362;p27"/>
            <p:cNvGrpSpPr/>
            <p:nvPr/>
          </p:nvGrpSpPr>
          <p:grpSpPr>
            <a:xfrm>
              <a:off x="7748975" y="408925"/>
              <a:ext cx="574250" cy="100200"/>
              <a:chOff x="1297450" y="4159200"/>
              <a:chExt cx="574250" cy="100200"/>
            </a:xfrm>
          </p:grpSpPr>
          <p:sp>
            <p:nvSpPr>
              <p:cNvPr id="363" name="Google Shape;363;p27"/>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4" name="Google Shape;364;p27"/>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5"/>
        <p:cNvGrpSpPr/>
        <p:nvPr/>
      </p:nvGrpSpPr>
      <p:grpSpPr>
        <a:xfrm>
          <a:off x="0" y="0"/>
          <a:ext cx="0" cy="0"/>
          <a:chOff x="0" y="0"/>
          <a:chExt cx="0" cy="0"/>
        </a:xfrm>
      </p:grpSpPr>
      <p:grpSp>
        <p:nvGrpSpPr>
          <p:cNvPr id="366" name="Google Shape;366;p28"/>
          <p:cNvGrpSpPr/>
          <p:nvPr/>
        </p:nvGrpSpPr>
        <p:grpSpPr>
          <a:xfrm>
            <a:off x="504448" y="434799"/>
            <a:ext cx="8268425" cy="2014200"/>
            <a:chOff x="504448" y="434799"/>
            <a:chExt cx="8268425" cy="2014200"/>
          </a:xfrm>
        </p:grpSpPr>
        <p:sp>
          <p:nvSpPr>
            <p:cNvPr id="367" name="Google Shape;367;p28"/>
            <p:cNvSpPr/>
            <p:nvPr/>
          </p:nvSpPr>
          <p:spPr>
            <a:xfrm rot="10800000" flipH="1">
              <a:off x="8672673" y="2237799"/>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68" name="Google Shape;368;p28"/>
            <p:cNvGrpSpPr/>
            <p:nvPr/>
          </p:nvGrpSpPr>
          <p:grpSpPr>
            <a:xfrm rot="10800000">
              <a:off x="504448" y="434799"/>
              <a:ext cx="574250" cy="100200"/>
              <a:chOff x="1297450" y="4159200"/>
              <a:chExt cx="574250" cy="100200"/>
            </a:xfrm>
          </p:grpSpPr>
          <p:sp>
            <p:nvSpPr>
              <p:cNvPr id="369" name="Google Shape;369;p28"/>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0" name="Google Shape;370;p28"/>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371" name="Google Shape;371;p28"/>
          <p:cNvGrpSpPr/>
          <p:nvPr/>
        </p:nvGrpSpPr>
        <p:grpSpPr>
          <a:xfrm>
            <a:off x="-883551" y="0"/>
            <a:ext cx="11204126" cy="5238174"/>
            <a:chOff x="-883551" y="0"/>
            <a:chExt cx="11204126" cy="5238174"/>
          </a:xfrm>
        </p:grpSpPr>
        <p:pic>
          <p:nvPicPr>
            <p:cNvPr id="372" name="Google Shape;372;p28"/>
            <p:cNvPicPr preferRelativeResize="0"/>
            <p:nvPr/>
          </p:nvPicPr>
          <p:blipFill rotWithShape="1">
            <a:blip r:embed="rId2">
              <a:alphaModFix/>
            </a:blip>
            <a:srcRect t="2207" b="2207"/>
            <a:stretch/>
          </p:blipFill>
          <p:spPr>
            <a:xfrm flipH="1">
              <a:off x="7272971" y="4670734"/>
              <a:ext cx="3047603" cy="173736"/>
            </a:xfrm>
            <a:prstGeom prst="rect">
              <a:avLst/>
            </a:prstGeom>
            <a:noFill/>
            <a:ln>
              <a:noFill/>
            </a:ln>
          </p:spPr>
        </p:pic>
        <p:pic>
          <p:nvPicPr>
            <p:cNvPr id="373" name="Google Shape;373;p28"/>
            <p:cNvPicPr preferRelativeResize="0"/>
            <p:nvPr/>
          </p:nvPicPr>
          <p:blipFill rotWithShape="1">
            <a:blip r:embed="rId3">
              <a:alphaModFix/>
            </a:blip>
            <a:srcRect t="19" b="29"/>
            <a:stretch/>
          </p:blipFill>
          <p:spPr>
            <a:xfrm rot="10800000" flipH="1">
              <a:off x="8428888" y="0"/>
              <a:ext cx="735760" cy="1707776"/>
            </a:xfrm>
            <a:prstGeom prst="rect">
              <a:avLst/>
            </a:prstGeom>
            <a:noFill/>
            <a:ln>
              <a:noFill/>
            </a:ln>
          </p:spPr>
        </p:pic>
        <p:pic>
          <p:nvPicPr>
            <p:cNvPr id="374" name="Google Shape;374;p28"/>
            <p:cNvPicPr preferRelativeResize="0"/>
            <p:nvPr/>
          </p:nvPicPr>
          <p:blipFill>
            <a:blip r:embed="rId4">
              <a:alphaModFix/>
            </a:blip>
            <a:stretch>
              <a:fillRect/>
            </a:stretch>
          </p:blipFill>
          <p:spPr>
            <a:xfrm rot="5400000" flipH="1">
              <a:off x="-1108802" y="3229425"/>
              <a:ext cx="2233999" cy="178349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600250" y="2599800"/>
            <a:ext cx="3943500" cy="67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013250" y="1526525"/>
            <a:ext cx="1117500" cy="951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2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7" name="Google Shape;27;p3"/>
          <p:cNvGrpSpPr/>
          <p:nvPr/>
        </p:nvGrpSpPr>
        <p:grpSpPr>
          <a:xfrm>
            <a:off x="-1795123" y="-49774"/>
            <a:ext cx="13139774" cy="5582922"/>
            <a:chOff x="-1795123" y="-49774"/>
            <a:chExt cx="13139774" cy="5582922"/>
          </a:xfrm>
        </p:grpSpPr>
        <p:pic>
          <p:nvPicPr>
            <p:cNvPr id="28" name="Google Shape;28;p3"/>
            <p:cNvPicPr preferRelativeResize="0"/>
            <p:nvPr/>
          </p:nvPicPr>
          <p:blipFill rotWithShape="1">
            <a:blip r:embed="rId2">
              <a:alphaModFix/>
            </a:blip>
            <a:srcRect/>
            <a:stretch/>
          </p:blipFill>
          <p:spPr>
            <a:xfrm rot="10800000">
              <a:off x="6944976" y="-49774"/>
              <a:ext cx="2267500" cy="1809124"/>
            </a:xfrm>
            <a:prstGeom prst="rect">
              <a:avLst/>
            </a:prstGeom>
            <a:noFill/>
            <a:ln>
              <a:noFill/>
            </a:ln>
          </p:spPr>
        </p:pic>
        <p:pic>
          <p:nvPicPr>
            <p:cNvPr id="29" name="Google Shape;29;p3"/>
            <p:cNvPicPr preferRelativeResize="0"/>
            <p:nvPr/>
          </p:nvPicPr>
          <p:blipFill rotWithShape="1">
            <a:blip r:embed="rId3">
              <a:alphaModFix/>
            </a:blip>
            <a:srcRect r="3818"/>
            <a:stretch/>
          </p:blipFill>
          <p:spPr>
            <a:xfrm rot="5400000">
              <a:off x="-22011" y="3620737"/>
              <a:ext cx="1907973" cy="1916850"/>
            </a:xfrm>
            <a:prstGeom prst="rect">
              <a:avLst/>
            </a:prstGeom>
            <a:noFill/>
            <a:ln>
              <a:noFill/>
            </a:ln>
          </p:spPr>
        </p:pic>
        <p:pic>
          <p:nvPicPr>
            <p:cNvPr id="30" name="Google Shape;30;p3"/>
            <p:cNvPicPr preferRelativeResize="0"/>
            <p:nvPr/>
          </p:nvPicPr>
          <p:blipFill rotWithShape="1">
            <a:blip r:embed="rId4">
              <a:alphaModFix/>
            </a:blip>
            <a:srcRect t="11948" b="11948"/>
            <a:stretch/>
          </p:blipFill>
          <p:spPr>
            <a:xfrm rot="10800000">
              <a:off x="6193675" y="4558765"/>
              <a:ext cx="5150976" cy="173736"/>
            </a:xfrm>
            <a:prstGeom prst="rect">
              <a:avLst/>
            </a:prstGeom>
            <a:noFill/>
            <a:ln>
              <a:noFill/>
            </a:ln>
          </p:spPr>
        </p:pic>
        <p:pic>
          <p:nvPicPr>
            <p:cNvPr id="31" name="Google Shape;31;p3"/>
            <p:cNvPicPr preferRelativeResize="0"/>
            <p:nvPr/>
          </p:nvPicPr>
          <p:blipFill rotWithShape="1">
            <a:blip r:embed="rId5">
              <a:alphaModFix/>
            </a:blip>
            <a:srcRect l="29661"/>
            <a:stretch/>
          </p:blipFill>
          <p:spPr>
            <a:xfrm rot="10800000">
              <a:off x="7591150" y="4130314"/>
              <a:ext cx="1675526" cy="173736"/>
            </a:xfrm>
            <a:prstGeom prst="rect">
              <a:avLst/>
            </a:prstGeom>
            <a:noFill/>
            <a:ln>
              <a:noFill/>
            </a:ln>
          </p:spPr>
        </p:pic>
        <p:pic>
          <p:nvPicPr>
            <p:cNvPr id="32" name="Google Shape;32;p3"/>
            <p:cNvPicPr preferRelativeResize="0"/>
            <p:nvPr/>
          </p:nvPicPr>
          <p:blipFill rotWithShape="1">
            <a:blip r:embed="rId5">
              <a:alphaModFix/>
            </a:blip>
            <a:srcRect l="1420" t="18533" r="-1419" b="18533"/>
            <a:stretch/>
          </p:blipFill>
          <p:spPr>
            <a:xfrm flipH="1">
              <a:off x="-1795123" y="1179828"/>
              <a:ext cx="3047598" cy="173736"/>
            </a:xfrm>
            <a:prstGeom prst="rect">
              <a:avLst/>
            </a:prstGeom>
            <a:noFill/>
            <a:ln>
              <a:noFill/>
            </a:ln>
          </p:spPr>
        </p:pic>
      </p:grpSp>
      <p:grpSp>
        <p:nvGrpSpPr>
          <p:cNvPr id="33" name="Google Shape;33;p3"/>
          <p:cNvGrpSpPr/>
          <p:nvPr/>
        </p:nvGrpSpPr>
        <p:grpSpPr>
          <a:xfrm>
            <a:off x="1399900" y="320875"/>
            <a:ext cx="7265150" cy="4353575"/>
            <a:chOff x="1399900" y="320875"/>
            <a:chExt cx="7265150" cy="4353575"/>
          </a:xfrm>
        </p:grpSpPr>
        <p:sp>
          <p:nvSpPr>
            <p:cNvPr id="34" name="Google Shape;34;p3"/>
            <p:cNvSpPr/>
            <p:nvPr/>
          </p:nvSpPr>
          <p:spPr>
            <a:xfrm rot="-5400000" flipH="1">
              <a:off x="1555450" y="733700"/>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3"/>
            <p:cNvSpPr/>
            <p:nvPr/>
          </p:nvSpPr>
          <p:spPr>
            <a:xfrm rot="-5400000" flipH="1">
              <a:off x="7286850" y="40868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6" name="Google Shape;36;p3"/>
            <p:cNvSpPr/>
            <p:nvPr/>
          </p:nvSpPr>
          <p:spPr>
            <a:xfrm flipH="1">
              <a:off x="8564850" y="320875"/>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37" name="Google Shape;37;p3"/>
            <p:cNvGrpSpPr/>
            <p:nvPr/>
          </p:nvGrpSpPr>
          <p:grpSpPr>
            <a:xfrm>
              <a:off x="3326950" y="4574250"/>
              <a:ext cx="574250" cy="100200"/>
              <a:chOff x="1297450" y="4159200"/>
              <a:chExt cx="574250" cy="100200"/>
            </a:xfrm>
          </p:grpSpPr>
          <p:sp>
            <p:nvSpPr>
              <p:cNvPr id="38" name="Google Shape;38;p3"/>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3"/>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Font typeface="DM Sans Black"/>
              <a:buNone/>
              <a:defRPr>
                <a:latin typeface="DM Sans Black"/>
                <a:ea typeface="DM Sans Black"/>
                <a:cs typeface="DM Sans Black"/>
                <a:sym typeface="DM Sans Black"/>
              </a:defRPr>
            </a:lvl2pPr>
            <a:lvl3pPr lvl="2" rtl="0">
              <a:spcBef>
                <a:spcPts val="0"/>
              </a:spcBef>
              <a:spcAft>
                <a:spcPts val="0"/>
              </a:spcAft>
              <a:buSzPts val="3500"/>
              <a:buFont typeface="DM Sans Black"/>
              <a:buNone/>
              <a:defRPr>
                <a:latin typeface="DM Sans Black"/>
                <a:ea typeface="DM Sans Black"/>
                <a:cs typeface="DM Sans Black"/>
                <a:sym typeface="DM Sans Black"/>
              </a:defRPr>
            </a:lvl3pPr>
            <a:lvl4pPr lvl="3" rtl="0">
              <a:spcBef>
                <a:spcPts val="0"/>
              </a:spcBef>
              <a:spcAft>
                <a:spcPts val="0"/>
              </a:spcAft>
              <a:buSzPts val="3500"/>
              <a:buFont typeface="DM Sans Black"/>
              <a:buNone/>
              <a:defRPr>
                <a:latin typeface="DM Sans Black"/>
                <a:ea typeface="DM Sans Black"/>
                <a:cs typeface="DM Sans Black"/>
                <a:sym typeface="DM Sans Black"/>
              </a:defRPr>
            </a:lvl4pPr>
            <a:lvl5pPr lvl="4" rtl="0">
              <a:spcBef>
                <a:spcPts val="0"/>
              </a:spcBef>
              <a:spcAft>
                <a:spcPts val="0"/>
              </a:spcAft>
              <a:buSzPts val="3500"/>
              <a:buFont typeface="DM Sans Black"/>
              <a:buNone/>
              <a:defRPr>
                <a:latin typeface="DM Sans Black"/>
                <a:ea typeface="DM Sans Black"/>
                <a:cs typeface="DM Sans Black"/>
                <a:sym typeface="DM Sans Black"/>
              </a:defRPr>
            </a:lvl5pPr>
            <a:lvl6pPr lvl="5" rtl="0">
              <a:spcBef>
                <a:spcPts val="0"/>
              </a:spcBef>
              <a:spcAft>
                <a:spcPts val="0"/>
              </a:spcAft>
              <a:buSzPts val="3500"/>
              <a:buFont typeface="DM Sans Black"/>
              <a:buNone/>
              <a:defRPr>
                <a:latin typeface="DM Sans Black"/>
                <a:ea typeface="DM Sans Black"/>
                <a:cs typeface="DM Sans Black"/>
                <a:sym typeface="DM Sans Black"/>
              </a:defRPr>
            </a:lvl6pPr>
            <a:lvl7pPr lvl="6" rtl="0">
              <a:spcBef>
                <a:spcPts val="0"/>
              </a:spcBef>
              <a:spcAft>
                <a:spcPts val="0"/>
              </a:spcAft>
              <a:buSzPts val="3500"/>
              <a:buFont typeface="DM Sans Black"/>
              <a:buNone/>
              <a:defRPr>
                <a:latin typeface="DM Sans Black"/>
                <a:ea typeface="DM Sans Black"/>
                <a:cs typeface="DM Sans Black"/>
                <a:sym typeface="DM Sans Black"/>
              </a:defRPr>
            </a:lvl7pPr>
            <a:lvl8pPr lvl="7" rtl="0">
              <a:spcBef>
                <a:spcPts val="0"/>
              </a:spcBef>
              <a:spcAft>
                <a:spcPts val="0"/>
              </a:spcAft>
              <a:buSzPts val="3500"/>
              <a:buFont typeface="DM Sans Black"/>
              <a:buNone/>
              <a:defRPr>
                <a:latin typeface="DM Sans Black"/>
                <a:ea typeface="DM Sans Black"/>
                <a:cs typeface="DM Sans Black"/>
                <a:sym typeface="DM Sans Black"/>
              </a:defRPr>
            </a:lvl8pPr>
            <a:lvl9pPr lvl="8" rtl="0">
              <a:spcBef>
                <a:spcPts val="0"/>
              </a:spcBef>
              <a:spcAft>
                <a:spcPts val="0"/>
              </a:spcAft>
              <a:buSzPts val="3500"/>
              <a:buFont typeface="DM Sans Black"/>
              <a:buNone/>
              <a:defRPr>
                <a:latin typeface="DM Sans Black"/>
                <a:ea typeface="DM Sans Black"/>
                <a:cs typeface="DM Sans Black"/>
                <a:sym typeface="DM Sans Black"/>
              </a:defRPr>
            </a:lvl9pPr>
          </a:lstStyle>
          <a:p>
            <a:endParaRPr/>
          </a:p>
        </p:txBody>
      </p:sp>
      <p:sp>
        <p:nvSpPr>
          <p:cNvPr id="56" name="Google Shape;56;p5"/>
          <p:cNvSpPr txBox="1">
            <a:spLocks noGrp="1"/>
          </p:cNvSpPr>
          <p:nvPr>
            <p:ph type="subTitle" idx="1"/>
          </p:nvPr>
        </p:nvSpPr>
        <p:spPr>
          <a:xfrm>
            <a:off x="4815881" y="2612826"/>
            <a:ext cx="2567700" cy="14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5"/>
          <p:cNvSpPr txBox="1">
            <a:spLocks noGrp="1"/>
          </p:cNvSpPr>
          <p:nvPr>
            <p:ph type="subTitle" idx="2"/>
          </p:nvPr>
        </p:nvSpPr>
        <p:spPr>
          <a:xfrm>
            <a:off x="1760406" y="2612825"/>
            <a:ext cx="2505600" cy="14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 name="Google Shape;58;p5"/>
          <p:cNvSpPr txBox="1">
            <a:spLocks noGrp="1"/>
          </p:cNvSpPr>
          <p:nvPr>
            <p:ph type="subTitle" idx="3"/>
          </p:nvPr>
        </p:nvSpPr>
        <p:spPr>
          <a:xfrm>
            <a:off x="1760406" y="2267675"/>
            <a:ext cx="2505600" cy="42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sp>
        <p:nvSpPr>
          <p:cNvPr id="59" name="Google Shape;59;p5"/>
          <p:cNvSpPr txBox="1">
            <a:spLocks noGrp="1"/>
          </p:cNvSpPr>
          <p:nvPr>
            <p:ph type="subTitle" idx="4"/>
          </p:nvPr>
        </p:nvSpPr>
        <p:spPr>
          <a:xfrm>
            <a:off x="4815881" y="2267683"/>
            <a:ext cx="2567700" cy="423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Black"/>
              <a:buNone/>
              <a:defRPr sz="1800">
                <a:solidFill>
                  <a:schemeClr val="dk1"/>
                </a:solidFill>
                <a:latin typeface="DM Sans Black"/>
                <a:ea typeface="DM Sans Black"/>
                <a:cs typeface="DM Sans Black"/>
                <a:sym typeface="DM Sans Black"/>
              </a:defRPr>
            </a:lvl1pPr>
            <a:lvl2pPr lvl="1"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2pPr>
            <a:lvl3pPr lvl="2"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3pPr>
            <a:lvl4pPr lvl="3"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4pPr>
            <a:lvl5pPr lvl="4"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5pPr>
            <a:lvl6pPr lvl="5"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6pPr>
            <a:lvl7pPr lvl="6"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7pPr>
            <a:lvl8pPr lvl="7"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8pPr>
            <a:lvl9pPr lvl="8" algn="ctr" rtl="0">
              <a:lnSpc>
                <a:spcPct val="100000"/>
              </a:lnSpc>
              <a:spcBef>
                <a:spcPts val="0"/>
              </a:spcBef>
              <a:spcAft>
                <a:spcPts val="0"/>
              </a:spcAft>
              <a:buSzPts val="2400"/>
              <a:buFont typeface="DM Sans Black"/>
              <a:buNone/>
              <a:defRPr sz="2400">
                <a:latin typeface="DM Sans Black"/>
                <a:ea typeface="DM Sans Black"/>
                <a:cs typeface="DM Sans Black"/>
                <a:sym typeface="DM Sans Black"/>
              </a:defRPr>
            </a:lvl9pPr>
          </a:lstStyle>
          <a:p>
            <a:endParaRPr/>
          </a:p>
        </p:txBody>
      </p:sp>
      <p:grpSp>
        <p:nvGrpSpPr>
          <p:cNvPr id="60" name="Google Shape;60;p5"/>
          <p:cNvGrpSpPr/>
          <p:nvPr/>
        </p:nvGrpSpPr>
        <p:grpSpPr>
          <a:xfrm>
            <a:off x="484925" y="1486875"/>
            <a:ext cx="7943975" cy="3412225"/>
            <a:chOff x="484925" y="1486875"/>
            <a:chExt cx="7943975" cy="3412225"/>
          </a:xfrm>
        </p:grpSpPr>
        <p:sp>
          <p:nvSpPr>
            <p:cNvPr id="61" name="Google Shape;61;p5"/>
            <p:cNvSpPr/>
            <p:nvPr/>
          </p:nvSpPr>
          <p:spPr>
            <a:xfrm flipH="1">
              <a:off x="484925" y="148687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62" name="Google Shape;62;p5"/>
            <p:cNvGrpSpPr/>
            <p:nvPr/>
          </p:nvGrpSpPr>
          <p:grpSpPr>
            <a:xfrm>
              <a:off x="7854650" y="4798900"/>
              <a:ext cx="574250" cy="100200"/>
              <a:chOff x="1297450" y="4159200"/>
              <a:chExt cx="574250" cy="100200"/>
            </a:xfrm>
          </p:grpSpPr>
          <p:sp>
            <p:nvSpPr>
              <p:cNvPr id="63" name="Google Shape;63;p5"/>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 name="Google Shape;64;p5"/>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65" name="Google Shape;65;p5"/>
          <p:cNvGrpSpPr/>
          <p:nvPr/>
        </p:nvGrpSpPr>
        <p:grpSpPr>
          <a:xfrm>
            <a:off x="-590962" y="-41696"/>
            <a:ext cx="10285163" cy="6584477"/>
            <a:chOff x="-590962" y="-41696"/>
            <a:chExt cx="10285163" cy="6584477"/>
          </a:xfrm>
        </p:grpSpPr>
        <p:pic>
          <p:nvPicPr>
            <p:cNvPr id="66" name="Google Shape;66;p5"/>
            <p:cNvPicPr preferRelativeResize="0"/>
            <p:nvPr/>
          </p:nvPicPr>
          <p:blipFill rotWithShape="1">
            <a:blip r:embed="rId2">
              <a:alphaModFix/>
            </a:blip>
            <a:srcRect l="5276" b="-10"/>
            <a:stretch/>
          </p:blipFill>
          <p:spPr>
            <a:xfrm>
              <a:off x="-13975" y="361275"/>
              <a:ext cx="1774377" cy="173736"/>
            </a:xfrm>
            <a:prstGeom prst="rect">
              <a:avLst/>
            </a:prstGeom>
            <a:noFill/>
            <a:ln>
              <a:noFill/>
            </a:ln>
          </p:spPr>
        </p:pic>
        <p:pic>
          <p:nvPicPr>
            <p:cNvPr id="67" name="Google Shape;67;p5"/>
            <p:cNvPicPr preferRelativeResize="0"/>
            <p:nvPr/>
          </p:nvPicPr>
          <p:blipFill>
            <a:blip r:embed="rId3">
              <a:alphaModFix/>
            </a:blip>
            <a:stretch>
              <a:fillRect/>
            </a:stretch>
          </p:blipFill>
          <p:spPr>
            <a:xfrm rot="-5400000">
              <a:off x="8482089" y="-522288"/>
              <a:ext cx="731520" cy="1692704"/>
            </a:xfrm>
            <a:prstGeom prst="rect">
              <a:avLst/>
            </a:prstGeom>
            <a:noFill/>
            <a:ln>
              <a:noFill/>
            </a:ln>
          </p:spPr>
        </p:pic>
        <p:pic>
          <p:nvPicPr>
            <p:cNvPr id="68" name="Google Shape;68;p5"/>
            <p:cNvPicPr preferRelativeResize="0"/>
            <p:nvPr/>
          </p:nvPicPr>
          <p:blipFill rotWithShape="1">
            <a:blip r:embed="rId4">
              <a:alphaModFix/>
            </a:blip>
            <a:srcRect l="2015" r="2015"/>
            <a:stretch/>
          </p:blipFill>
          <p:spPr>
            <a:xfrm flipH="1">
              <a:off x="-590962" y="3881697"/>
              <a:ext cx="1360414" cy="2661084"/>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374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7"/>
          <p:cNvSpPr txBox="1">
            <a:spLocks noGrp="1"/>
          </p:cNvSpPr>
          <p:nvPr>
            <p:ph type="body" idx="1"/>
          </p:nvPr>
        </p:nvSpPr>
        <p:spPr>
          <a:xfrm>
            <a:off x="969025" y="1574450"/>
            <a:ext cx="3498600" cy="233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pic>
        <p:nvPicPr>
          <p:cNvPr id="83" name="Google Shape;83;p7"/>
          <p:cNvPicPr preferRelativeResize="0"/>
          <p:nvPr/>
        </p:nvPicPr>
        <p:blipFill rotWithShape="1">
          <a:blip r:embed="rId2">
            <a:alphaModFix/>
          </a:blip>
          <a:srcRect t="16280" b="16280"/>
          <a:stretch/>
        </p:blipFill>
        <p:spPr>
          <a:xfrm rot="4544339">
            <a:off x="8028764" y="1444714"/>
            <a:ext cx="693396" cy="256418"/>
          </a:xfrm>
          <a:prstGeom prst="rect">
            <a:avLst/>
          </a:prstGeom>
          <a:noFill/>
          <a:ln>
            <a:noFill/>
          </a:ln>
        </p:spPr>
      </p:pic>
      <p:grpSp>
        <p:nvGrpSpPr>
          <p:cNvPr id="84" name="Google Shape;84;p7"/>
          <p:cNvGrpSpPr/>
          <p:nvPr/>
        </p:nvGrpSpPr>
        <p:grpSpPr>
          <a:xfrm>
            <a:off x="-297000" y="-143925"/>
            <a:ext cx="11089998" cy="4941763"/>
            <a:chOff x="-297000" y="-143925"/>
            <a:chExt cx="11089998" cy="4941763"/>
          </a:xfrm>
        </p:grpSpPr>
        <p:pic>
          <p:nvPicPr>
            <p:cNvPr id="85" name="Google Shape;85;p7"/>
            <p:cNvPicPr preferRelativeResize="0"/>
            <p:nvPr/>
          </p:nvPicPr>
          <p:blipFill rotWithShape="1">
            <a:blip r:embed="rId3">
              <a:alphaModFix/>
            </a:blip>
            <a:srcRect l="29" r="19"/>
            <a:stretch/>
          </p:blipFill>
          <p:spPr>
            <a:xfrm rot="10800000">
              <a:off x="8279175" y="-143925"/>
              <a:ext cx="2513823" cy="2291649"/>
            </a:xfrm>
            <a:prstGeom prst="rect">
              <a:avLst/>
            </a:prstGeom>
            <a:noFill/>
            <a:ln>
              <a:noFill/>
            </a:ln>
          </p:spPr>
        </p:pic>
        <p:pic>
          <p:nvPicPr>
            <p:cNvPr id="86" name="Google Shape;86;p7"/>
            <p:cNvPicPr preferRelativeResize="0"/>
            <p:nvPr/>
          </p:nvPicPr>
          <p:blipFill rotWithShape="1">
            <a:blip r:embed="rId4">
              <a:alphaModFix/>
            </a:blip>
            <a:srcRect l="2015" r="2015"/>
            <a:stretch/>
          </p:blipFill>
          <p:spPr>
            <a:xfrm rot="5400000" flipH="1">
              <a:off x="7581513" y="-361603"/>
              <a:ext cx="1360414" cy="2661084"/>
            </a:xfrm>
            <a:prstGeom prst="rect">
              <a:avLst/>
            </a:prstGeom>
            <a:noFill/>
            <a:ln>
              <a:noFill/>
            </a:ln>
          </p:spPr>
        </p:pic>
        <p:pic>
          <p:nvPicPr>
            <p:cNvPr id="87" name="Google Shape;87;p7"/>
            <p:cNvPicPr preferRelativeResize="0"/>
            <p:nvPr/>
          </p:nvPicPr>
          <p:blipFill rotWithShape="1">
            <a:blip r:embed="rId5">
              <a:alphaModFix/>
            </a:blip>
            <a:srcRect r="13867"/>
            <a:stretch/>
          </p:blipFill>
          <p:spPr>
            <a:xfrm flipH="1">
              <a:off x="-237873" y="4624102"/>
              <a:ext cx="3047598" cy="173736"/>
            </a:xfrm>
            <a:prstGeom prst="rect">
              <a:avLst/>
            </a:prstGeom>
            <a:noFill/>
            <a:ln>
              <a:noFill/>
            </a:ln>
          </p:spPr>
        </p:pic>
        <p:pic>
          <p:nvPicPr>
            <p:cNvPr id="88" name="Google Shape;88;p7"/>
            <p:cNvPicPr preferRelativeResize="0"/>
            <p:nvPr/>
          </p:nvPicPr>
          <p:blipFill rotWithShape="1">
            <a:blip r:embed="rId6">
              <a:alphaModFix/>
            </a:blip>
            <a:srcRect l="31462" r="-1800"/>
            <a:stretch/>
          </p:blipFill>
          <p:spPr>
            <a:xfrm>
              <a:off x="-297000" y="4286200"/>
              <a:ext cx="1675526" cy="173736"/>
            </a:xfrm>
            <a:prstGeom prst="rect">
              <a:avLst/>
            </a:prstGeom>
            <a:noFill/>
            <a:ln>
              <a:noFill/>
            </a:ln>
          </p:spPr>
        </p:pic>
      </p:grpSp>
      <p:grpSp>
        <p:nvGrpSpPr>
          <p:cNvPr id="89" name="Google Shape;89;p7"/>
          <p:cNvGrpSpPr/>
          <p:nvPr/>
        </p:nvGrpSpPr>
        <p:grpSpPr>
          <a:xfrm>
            <a:off x="3814000" y="535000"/>
            <a:ext cx="2390675" cy="4173700"/>
            <a:chOff x="3814000" y="484900"/>
            <a:chExt cx="2390675" cy="4173700"/>
          </a:xfrm>
        </p:grpSpPr>
        <p:sp>
          <p:nvSpPr>
            <p:cNvPr id="90" name="Google Shape;90;p7"/>
            <p:cNvSpPr/>
            <p:nvPr/>
          </p:nvSpPr>
          <p:spPr>
            <a:xfrm rot="-5400000" flipH="1">
              <a:off x="6048975" y="429400"/>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91" name="Google Shape;91;p7"/>
            <p:cNvGrpSpPr/>
            <p:nvPr/>
          </p:nvGrpSpPr>
          <p:grpSpPr>
            <a:xfrm rot="10800000">
              <a:off x="3814000" y="4558400"/>
              <a:ext cx="574250" cy="100200"/>
              <a:chOff x="1297450" y="4159200"/>
              <a:chExt cx="574250" cy="100200"/>
            </a:xfrm>
          </p:grpSpPr>
          <p:sp>
            <p:nvSpPr>
              <p:cNvPr id="92" name="Google Shape;92;p7"/>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3" name="Google Shape;93;p7"/>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94" name="Google Shape;94;p7"/>
          <p:cNvSpPr>
            <a:spLocks noGrp="1"/>
          </p:cNvSpPr>
          <p:nvPr>
            <p:ph type="pic" idx="2"/>
          </p:nvPr>
        </p:nvSpPr>
        <p:spPr>
          <a:xfrm>
            <a:off x="4676300" y="1093275"/>
            <a:ext cx="3346500" cy="3007200"/>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7" name="Google Shape;97;p8"/>
          <p:cNvGrpSpPr/>
          <p:nvPr/>
        </p:nvGrpSpPr>
        <p:grpSpPr>
          <a:xfrm>
            <a:off x="535475" y="609138"/>
            <a:ext cx="8116513" cy="4201525"/>
            <a:chOff x="535475" y="609138"/>
            <a:chExt cx="8116513" cy="4201525"/>
          </a:xfrm>
        </p:grpSpPr>
        <p:sp>
          <p:nvSpPr>
            <p:cNvPr id="98" name="Google Shape;98;p8"/>
            <p:cNvSpPr/>
            <p:nvPr/>
          </p:nvSpPr>
          <p:spPr>
            <a:xfrm flipH="1">
              <a:off x="8551788" y="2482775"/>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8"/>
            <p:cNvSpPr/>
            <p:nvPr/>
          </p:nvSpPr>
          <p:spPr>
            <a:xfrm rot="-5400000" flipH="1">
              <a:off x="6820225" y="4689913"/>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00" name="Google Shape;100;p8"/>
            <p:cNvGrpSpPr/>
            <p:nvPr/>
          </p:nvGrpSpPr>
          <p:grpSpPr>
            <a:xfrm>
              <a:off x="535475" y="609138"/>
              <a:ext cx="574250" cy="100200"/>
              <a:chOff x="1297450" y="4159200"/>
              <a:chExt cx="574250" cy="100200"/>
            </a:xfrm>
          </p:grpSpPr>
          <p:sp>
            <p:nvSpPr>
              <p:cNvPr id="101" name="Google Shape;101;p8"/>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8"/>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03" name="Google Shape;103;p8"/>
          <p:cNvGrpSpPr/>
          <p:nvPr/>
        </p:nvGrpSpPr>
        <p:grpSpPr>
          <a:xfrm>
            <a:off x="-589910" y="-3"/>
            <a:ext cx="10239261" cy="5730977"/>
            <a:chOff x="-589910" y="-3"/>
            <a:chExt cx="10239261" cy="5730977"/>
          </a:xfrm>
        </p:grpSpPr>
        <p:pic>
          <p:nvPicPr>
            <p:cNvPr id="104" name="Google Shape;104;p8"/>
            <p:cNvPicPr preferRelativeResize="0"/>
            <p:nvPr/>
          </p:nvPicPr>
          <p:blipFill rotWithShape="1">
            <a:blip r:embed="rId2">
              <a:alphaModFix/>
            </a:blip>
            <a:srcRect t="29" b="19"/>
            <a:stretch/>
          </p:blipFill>
          <p:spPr>
            <a:xfrm rot="10800000" flipH="1">
              <a:off x="7126533" y="-3"/>
              <a:ext cx="2522819" cy="2361427"/>
            </a:xfrm>
            <a:prstGeom prst="rect">
              <a:avLst/>
            </a:prstGeom>
            <a:noFill/>
            <a:ln>
              <a:noFill/>
            </a:ln>
          </p:spPr>
        </p:pic>
        <p:pic>
          <p:nvPicPr>
            <p:cNvPr id="105" name="Google Shape;105;p8"/>
            <p:cNvPicPr preferRelativeResize="0"/>
            <p:nvPr/>
          </p:nvPicPr>
          <p:blipFill rotWithShape="1">
            <a:blip r:embed="rId3">
              <a:alphaModFix/>
            </a:blip>
            <a:srcRect l="1484" r="1484"/>
            <a:stretch/>
          </p:blipFill>
          <p:spPr>
            <a:xfrm flipH="1">
              <a:off x="-589910" y="3069890"/>
              <a:ext cx="1360414" cy="2661084"/>
            </a:xfrm>
            <a:prstGeom prst="rect">
              <a:avLst/>
            </a:prstGeom>
            <a:noFill/>
            <a:ln>
              <a:noFill/>
            </a:ln>
          </p:spPr>
        </p:pic>
        <p:pic>
          <p:nvPicPr>
            <p:cNvPr id="106" name="Google Shape;106;p8"/>
            <p:cNvPicPr preferRelativeResize="0"/>
            <p:nvPr/>
          </p:nvPicPr>
          <p:blipFill rotWithShape="1">
            <a:blip r:embed="rId4">
              <a:alphaModFix/>
            </a:blip>
            <a:srcRect l="5276" b="-10"/>
            <a:stretch/>
          </p:blipFill>
          <p:spPr>
            <a:xfrm rot="10800000">
              <a:off x="7714713" y="4673700"/>
              <a:ext cx="1774377" cy="173736"/>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2201850" y="191902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9"/>
          <p:cNvSpPr txBox="1">
            <a:spLocks noGrp="1"/>
          </p:cNvSpPr>
          <p:nvPr>
            <p:ph type="subTitle" idx="1"/>
          </p:nvPr>
        </p:nvSpPr>
        <p:spPr>
          <a:xfrm>
            <a:off x="2201925" y="276207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0" name="Google Shape;110;p9"/>
          <p:cNvGrpSpPr/>
          <p:nvPr/>
        </p:nvGrpSpPr>
        <p:grpSpPr>
          <a:xfrm>
            <a:off x="503975" y="608950"/>
            <a:ext cx="7975025" cy="4273975"/>
            <a:chOff x="503975" y="608950"/>
            <a:chExt cx="7975025" cy="4273975"/>
          </a:xfrm>
        </p:grpSpPr>
        <p:sp>
          <p:nvSpPr>
            <p:cNvPr id="111" name="Google Shape;111;p9"/>
            <p:cNvSpPr/>
            <p:nvPr/>
          </p:nvSpPr>
          <p:spPr>
            <a:xfrm flipH="1">
              <a:off x="503975" y="34939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2" name="Google Shape;112;p9"/>
            <p:cNvSpPr/>
            <p:nvPr/>
          </p:nvSpPr>
          <p:spPr>
            <a:xfrm flipH="1">
              <a:off x="8378800" y="2409100"/>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3" name="Google Shape;113;p9"/>
            <p:cNvSpPr/>
            <p:nvPr/>
          </p:nvSpPr>
          <p:spPr>
            <a:xfrm rot="-5400000" flipH="1">
              <a:off x="4776900" y="4762175"/>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14" name="Google Shape;114;p9"/>
            <p:cNvGrpSpPr/>
            <p:nvPr/>
          </p:nvGrpSpPr>
          <p:grpSpPr>
            <a:xfrm>
              <a:off x="7070850" y="608950"/>
              <a:ext cx="574250" cy="100200"/>
              <a:chOff x="1297450" y="4159200"/>
              <a:chExt cx="574250" cy="100200"/>
            </a:xfrm>
          </p:grpSpPr>
          <p:sp>
            <p:nvSpPr>
              <p:cNvPr id="115" name="Google Shape;115;p9"/>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 name="Google Shape;116;p9"/>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17" name="Google Shape;117;p9"/>
          <p:cNvGrpSpPr/>
          <p:nvPr/>
        </p:nvGrpSpPr>
        <p:grpSpPr>
          <a:xfrm>
            <a:off x="0" y="-82062"/>
            <a:ext cx="9191719" cy="5225556"/>
            <a:chOff x="0" y="-82062"/>
            <a:chExt cx="9191719" cy="5225556"/>
          </a:xfrm>
        </p:grpSpPr>
        <p:pic>
          <p:nvPicPr>
            <p:cNvPr id="118" name="Google Shape;118;p9"/>
            <p:cNvPicPr preferRelativeResize="0"/>
            <p:nvPr/>
          </p:nvPicPr>
          <p:blipFill rotWithShape="1">
            <a:blip r:embed="rId2">
              <a:alphaModFix/>
            </a:blip>
            <a:srcRect/>
            <a:stretch/>
          </p:blipFill>
          <p:spPr>
            <a:xfrm rot="-5400000">
              <a:off x="7187373" y="3139148"/>
              <a:ext cx="2229714" cy="1778977"/>
            </a:xfrm>
            <a:prstGeom prst="rect">
              <a:avLst/>
            </a:prstGeom>
            <a:noFill/>
            <a:ln>
              <a:noFill/>
            </a:ln>
          </p:spPr>
        </p:pic>
        <p:pic>
          <p:nvPicPr>
            <p:cNvPr id="119" name="Google Shape;119;p9"/>
            <p:cNvPicPr preferRelativeResize="0"/>
            <p:nvPr/>
          </p:nvPicPr>
          <p:blipFill>
            <a:blip r:embed="rId3">
              <a:alphaModFix/>
            </a:blip>
            <a:stretch>
              <a:fillRect/>
            </a:stretch>
          </p:blipFill>
          <p:spPr>
            <a:xfrm rot="5400000" flipH="1">
              <a:off x="-358190" y="276127"/>
              <a:ext cx="2409103" cy="1692724"/>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10"/>
          <p:cNvSpPr>
            <a:spLocks noGrp="1"/>
          </p:cNvSpPr>
          <p:nvPr>
            <p:ph type="pic" idx="2"/>
          </p:nvPr>
        </p:nvSpPr>
        <p:spPr>
          <a:xfrm>
            <a:off x="-6875" y="0"/>
            <a:ext cx="9144000" cy="5157300"/>
          </a:xfrm>
          <a:prstGeom prst="rect">
            <a:avLst/>
          </a:prstGeom>
          <a:noFill/>
          <a:ln>
            <a:noFill/>
          </a:ln>
        </p:spPr>
      </p:sp>
      <p:sp>
        <p:nvSpPr>
          <p:cNvPr id="122" name="Google Shape;122;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grpSp>
        <p:nvGrpSpPr>
          <p:cNvPr id="124" name="Google Shape;124;p11"/>
          <p:cNvGrpSpPr/>
          <p:nvPr/>
        </p:nvGrpSpPr>
        <p:grpSpPr>
          <a:xfrm>
            <a:off x="-8" y="-113562"/>
            <a:ext cx="10293908" cy="5476419"/>
            <a:chOff x="-8" y="-113562"/>
            <a:chExt cx="10293908" cy="5476419"/>
          </a:xfrm>
        </p:grpSpPr>
        <p:pic>
          <p:nvPicPr>
            <p:cNvPr id="125" name="Google Shape;125;p11"/>
            <p:cNvPicPr preferRelativeResize="0"/>
            <p:nvPr/>
          </p:nvPicPr>
          <p:blipFill rotWithShape="1">
            <a:blip r:embed="rId2">
              <a:alphaModFix/>
            </a:blip>
            <a:srcRect/>
            <a:stretch/>
          </p:blipFill>
          <p:spPr>
            <a:xfrm rot="10800000">
              <a:off x="7757775" y="-113562"/>
              <a:ext cx="2536124" cy="2906552"/>
            </a:xfrm>
            <a:prstGeom prst="rect">
              <a:avLst/>
            </a:prstGeom>
            <a:noFill/>
            <a:ln>
              <a:noFill/>
            </a:ln>
          </p:spPr>
        </p:pic>
        <p:pic>
          <p:nvPicPr>
            <p:cNvPr id="126" name="Google Shape;126;p11"/>
            <p:cNvPicPr preferRelativeResize="0"/>
            <p:nvPr/>
          </p:nvPicPr>
          <p:blipFill>
            <a:blip r:embed="rId3">
              <a:alphaModFix/>
            </a:blip>
            <a:stretch>
              <a:fillRect/>
            </a:stretch>
          </p:blipFill>
          <p:spPr>
            <a:xfrm rot="10800000" flipH="1">
              <a:off x="5856319" y="4529047"/>
              <a:ext cx="3758182" cy="833810"/>
            </a:xfrm>
            <a:prstGeom prst="rect">
              <a:avLst/>
            </a:prstGeom>
            <a:noFill/>
            <a:ln>
              <a:noFill/>
            </a:ln>
          </p:spPr>
        </p:pic>
        <p:pic>
          <p:nvPicPr>
            <p:cNvPr id="127" name="Google Shape;127;p11"/>
            <p:cNvPicPr preferRelativeResize="0"/>
            <p:nvPr/>
          </p:nvPicPr>
          <p:blipFill rotWithShape="1">
            <a:blip r:embed="rId4">
              <a:alphaModFix/>
            </a:blip>
            <a:srcRect/>
            <a:stretch/>
          </p:blipFill>
          <p:spPr>
            <a:xfrm rot="5400000">
              <a:off x="-225377" y="225373"/>
              <a:ext cx="2229714" cy="1778977"/>
            </a:xfrm>
            <a:prstGeom prst="rect">
              <a:avLst/>
            </a:prstGeom>
            <a:noFill/>
            <a:ln>
              <a:noFill/>
            </a:ln>
          </p:spPr>
        </p:pic>
      </p:grpSp>
      <p:sp>
        <p:nvSpPr>
          <p:cNvPr id="128" name="Google Shape;128;p11"/>
          <p:cNvSpPr txBox="1">
            <a:spLocks noGrp="1"/>
          </p:cNvSpPr>
          <p:nvPr>
            <p:ph type="title" hasCustomPrompt="1"/>
          </p:nvPr>
        </p:nvSpPr>
        <p:spPr>
          <a:xfrm>
            <a:off x="2393400" y="1709976"/>
            <a:ext cx="4357200" cy="11505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SzPts val="9600"/>
              <a:buNone/>
              <a:defRPr sz="4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9" name="Google Shape;129;p11"/>
          <p:cNvSpPr txBox="1">
            <a:spLocks noGrp="1"/>
          </p:cNvSpPr>
          <p:nvPr>
            <p:ph type="subTitle" idx="1"/>
          </p:nvPr>
        </p:nvSpPr>
        <p:spPr>
          <a:xfrm>
            <a:off x="2393400" y="2962927"/>
            <a:ext cx="4357200" cy="96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30" name="Google Shape;130;p11"/>
          <p:cNvGrpSpPr/>
          <p:nvPr/>
        </p:nvGrpSpPr>
        <p:grpSpPr>
          <a:xfrm>
            <a:off x="345675" y="314975"/>
            <a:ext cx="8523625" cy="4556650"/>
            <a:chOff x="345675" y="314975"/>
            <a:chExt cx="8523625" cy="4556650"/>
          </a:xfrm>
        </p:grpSpPr>
        <p:sp>
          <p:nvSpPr>
            <p:cNvPr id="131" name="Google Shape;131;p11"/>
            <p:cNvSpPr/>
            <p:nvPr/>
          </p:nvSpPr>
          <p:spPr>
            <a:xfrm>
              <a:off x="8769100" y="3923225"/>
              <a:ext cx="100200" cy="211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2" name="Google Shape;132;p11"/>
            <p:cNvSpPr/>
            <p:nvPr/>
          </p:nvSpPr>
          <p:spPr>
            <a:xfrm rot="5400000">
              <a:off x="6716450" y="159425"/>
              <a:ext cx="100200" cy="41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1"/>
            <p:cNvSpPr/>
            <p:nvPr/>
          </p:nvSpPr>
          <p:spPr>
            <a:xfrm rot="5400000">
              <a:off x="366225" y="323600"/>
              <a:ext cx="100200" cy="141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34" name="Google Shape;134;p11"/>
            <p:cNvGrpSpPr/>
            <p:nvPr/>
          </p:nvGrpSpPr>
          <p:grpSpPr>
            <a:xfrm flipH="1">
              <a:off x="1296175" y="4771425"/>
              <a:ext cx="574250" cy="100200"/>
              <a:chOff x="1297450" y="4159200"/>
              <a:chExt cx="574250" cy="100200"/>
            </a:xfrm>
          </p:grpSpPr>
          <p:sp>
            <p:nvSpPr>
              <p:cNvPr id="135" name="Google Shape;135;p11"/>
              <p:cNvSpPr/>
              <p:nvPr/>
            </p:nvSpPr>
            <p:spPr>
              <a:xfrm rot="-5400000" flipH="1">
                <a:off x="1398400" y="4058250"/>
                <a:ext cx="100200" cy="302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6" name="Google Shape;136;p11"/>
              <p:cNvSpPr/>
              <p:nvPr/>
            </p:nvSpPr>
            <p:spPr>
              <a:xfrm rot="-5400000" flipH="1">
                <a:off x="1768350" y="4156050"/>
                <a:ext cx="100200" cy="106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Black"/>
              <a:buNone/>
              <a:defRPr sz="3000">
                <a:solidFill>
                  <a:schemeClr val="dk1"/>
                </a:solidFill>
                <a:latin typeface="DM Sans Black"/>
                <a:ea typeface="DM Sans Black"/>
                <a:cs typeface="DM Sans Black"/>
                <a:sym typeface="DM Sans Black"/>
              </a:defRPr>
            </a:lvl1pPr>
            <a:lvl2pPr lvl="1"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2pPr>
            <a:lvl3pPr lvl="2"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3pPr>
            <a:lvl4pPr lvl="3"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4pPr>
            <a:lvl5pPr lvl="4"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5pPr>
            <a:lvl6pPr lvl="5"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6pPr>
            <a:lvl7pPr lvl="6"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7pPr>
            <a:lvl8pPr lvl="7"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8pPr>
            <a:lvl9pPr lvl="8" rtl="0">
              <a:spcBef>
                <a:spcPts val="0"/>
              </a:spcBef>
              <a:spcAft>
                <a:spcPts val="0"/>
              </a:spcAft>
              <a:buClr>
                <a:schemeClr val="dk1"/>
              </a:buClr>
              <a:buSzPts val="3500"/>
              <a:buFont typeface="DM Sans ExtraBold"/>
              <a:buNone/>
              <a:defRPr sz="3500">
                <a:solidFill>
                  <a:schemeClr val="dk1"/>
                </a:solidFill>
                <a:latin typeface="DM Sans ExtraBold"/>
                <a:ea typeface="DM Sans ExtraBold"/>
                <a:cs typeface="DM Sans ExtraBold"/>
                <a:sym typeface="DM Sans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Karla"/>
              <a:buChar char="●"/>
              <a:defRPr sz="1200">
                <a:solidFill>
                  <a:schemeClr val="dk1"/>
                </a:solidFill>
                <a:latin typeface="Karla"/>
                <a:ea typeface="Karla"/>
                <a:cs typeface="Karla"/>
                <a:sym typeface="Karla"/>
              </a:defRPr>
            </a:lvl1pPr>
            <a:lvl2pPr marL="914400" lvl="1"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2pPr>
            <a:lvl3pPr marL="1371600" lvl="2"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3pPr>
            <a:lvl4pPr marL="1828800" lvl="3"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4pPr>
            <a:lvl5pPr marL="2286000" lvl="4"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5pPr>
            <a:lvl6pPr marL="2743200" lvl="5"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6pPr>
            <a:lvl7pPr marL="3200400" lvl="6"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7pPr>
            <a:lvl8pPr marL="3657600" lvl="7"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8pPr>
            <a:lvl9pPr marL="4114800" lvl="8" indent="-304800">
              <a:lnSpc>
                <a:spcPct val="100000"/>
              </a:lnSpc>
              <a:spcBef>
                <a:spcPts val="0"/>
              </a:spcBef>
              <a:spcAft>
                <a:spcPts val="0"/>
              </a:spcAft>
              <a:buClr>
                <a:schemeClr val="dk1"/>
              </a:buClr>
              <a:buSzPts val="1200"/>
              <a:buFont typeface="Karla"/>
              <a:buChar char="■"/>
              <a:defRPr sz="12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8" r:id="rId12"/>
    <p:sldLayoutId id="2147483670"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32"/>
          <p:cNvSpPr txBox="1">
            <a:spLocks noGrp="1"/>
          </p:cNvSpPr>
          <p:nvPr>
            <p:ph type="ctrTitle"/>
          </p:nvPr>
        </p:nvSpPr>
        <p:spPr>
          <a:xfrm>
            <a:off x="1753800" y="1464788"/>
            <a:ext cx="5636400" cy="7580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mj-lt"/>
              </a:rPr>
              <a:t>BÁO CÁO THỰC TẬP</a:t>
            </a:r>
            <a:endParaRPr b="1" dirty="0">
              <a:solidFill>
                <a:srgbClr val="435D74"/>
              </a:solidFill>
              <a:latin typeface="+mj-lt"/>
            </a:endParaRPr>
          </a:p>
        </p:txBody>
      </p:sp>
      <p:sp>
        <p:nvSpPr>
          <p:cNvPr id="386" name="Google Shape;386;p32"/>
          <p:cNvSpPr txBox="1">
            <a:spLocks noGrp="1"/>
          </p:cNvSpPr>
          <p:nvPr>
            <p:ph type="subTitle" idx="1"/>
          </p:nvPr>
        </p:nvSpPr>
        <p:spPr>
          <a:xfrm>
            <a:off x="1580843" y="2222810"/>
            <a:ext cx="5982314" cy="2178205"/>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US" sz="1600" b="1" dirty="0">
                <a:solidFill>
                  <a:schemeClr val="bg2">
                    <a:lumMod val="50000"/>
                  </a:schemeClr>
                </a:solidFill>
                <a:latin typeface="+mj-lt"/>
              </a:rPr>
              <a:t>GVHD</a:t>
            </a:r>
            <a:r>
              <a:rPr lang="en-US" sz="1600" dirty="0">
                <a:latin typeface="+mj-lt"/>
              </a:rPr>
              <a:t>: </a:t>
            </a:r>
            <a:r>
              <a:rPr lang="en-US" sz="1600" dirty="0" err="1">
                <a:latin typeface="+mj-lt"/>
              </a:rPr>
              <a:t>ThS</a:t>
            </a:r>
            <a:r>
              <a:rPr lang="en-US" sz="1600" dirty="0">
                <a:latin typeface="+mj-lt"/>
              </a:rPr>
              <a:t>.</a:t>
            </a:r>
            <a:r>
              <a:rPr lang="vi-VN" sz="1600" dirty="0">
                <a:latin typeface="+mj-lt"/>
              </a:rPr>
              <a:t> </a:t>
            </a:r>
            <a:r>
              <a:rPr lang="vi-VN" sz="1600" dirty="0">
                <a:latin typeface="+mn-lt"/>
              </a:rPr>
              <a:t>Hà Lê Hoài Trung</a:t>
            </a:r>
            <a:endParaRPr lang="en-US" sz="1600" dirty="0">
              <a:latin typeface="+mj-lt"/>
            </a:endParaRPr>
          </a:p>
          <a:p>
            <a:pPr marL="0" lvl="0" indent="0" rtl="0">
              <a:lnSpc>
                <a:spcPct val="150000"/>
              </a:lnSpc>
              <a:spcBef>
                <a:spcPts val="0"/>
              </a:spcBef>
              <a:spcAft>
                <a:spcPts val="0"/>
              </a:spcAft>
              <a:buNone/>
            </a:pPr>
            <a:r>
              <a:rPr lang="en-US" sz="1600" b="1" dirty="0" err="1">
                <a:solidFill>
                  <a:schemeClr val="bg2">
                    <a:lumMod val="50000"/>
                  </a:schemeClr>
                </a:solidFill>
                <a:latin typeface="+mj-lt"/>
              </a:rPr>
              <a:t>Lớp</a:t>
            </a:r>
            <a:r>
              <a:rPr lang="en-US" sz="1600" dirty="0">
                <a:latin typeface="+mj-lt"/>
              </a:rPr>
              <a:t>: IS502.P</a:t>
            </a:r>
            <a:r>
              <a:rPr lang="vi-VN" sz="1600" dirty="0">
                <a:latin typeface="+mj-lt"/>
              </a:rPr>
              <a:t>2</a:t>
            </a:r>
            <a:r>
              <a:rPr lang="en-US" sz="1600" dirty="0">
                <a:latin typeface="+mj-lt"/>
              </a:rPr>
              <a:t>1</a:t>
            </a:r>
          </a:p>
          <a:p>
            <a:pPr marL="0" lvl="0" indent="0" rtl="0">
              <a:lnSpc>
                <a:spcPct val="150000"/>
              </a:lnSpc>
              <a:spcBef>
                <a:spcPts val="0"/>
              </a:spcBef>
              <a:spcAft>
                <a:spcPts val="0"/>
              </a:spcAft>
              <a:buNone/>
            </a:pPr>
            <a:r>
              <a:rPr lang="vi-VN" sz="1600" b="1" dirty="0">
                <a:solidFill>
                  <a:schemeClr val="bg2">
                    <a:lumMod val="50000"/>
                  </a:schemeClr>
                </a:solidFill>
                <a:latin typeface="+mn-lt"/>
              </a:rPr>
              <a:t>Công ty: </a:t>
            </a:r>
            <a:r>
              <a:rPr lang="vi-VN" sz="1600" dirty="0">
                <a:solidFill>
                  <a:schemeClr val="tx1"/>
                </a:solidFill>
                <a:latin typeface="+mn-lt"/>
              </a:rPr>
              <a:t>Công ty</a:t>
            </a:r>
            <a:r>
              <a:rPr lang="en-US" sz="1600" dirty="0">
                <a:solidFill>
                  <a:schemeClr val="tx1"/>
                </a:solidFill>
                <a:latin typeface="+mn-lt"/>
              </a:rPr>
              <a:t> TNHH </a:t>
            </a:r>
            <a:r>
              <a:rPr lang="vi-VN" sz="1600" dirty="0">
                <a:solidFill>
                  <a:schemeClr val="tx1"/>
                </a:solidFill>
                <a:latin typeface="+mn-lt"/>
              </a:rPr>
              <a:t>Hitachi Digital Services</a:t>
            </a:r>
            <a:endParaRPr lang="en-US" sz="1600" dirty="0">
              <a:solidFill>
                <a:schemeClr val="tx1"/>
              </a:solidFill>
              <a:latin typeface="+mn-lt"/>
            </a:endParaRPr>
          </a:p>
          <a:p>
            <a:pPr marL="0" indent="0">
              <a:lnSpc>
                <a:spcPct val="150000"/>
              </a:lnSpc>
            </a:pPr>
            <a:r>
              <a:rPr lang="en-US" sz="1600" b="1" dirty="0">
                <a:solidFill>
                  <a:schemeClr val="bg2">
                    <a:lumMod val="50000"/>
                  </a:schemeClr>
                </a:solidFill>
                <a:latin typeface="+mj-lt"/>
              </a:rPr>
              <a:t>Vị trí: </a:t>
            </a:r>
            <a:r>
              <a:rPr lang="vi-VN" sz="1600" dirty="0">
                <a:solidFill>
                  <a:schemeClr val="tx1"/>
                </a:solidFill>
                <a:latin typeface="+mn-lt"/>
              </a:rPr>
              <a:t>Data Intern</a:t>
            </a:r>
          </a:p>
          <a:p>
            <a:pPr marL="0" lvl="0" indent="0" rtl="0">
              <a:lnSpc>
                <a:spcPct val="150000"/>
              </a:lnSpc>
              <a:spcBef>
                <a:spcPts val="0"/>
              </a:spcBef>
              <a:spcAft>
                <a:spcPts val="0"/>
              </a:spcAft>
              <a:buNone/>
            </a:pPr>
            <a:r>
              <a:rPr lang="vi-VN" sz="1600" b="1" dirty="0">
                <a:solidFill>
                  <a:schemeClr val="bg2">
                    <a:lumMod val="50000"/>
                  </a:schemeClr>
                </a:solidFill>
                <a:latin typeface="+mn-lt"/>
              </a:rPr>
              <a:t>Sinh viên thực hiện</a:t>
            </a:r>
            <a:r>
              <a:rPr lang="vi-VN" sz="1600" dirty="0">
                <a:latin typeface="+mn-lt"/>
              </a:rPr>
              <a:t>: </a:t>
            </a:r>
            <a:r>
              <a:rPr lang="en-US" sz="1600" dirty="0" err="1">
                <a:latin typeface="+mn-lt"/>
              </a:rPr>
              <a:t>Nguyễn</a:t>
            </a:r>
            <a:r>
              <a:rPr lang="en-US" sz="1600" dirty="0">
                <a:latin typeface="+mn-lt"/>
              </a:rPr>
              <a:t> </a:t>
            </a:r>
            <a:r>
              <a:rPr lang="vi-VN" sz="1600" dirty="0">
                <a:latin typeface="+mn-lt"/>
              </a:rPr>
              <a:t>Hoàng Đăng Khoa</a:t>
            </a:r>
            <a:r>
              <a:rPr lang="en-US" sz="1600" dirty="0">
                <a:latin typeface="+mn-lt"/>
              </a:rPr>
              <a:t> - 2152</a:t>
            </a:r>
            <a:r>
              <a:rPr lang="vi-VN" sz="1600" dirty="0">
                <a:latin typeface="+mn-lt"/>
              </a:rPr>
              <a:t>0999</a:t>
            </a:r>
            <a:endParaRPr sz="1600" dirty="0">
              <a:latin typeface="+mn-lt"/>
            </a:endParaRPr>
          </a:p>
          <a:p>
            <a:pPr marL="0" lvl="0" indent="0" rtl="0">
              <a:lnSpc>
                <a:spcPct val="150000"/>
              </a:lnSpc>
              <a:spcBef>
                <a:spcPts val="0"/>
              </a:spcBef>
              <a:spcAft>
                <a:spcPts val="0"/>
              </a:spcAft>
              <a:buNone/>
            </a:pPr>
            <a:endParaRPr sz="16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6"/>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Times New Roman" panose="02020603050405020304" pitchFamily="18" charset="0"/>
                <a:cs typeface="Times New Roman" panose="02020603050405020304" pitchFamily="18" charset="0"/>
              </a:rPr>
              <a:t>Chờ công ty duyệt</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13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4568DB5A-8304-CE12-576F-D6D118897FA3}"/>
            </a:ext>
          </a:extLst>
        </p:cNvPr>
        <p:cNvGrpSpPr/>
        <p:nvPr/>
      </p:nvGrpSpPr>
      <p:grpSpPr>
        <a:xfrm>
          <a:off x="0" y="0"/>
          <a:ext cx="0" cy="0"/>
          <a:chOff x="0" y="0"/>
          <a:chExt cx="0" cy="0"/>
        </a:xfrm>
      </p:grpSpPr>
      <p:sp>
        <p:nvSpPr>
          <p:cNvPr id="540" name="Google Shape;540;p40">
            <a:extLst>
              <a:ext uri="{FF2B5EF4-FFF2-40B4-BE49-F238E27FC236}">
                <a16:creationId xmlns:a16="http://schemas.microsoft.com/office/drawing/2014/main" id="{F1059014-DB08-C0AA-669E-AB6E391618F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latin typeface="Times New Roman" panose="02020603050405020304" pitchFamily="18" charset="0"/>
                <a:cs typeface="Times New Roman" panose="02020603050405020304" pitchFamily="18" charset="0"/>
              </a:rPr>
              <a:t>Chờ công ty duyệt</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96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1871625" y="2636293"/>
            <a:ext cx="5400750" cy="6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TỔNG KẾT</a:t>
            </a:r>
            <a:endParaRPr dirty="0">
              <a:latin typeface="Times New Roman" panose="02020603050405020304" pitchFamily="18" charset="0"/>
              <a:cs typeface="Times New Roman" panose="02020603050405020304" pitchFamily="18" charset="0"/>
            </a:endParaRPr>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n-lt"/>
                <a:cs typeface="Quire Sans" panose="020B0502040204020203" pitchFamily="34" charset="0"/>
              </a:rPr>
              <a:t>04</a:t>
            </a:r>
            <a:endParaRPr dirty="0">
              <a:latin typeface="+mn-lt"/>
              <a:cs typeface="Quire Sans" panose="020B0502040204020203" pitchFamily="34" charset="0"/>
            </a:endParaRPr>
          </a:p>
        </p:txBody>
      </p:sp>
    </p:spTree>
    <p:extLst>
      <p:ext uri="{BB962C8B-B14F-4D97-AF65-F5344CB8AC3E}">
        <p14:creationId xmlns:p14="http://schemas.microsoft.com/office/powerpoint/2010/main" val="51642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KẾT QUẢ</a:t>
            </a:r>
            <a:endParaRPr dirty="0">
              <a:latin typeface="Times New Roman" panose="02020603050405020304" pitchFamily="18" charset="0"/>
              <a:cs typeface="Times New Roman" panose="02020603050405020304" pitchFamily="18" charset="0"/>
            </a:endParaRPr>
          </a:p>
        </p:txBody>
      </p:sp>
      <p:sp>
        <p:nvSpPr>
          <p:cNvPr id="541" name="Google Shape;541;p40"/>
          <p:cNvSpPr txBox="1">
            <a:spLocks noGrp="1"/>
          </p:cNvSpPr>
          <p:nvPr>
            <p:ph type="subTitle" idx="1"/>
          </p:nvPr>
        </p:nvSpPr>
        <p:spPr>
          <a:xfrm>
            <a:off x="822356" y="1436889"/>
            <a:ext cx="4526886" cy="2468709"/>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Clr>
                <a:schemeClr val="tx2"/>
              </a:buClr>
              <a:buSzPct val="73000"/>
              <a:buFont typeface="Arial" panose="020B0604020202020204" pitchFamily="34" charset="0"/>
              <a:buChar char="•"/>
            </a:pPr>
            <a:r>
              <a:rPr lang="vi-VN" sz="1800" kern="0" dirty="0">
                <a:effectLst/>
                <a:latin typeface="Times New Roman" panose="02020603050405020304" pitchFamily="18" charset="0"/>
                <a:ea typeface="Aptos" panose="020B0004020202020204" pitchFamily="34" charset="0"/>
              </a:rPr>
              <a:t>Hoàn thành tất cả những nhiệm vụ được giao, đúng tiến độ</a:t>
            </a:r>
            <a:r>
              <a:rPr lang="vi-VN" sz="1800" dirty="0">
                <a:latin typeface="+mn-lt"/>
              </a:rPr>
              <a:t>.</a:t>
            </a:r>
            <a:endParaRPr lang="en-US" sz="1800" dirty="0">
              <a:latin typeface="+mn-lt"/>
            </a:endParaRPr>
          </a:p>
          <a:p>
            <a:pPr marL="285750" lvl="0" indent="-285750" algn="just" rtl="0">
              <a:lnSpc>
                <a:spcPct val="150000"/>
              </a:lnSpc>
              <a:spcBef>
                <a:spcPts val="0"/>
              </a:spcBef>
              <a:spcAft>
                <a:spcPts val="0"/>
              </a:spcAft>
              <a:buClr>
                <a:schemeClr val="tx2"/>
              </a:buClr>
              <a:buSzPct val="73000"/>
              <a:buFont typeface="Arial" panose="020B0604020202020204" pitchFamily="34" charset="0"/>
              <a:buChar char="•"/>
            </a:pPr>
            <a:r>
              <a:rPr lang="vi-VN" sz="1800" kern="0" dirty="0">
                <a:effectLst/>
                <a:latin typeface="Times New Roman" panose="02020603050405020304" pitchFamily="18" charset="0"/>
                <a:ea typeface="Aptos" panose="020B0004020202020204" pitchFamily="34" charset="0"/>
              </a:rPr>
              <a:t>Mang lại những đóng góp tích cực cho nhóm và dự án</a:t>
            </a:r>
            <a:endParaRPr lang="vi-VN" sz="1800" dirty="0">
              <a:latin typeface="+mn-lt"/>
            </a:endParaRPr>
          </a:p>
        </p:txBody>
      </p:sp>
      <p:pic>
        <p:nvPicPr>
          <p:cNvPr id="2" name="Picture 2" descr="Page 9 | View up Vectors &amp; Illustrations for Free Download | Freepik">
            <a:extLst>
              <a:ext uri="{FF2B5EF4-FFF2-40B4-BE49-F238E27FC236}">
                <a16:creationId xmlns:a16="http://schemas.microsoft.com/office/drawing/2014/main" id="{95525AF1-3677-9B34-27C5-CB2C9B69D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705" y="1017725"/>
            <a:ext cx="2628295" cy="2628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467A94AE-F27F-37A2-14F8-B6F6CD901EBD}"/>
            </a:ext>
          </a:extLst>
        </p:cNvPr>
        <p:cNvGrpSpPr/>
        <p:nvPr/>
      </p:nvGrpSpPr>
      <p:grpSpPr>
        <a:xfrm>
          <a:off x="0" y="0"/>
          <a:ext cx="0" cy="0"/>
          <a:chOff x="0" y="0"/>
          <a:chExt cx="0" cy="0"/>
        </a:xfrm>
      </p:grpSpPr>
      <p:sp>
        <p:nvSpPr>
          <p:cNvPr id="540" name="Google Shape;540;p40">
            <a:extLst>
              <a:ext uri="{FF2B5EF4-FFF2-40B4-BE49-F238E27FC236}">
                <a16:creationId xmlns:a16="http://schemas.microsoft.com/office/drawing/2014/main" id="{7DA4D37E-3882-EFFF-C8C1-B9EEC35B779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THUẬN LỢI</a:t>
            </a:r>
            <a:endParaRPr dirty="0">
              <a:latin typeface="Times New Roman" panose="02020603050405020304" pitchFamily="18" charset="0"/>
              <a:cs typeface="Times New Roman" panose="02020603050405020304" pitchFamily="18" charset="0"/>
            </a:endParaRPr>
          </a:p>
        </p:txBody>
      </p:sp>
      <p:sp>
        <p:nvSpPr>
          <p:cNvPr id="541" name="Google Shape;541;p40">
            <a:extLst>
              <a:ext uri="{FF2B5EF4-FFF2-40B4-BE49-F238E27FC236}">
                <a16:creationId xmlns:a16="http://schemas.microsoft.com/office/drawing/2014/main" id="{98004026-5FA7-AA74-51EF-D1C00003CC34}"/>
              </a:ext>
            </a:extLst>
          </p:cNvPr>
          <p:cNvSpPr txBox="1">
            <a:spLocks noGrp="1"/>
          </p:cNvSpPr>
          <p:nvPr>
            <p:ph type="subTitle" idx="1"/>
          </p:nvPr>
        </p:nvSpPr>
        <p:spPr>
          <a:xfrm>
            <a:off x="900325" y="1337395"/>
            <a:ext cx="3288900" cy="2468709"/>
          </a:xfrm>
          <a:prstGeom prst="rect">
            <a:avLst/>
          </a:prstGeom>
        </p:spPr>
        <p:txBody>
          <a:bodyPr spcFirstLastPara="1" wrap="square" lIns="91425" tIns="91425" rIns="91425" bIns="91425" anchor="t" anchorCtr="0">
            <a:noAutofit/>
          </a:bodyPr>
          <a:lstStyle/>
          <a:p>
            <a:pPr marL="285750" indent="-285750" algn="just">
              <a:lnSpc>
                <a:spcPct val="150000"/>
              </a:lnSpc>
              <a:buClr>
                <a:schemeClr val="tx2"/>
              </a:buClr>
              <a:buSzPct val="73000"/>
              <a:buFont typeface="Arial" panose="020B0604020202020204" pitchFamily="34" charset="0"/>
              <a:buChar char="•"/>
            </a:pPr>
            <a:r>
              <a:rPr lang="vi-VN" sz="1600" dirty="0">
                <a:effectLst/>
                <a:latin typeface="Times New Roman" panose="02020603050405020304" pitchFamily="18" charset="0"/>
                <a:ea typeface="Aptos" panose="020B0004020202020204" pitchFamily="34" charset="0"/>
                <a:cs typeface="Times New Roman" panose="02020603050405020304" pitchFamily="18" charset="0"/>
              </a:rPr>
              <a:t>Môi trường làm việc năng động, tích cực, thân thiện và rất vui vẻ nhưng vẫn nghiêm túc cần có trong công việc.</a:t>
            </a:r>
            <a:endParaRPr lang="en-US"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indent="-285750" algn="just">
              <a:lnSpc>
                <a:spcPct val="150000"/>
              </a:lnSpc>
              <a:buClr>
                <a:schemeClr val="tx2"/>
              </a:buClr>
              <a:buSzPct val="73000"/>
              <a:buFont typeface="Arial" panose="020B0604020202020204" pitchFamily="34" charset="0"/>
              <a:buChar char="•"/>
            </a:pPr>
            <a:r>
              <a:rPr lang="vi-VN" sz="1600" kern="0" dirty="0">
                <a:effectLst/>
                <a:latin typeface="Times New Roman" panose="02020603050405020304" pitchFamily="18" charset="0"/>
                <a:ea typeface="Aptos" panose="020B0004020202020204" pitchFamily="34" charset="0"/>
              </a:rPr>
              <a:t>Được các anh chị và đồng nghiệp hỗ trợ và giúp đỡ tận tình</a:t>
            </a:r>
            <a:endParaRPr lang="en-US" sz="1600" kern="0" dirty="0">
              <a:effectLst/>
              <a:latin typeface="Times New Roman" panose="02020603050405020304" pitchFamily="18" charset="0"/>
              <a:ea typeface="Aptos" panose="020B0004020202020204" pitchFamily="34" charset="0"/>
            </a:endParaRPr>
          </a:p>
          <a:p>
            <a:pPr marL="285750" indent="-285750" algn="just">
              <a:lnSpc>
                <a:spcPct val="150000"/>
              </a:lnSpc>
              <a:buClr>
                <a:schemeClr val="tx2"/>
              </a:buClr>
              <a:buSzPct val="73000"/>
              <a:buFont typeface="Arial" panose="020B0604020202020204" pitchFamily="34" charset="0"/>
              <a:buChar char="•"/>
            </a:pPr>
            <a:endParaRPr lang="en-US" sz="1800" dirty="0">
              <a:latin typeface="+mn-lt"/>
            </a:endParaRPr>
          </a:p>
        </p:txBody>
      </p:sp>
      <p:sp>
        <p:nvSpPr>
          <p:cNvPr id="3" name="Google Shape;541;p40">
            <a:extLst>
              <a:ext uri="{FF2B5EF4-FFF2-40B4-BE49-F238E27FC236}">
                <a16:creationId xmlns:a16="http://schemas.microsoft.com/office/drawing/2014/main" id="{B21CF2C3-3A56-F016-B925-D6352969E180}"/>
              </a:ext>
            </a:extLst>
          </p:cNvPr>
          <p:cNvSpPr txBox="1">
            <a:spLocks/>
          </p:cNvSpPr>
          <p:nvPr/>
        </p:nvSpPr>
        <p:spPr>
          <a:xfrm>
            <a:off x="5054014" y="1337394"/>
            <a:ext cx="3423682" cy="2468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285750" indent="-285750" algn="just">
              <a:lnSpc>
                <a:spcPct val="150000"/>
              </a:lnSpc>
              <a:buClr>
                <a:schemeClr val="tx2"/>
              </a:buClr>
              <a:buSzPct val="73000"/>
              <a:buFont typeface="Arial" panose="020B0604020202020204" pitchFamily="34" charset="0"/>
              <a:buChar char="•"/>
            </a:pPr>
            <a:r>
              <a:rPr lang="vi-VN" sz="1600" kern="0" dirty="0">
                <a:effectLst/>
                <a:latin typeface="Times New Roman" panose="02020603050405020304" pitchFamily="18" charset="0"/>
                <a:ea typeface="Aptos" panose="020B0004020202020204" pitchFamily="34" charset="0"/>
              </a:rPr>
              <a:t>Nhiều kiến thức nền tảng được học ở trường có hiệu quả khi áp dụng ở trong môi trường doanh nghiệp</a:t>
            </a:r>
            <a:endParaRPr lang="vi-VN" sz="1600" dirty="0">
              <a:latin typeface="+mn-lt"/>
            </a:endParaRPr>
          </a:p>
        </p:txBody>
      </p:sp>
    </p:spTree>
    <p:extLst>
      <p:ext uri="{BB962C8B-B14F-4D97-AF65-F5344CB8AC3E}">
        <p14:creationId xmlns:p14="http://schemas.microsoft.com/office/powerpoint/2010/main" val="3915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1A25F7E3-56ED-E500-7F8A-BBD2C3F8D914}"/>
            </a:ext>
          </a:extLst>
        </p:cNvPr>
        <p:cNvGrpSpPr/>
        <p:nvPr/>
      </p:nvGrpSpPr>
      <p:grpSpPr>
        <a:xfrm>
          <a:off x="0" y="0"/>
          <a:ext cx="0" cy="0"/>
          <a:chOff x="0" y="0"/>
          <a:chExt cx="0" cy="0"/>
        </a:xfrm>
      </p:grpSpPr>
      <p:sp>
        <p:nvSpPr>
          <p:cNvPr id="540" name="Google Shape;540;p40">
            <a:extLst>
              <a:ext uri="{FF2B5EF4-FFF2-40B4-BE49-F238E27FC236}">
                <a16:creationId xmlns:a16="http://schemas.microsoft.com/office/drawing/2014/main" id="{714DC302-7B4B-FE6B-53C5-3F37DB3AC4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HẠN CHẾ</a:t>
            </a:r>
            <a:endParaRPr dirty="0">
              <a:latin typeface="Times New Roman" panose="02020603050405020304" pitchFamily="18" charset="0"/>
              <a:cs typeface="Times New Roman" panose="02020603050405020304" pitchFamily="18" charset="0"/>
            </a:endParaRPr>
          </a:p>
        </p:txBody>
      </p:sp>
      <p:sp>
        <p:nvSpPr>
          <p:cNvPr id="541" name="Google Shape;541;p40">
            <a:extLst>
              <a:ext uri="{FF2B5EF4-FFF2-40B4-BE49-F238E27FC236}">
                <a16:creationId xmlns:a16="http://schemas.microsoft.com/office/drawing/2014/main" id="{6F02E964-924F-42AC-28EB-9C25D3799FD7}"/>
              </a:ext>
            </a:extLst>
          </p:cNvPr>
          <p:cNvSpPr txBox="1">
            <a:spLocks noGrp="1"/>
          </p:cNvSpPr>
          <p:nvPr>
            <p:ph type="subTitle" idx="1"/>
          </p:nvPr>
        </p:nvSpPr>
        <p:spPr>
          <a:xfrm>
            <a:off x="1046629" y="1339593"/>
            <a:ext cx="3288900" cy="2468709"/>
          </a:xfrm>
          <a:prstGeom prst="rect">
            <a:avLst/>
          </a:prstGeom>
        </p:spPr>
        <p:txBody>
          <a:bodyPr spcFirstLastPara="1" wrap="square" lIns="91425" tIns="91425" rIns="91425" bIns="91425" anchor="t" anchorCtr="0">
            <a:noAutofit/>
          </a:bodyPr>
          <a:lstStyle/>
          <a:p>
            <a:pPr marL="285750" lvl="0" indent="-285750" algn="just">
              <a:lnSpc>
                <a:spcPct val="107000"/>
              </a:lnSpc>
              <a:spcAft>
                <a:spcPts val="8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Làm việc với dự án của người nước ngoài gặp khó khăn trong rào cản ngôn ngữ, source code của khách được chú thích nhiều bằng tiếng Nhật cũng như cái màn hình front end, dummy data. Dẫn đến khó khăn trong quá trình kiểm thử kết quả đầu ra đúng hay không.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Clr>
                <a:schemeClr val="tx2"/>
              </a:buClr>
              <a:buSzPct val="73000"/>
              <a:buFont typeface="Arial" panose="020B0604020202020204" pitchFamily="34" charset="0"/>
              <a:buChar char="•"/>
            </a:pPr>
            <a:endParaRPr lang="en-US" sz="1600" dirty="0">
              <a:latin typeface="+mn-lt"/>
            </a:endParaRPr>
          </a:p>
        </p:txBody>
      </p:sp>
      <p:sp>
        <p:nvSpPr>
          <p:cNvPr id="3" name="Google Shape;541;p40">
            <a:extLst>
              <a:ext uri="{FF2B5EF4-FFF2-40B4-BE49-F238E27FC236}">
                <a16:creationId xmlns:a16="http://schemas.microsoft.com/office/drawing/2014/main" id="{C10E5A93-F083-22EE-63FD-88E317A8B8A1}"/>
              </a:ext>
            </a:extLst>
          </p:cNvPr>
          <p:cNvSpPr txBox="1">
            <a:spLocks/>
          </p:cNvSpPr>
          <p:nvPr/>
        </p:nvSpPr>
        <p:spPr>
          <a:xfrm>
            <a:off x="5054014" y="1337394"/>
            <a:ext cx="3423682" cy="2468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Karla"/>
              <a:buNone/>
              <a:defRPr sz="1200" b="0" i="0" u="none" strike="noStrike" cap="none">
                <a:solidFill>
                  <a:schemeClr val="dk1"/>
                </a:solidFill>
                <a:latin typeface="Karla"/>
                <a:ea typeface="Karla"/>
                <a:cs typeface="Karla"/>
                <a:sym typeface="Karla"/>
              </a:defRPr>
            </a:lvl1pPr>
            <a:lvl2pPr marL="914400" marR="0" lvl="1"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2pPr>
            <a:lvl3pPr marL="1371600" marR="0" lvl="2"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3pPr>
            <a:lvl4pPr marL="1828800" marR="0" lvl="3"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4pPr>
            <a:lvl5pPr marL="2286000" marR="0" lvl="4"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5pPr>
            <a:lvl6pPr marL="2743200" marR="0" lvl="5"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6pPr>
            <a:lvl7pPr marL="3200400" marR="0" lvl="6"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7pPr>
            <a:lvl8pPr marL="3657600" marR="0" lvl="7"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8pPr>
            <a:lvl9pPr marL="4114800" marR="0" lvl="8" indent="-304800" algn="ctr" rtl="0">
              <a:lnSpc>
                <a:spcPct val="100000"/>
              </a:lnSpc>
              <a:spcBef>
                <a:spcPts val="0"/>
              </a:spcBef>
              <a:spcAft>
                <a:spcPts val="0"/>
              </a:spcAft>
              <a:buClr>
                <a:schemeClr val="dk1"/>
              </a:buClr>
              <a:buSzPts val="1200"/>
              <a:buFont typeface="Karla"/>
              <a:buNone/>
              <a:defRPr sz="1200" b="0" i="0" u="none" strike="noStrike" cap="none">
                <a:solidFill>
                  <a:schemeClr val="dk1"/>
                </a:solidFill>
                <a:latin typeface="Karla"/>
                <a:ea typeface="Karla"/>
                <a:cs typeface="Karla"/>
                <a:sym typeface="Karla"/>
              </a:defRPr>
            </a:lvl9pPr>
          </a:lstStyle>
          <a:p>
            <a:pPr marL="342900" lvl="0" indent="-342900" algn="just">
              <a:lnSpc>
                <a:spcPct val="107000"/>
              </a:lnSpc>
              <a:spcAft>
                <a:spcPts val="800"/>
              </a:spcAft>
              <a:buFont typeface="Symbol" panose="05050102010706020507" pitchFamily="18" charset="2"/>
              <a:buChar char=""/>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Thời gian đầu khả năng tổ chức code vẫn còn nhiều thiếu sót, và trong quá trình code có nhiều lúc vẫn còn cẩu thả khiến việc đánh giá code và sử chữa code sau tốn thêm thời gian.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251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KỸ NĂNG ĐẠT ĐƯỢC</a:t>
            </a:r>
            <a:endParaRPr dirty="0">
              <a:latin typeface="Times New Roman" panose="02020603050405020304" pitchFamily="18" charset="0"/>
              <a:cs typeface="Times New Roman" panose="02020603050405020304" pitchFamily="18" charset="0"/>
            </a:endParaRPr>
          </a:p>
        </p:txBody>
      </p:sp>
      <p:sp>
        <p:nvSpPr>
          <p:cNvPr id="541" name="Google Shape;541;p40"/>
          <p:cNvSpPr txBox="1">
            <a:spLocks noGrp="1"/>
          </p:cNvSpPr>
          <p:nvPr>
            <p:ph type="subTitle" idx="1"/>
          </p:nvPr>
        </p:nvSpPr>
        <p:spPr>
          <a:xfrm>
            <a:off x="822355" y="1596475"/>
            <a:ext cx="4526886" cy="2468709"/>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tx2"/>
              </a:buClr>
              <a:buSzPct val="73000"/>
              <a:buFont typeface="Arial" panose="020B0604020202020204" pitchFamily="34" charset="0"/>
              <a:buChar char="•"/>
            </a:pPr>
            <a:endParaRPr lang="vi-VN" sz="1600" dirty="0">
              <a:latin typeface="+mn-lt"/>
            </a:endParaRPr>
          </a:p>
        </p:txBody>
      </p:sp>
      <p:pic>
        <p:nvPicPr>
          <p:cNvPr id="1026" name="Picture 2" descr="Best Experience VR Illustration download in PNG &amp; Vector format">
            <a:extLst>
              <a:ext uri="{FF2B5EF4-FFF2-40B4-BE49-F238E27FC236}">
                <a16:creationId xmlns:a16="http://schemas.microsoft.com/office/drawing/2014/main" id="{AE977445-63FB-3C13-6085-F456DFBEF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146" y="1543918"/>
            <a:ext cx="3403333" cy="226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27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1224692" y="2650470"/>
            <a:ext cx="6898581" cy="6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ĐỊNH HƯỚNG TƯƠNG LAI</a:t>
            </a:r>
            <a:endParaRPr dirty="0">
              <a:latin typeface="Times New Roman" panose="02020603050405020304" pitchFamily="18" charset="0"/>
              <a:cs typeface="Times New Roman" panose="02020603050405020304" pitchFamily="18" charset="0"/>
            </a:endParaRPr>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n-lt"/>
                <a:cs typeface="Quire Sans" panose="020B0502040204020203" pitchFamily="34" charset="0"/>
              </a:rPr>
              <a:t>05</a:t>
            </a:r>
            <a:endParaRPr dirty="0">
              <a:latin typeface="+mn-lt"/>
              <a:cs typeface="Quire Sans" panose="020B0502040204020203" pitchFamily="34" charset="0"/>
            </a:endParaRPr>
          </a:p>
        </p:txBody>
      </p:sp>
    </p:spTree>
    <p:extLst>
      <p:ext uri="{BB962C8B-B14F-4D97-AF65-F5344CB8AC3E}">
        <p14:creationId xmlns:p14="http://schemas.microsoft.com/office/powerpoint/2010/main" val="262576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pic>
        <p:nvPicPr>
          <p:cNvPr id="5" name="Chỗ dành sẵn cho Hình ảnh 4" descr="Ảnh có chứa hình mẫu, phim hoạt hình, minh họa&#10;&#10;Mô tả được tạo tự động">
            <a:extLst>
              <a:ext uri="{FF2B5EF4-FFF2-40B4-BE49-F238E27FC236}">
                <a16:creationId xmlns:a16="http://schemas.microsoft.com/office/drawing/2014/main" id="{B718F8EE-7EE5-8080-53CA-01DAF4463143}"/>
              </a:ext>
            </a:extLst>
          </p:cNvPr>
          <p:cNvPicPr>
            <a:picLocks noGrp="1" noChangeAspect="1"/>
          </p:cNvPicPr>
          <p:nvPr>
            <p:ph type="pic" idx="2"/>
          </p:nvPr>
        </p:nvPicPr>
        <p:blipFill>
          <a:blip r:embed="rId3"/>
          <a:srcRect t="4703" b="4703"/>
          <a:stretch>
            <a:fillRect/>
          </a:stretch>
        </p:blipFill>
        <p:spPr>
          <a:xfrm>
            <a:off x="853144" y="1415586"/>
            <a:ext cx="3391500" cy="3072300"/>
          </a:xfrm>
        </p:spPr>
      </p:pic>
      <p:sp>
        <p:nvSpPr>
          <p:cNvPr id="10" name="Hộp Văn bản 9">
            <a:extLst>
              <a:ext uri="{FF2B5EF4-FFF2-40B4-BE49-F238E27FC236}">
                <a16:creationId xmlns:a16="http://schemas.microsoft.com/office/drawing/2014/main" id="{ECCC3EA7-7CC4-BA8D-F6A2-582B4645C9D6}"/>
              </a:ext>
            </a:extLst>
          </p:cNvPr>
          <p:cNvSpPr txBox="1"/>
          <p:nvPr/>
        </p:nvSpPr>
        <p:spPr>
          <a:xfrm>
            <a:off x="4327785" y="2032030"/>
            <a:ext cx="4096215" cy="1346331"/>
          </a:xfrm>
          <a:prstGeom prst="rect">
            <a:avLst/>
          </a:prstGeom>
          <a:noFill/>
        </p:spPr>
        <p:txBody>
          <a:bodyPr wrap="square" rtlCol="0">
            <a:spAutoFit/>
          </a:bodyPr>
          <a:lstStyle/>
          <a:p>
            <a:pPr marL="285750" indent="-285750">
              <a:lnSpc>
                <a:spcPct val="150000"/>
              </a:lnSpc>
              <a:buClr>
                <a:schemeClr val="tx2"/>
              </a:buClr>
              <a:buFont typeface="Arial" panose="020B0604020202020204" pitchFamily="34" charset="0"/>
              <a:buChar char="•"/>
            </a:pPr>
            <a:r>
              <a:rPr lang="vi-VN" dirty="0">
                <a:solidFill>
                  <a:schemeClr val="tx1"/>
                </a:solidFill>
                <a:latin typeface="Times New Roman" panose="02020603050405020304" pitchFamily="18" charset="0"/>
                <a:cs typeface="Times New Roman" panose="02020603050405020304" pitchFamily="18" charset="0"/>
              </a:rPr>
              <a:t>Định hình sự nghiệp </a:t>
            </a:r>
            <a:r>
              <a:rPr lang="en-US" dirty="0">
                <a:solidFill>
                  <a:schemeClr val="tx1"/>
                </a:solidFill>
                <a:latin typeface="Times New Roman" panose="02020603050405020304" pitchFamily="18" charset="0"/>
                <a:cs typeface="Times New Roman" panose="02020603050405020304" pitchFamily="18" charset="0"/>
              </a:rPr>
              <a:t>Software</a:t>
            </a:r>
            <a:r>
              <a:rPr lang="vi-VN" dirty="0">
                <a:solidFill>
                  <a:schemeClr val="tx1"/>
                </a:solidFill>
                <a:latin typeface="Times New Roman" panose="02020603050405020304" pitchFamily="18" charset="0"/>
                <a:cs typeface="Times New Roman" panose="02020603050405020304" pitchFamily="18" charset="0"/>
              </a:rPr>
              <a:t> Developer</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Tập</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vê</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phía</a:t>
            </a:r>
            <a:r>
              <a:rPr lang="en-US" dirty="0">
                <a:solidFill>
                  <a:schemeClr val="tx1"/>
                </a:solidFill>
                <a:latin typeface="Times New Roman" panose="02020603050405020304" pitchFamily="18" charset="0"/>
                <a:cs typeface="Times New Roman" panose="02020603050405020304" pitchFamily="18" charset="0"/>
              </a:rPr>
              <a:t> Backend </a:t>
            </a:r>
            <a:r>
              <a:rPr lang="en-US" dirty="0" err="1">
                <a:solidFill>
                  <a:schemeClr val="tx1"/>
                </a:solidFill>
                <a:latin typeface="Times New Roman" panose="02020603050405020304" pitchFamily="18" charset="0"/>
                <a:cs typeface="Times New Roman" panose="02020603050405020304" pitchFamily="18" charset="0"/>
              </a:rPr>
              <a:t>với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công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nghê</a:t>
            </a:r>
            <a:r>
              <a:rPr lang="en-US" dirty="0">
                <a:solidFill>
                  <a:schemeClr val="tx1"/>
                </a:solidFill>
                <a:latin typeface="Times New Roman" panose="02020603050405020304" pitchFamily="18" charset="0"/>
                <a:cs typeface="Times New Roman" panose="02020603050405020304" pitchFamily="18" charset="0"/>
              </a:rPr>
              <a:t>̣ .NET.</a:t>
            </a:r>
          </a:p>
          <a:p>
            <a:pPr marL="285750" indent="-285750">
              <a:lnSpc>
                <a:spcPct val="150000"/>
              </a:lnSpc>
              <a:buClr>
                <a:schemeClr val="tx2"/>
              </a:buClr>
              <a:buFont typeface="Arial" panose="020B0604020202020204" pitchFamily="34" charset="0"/>
              <a:buChar char="•"/>
            </a:pPr>
            <a:r>
              <a:rPr lang="vi-VN" dirty="0">
                <a:solidFill>
                  <a:schemeClr val="tx1"/>
                </a:solidFill>
                <a:latin typeface="Times New Roman" panose="02020603050405020304" pitchFamily="18" charset="0"/>
                <a:cs typeface="Times New Roman" panose="02020603050405020304" pitchFamily="18" charset="0"/>
              </a:rPr>
              <a:t>Lộ trình phát triển sự nghiệp dài hạn thành</a:t>
            </a:r>
            <a:r>
              <a:rPr lang="en-US" dirty="0">
                <a:solidFill>
                  <a:schemeClr val="tx1"/>
                </a:solidFill>
                <a:latin typeface="Times New Roman" panose="02020603050405020304" pitchFamily="18" charset="0"/>
                <a:cs typeface="Times New Roman" panose="02020603050405020304" pitchFamily="18" charset="0"/>
              </a:rPr>
              <a:t> Technical Lead</a:t>
            </a:r>
            <a:r>
              <a:rPr lang="vi-VN" dirty="0">
                <a:solidFill>
                  <a:schemeClr val="tx1"/>
                </a:solidFill>
                <a:latin typeface="Times New Roman" panose="02020603050405020304" pitchFamily="18" charset="0"/>
                <a:cs typeface="Times New Roman" panose="02020603050405020304" pitchFamily="18" charset="0"/>
              </a:rPr>
              <a:t>.</a:t>
            </a:r>
          </a:p>
        </p:txBody>
      </p:sp>
      <p:sp>
        <p:nvSpPr>
          <p:cNvPr id="11" name="Google Shape;540;p40">
            <a:extLst>
              <a:ext uri="{FF2B5EF4-FFF2-40B4-BE49-F238E27FC236}">
                <a16:creationId xmlns:a16="http://schemas.microsoft.com/office/drawing/2014/main" id="{E1DB24F9-2772-0C33-178E-37BA265F696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ĐỊNH HƯỚNG TƯƠNG LAI</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6" name="Google Shape;741;p51">
            <a:extLst>
              <a:ext uri="{FF2B5EF4-FFF2-40B4-BE49-F238E27FC236}">
                <a16:creationId xmlns:a16="http://schemas.microsoft.com/office/drawing/2014/main" id="{3F9CF4C5-84E3-2EC7-3B1A-6ACB91277CA3}"/>
              </a:ext>
            </a:extLst>
          </p:cNvPr>
          <p:cNvSpPr txBox="1">
            <a:spLocks/>
          </p:cNvSpPr>
          <p:nvPr/>
        </p:nvSpPr>
        <p:spPr>
          <a:xfrm>
            <a:off x="1022195" y="1766858"/>
            <a:ext cx="7099610" cy="1847677"/>
          </a:xfrm>
          <a:prstGeom prst="rect">
            <a:avLst/>
          </a:prstGeom>
          <a:solidFill>
            <a:schemeClr val="accent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DM Sans Black"/>
              <a:buNone/>
              <a:defRPr sz="4900" b="0" i="0" u="none" strike="noStrike" cap="none">
                <a:solidFill>
                  <a:schemeClr val="dk1"/>
                </a:solidFill>
                <a:latin typeface="DM Sans Black"/>
                <a:ea typeface="DM Sans Black"/>
                <a:cs typeface="DM Sans Black"/>
                <a:sym typeface="DM Sans Black"/>
              </a:defRPr>
            </a:lvl1pPr>
            <a:lvl2pPr marR="0" lvl="1"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2pPr>
            <a:lvl3pPr marR="0" lvl="2"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3pPr>
            <a:lvl4pPr marR="0" lvl="3"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4pPr>
            <a:lvl5pPr marR="0" lvl="4"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5pPr>
            <a:lvl6pPr marR="0" lvl="5"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6pPr>
            <a:lvl7pPr marR="0" lvl="6"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7pPr>
            <a:lvl8pPr marR="0" lvl="7"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8pPr>
            <a:lvl9pPr marR="0" lvl="8" algn="ctr" rtl="0">
              <a:lnSpc>
                <a:spcPct val="100000"/>
              </a:lnSpc>
              <a:spcBef>
                <a:spcPts val="0"/>
              </a:spcBef>
              <a:spcAft>
                <a:spcPts val="0"/>
              </a:spcAft>
              <a:buClr>
                <a:schemeClr val="dk1"/>
              </a:buClr>
              <a:buSzPts val="9600"/>
              <a:buFont typeface="DM Sans ExtraBold"/>
              <a:buNone/>
              <a:defRPr sz="9600" b="0" i="0" u="none" strike="noStrike" cap="none">
                <a:solidFill>
                  <a:schemeClr val="dk1"/>
                </a:solidFill>
                <a:latin typeface="DM Sans ExtraBold"/>
                <a:ea typeface="DM Sans ExtraBold"/>
                <a:cs typeface="DM Sans ExtraBold"/>
                <a:sym typeface="DM Sans ExtraBold"/>
              </a:defRPr>
            </a:lvl9pPr>
          </a:lstStyle>
          <a:p>
            <a:r>
              <a:rPr lang="vi-VN" dirty="0">
                <a:latin typeface="Times New Roman" panose="02020603050405020304" pitchFamily="18" charset="0"/>
                <a:cs typeface="Times New Roman" panose="02020603050405020304" pitchFamily="18" charset="0"/>
              </a:rPr>
              <a:t>Cám ơn thầy và các bạn đã lắng nghe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NỘI DUNG BÁO CÁO</a:t>
            </a:r>
            <a:endParaRPr b="1" dirty="0">
              <a:latin typeface="Times New Roman" panose="02020603050405020304" pitchFamily="18" charset="0"/>
              <a:cs typeface="Times New Roman" panose="02020603050405020304" pitchFamily="18" charset="0"/>
            </a:endParaRPr>
          </a:p>
        </p:txBody>
      </p:sp>
      <p:sp>
        <p:nvSpPr>
          <p:cNvPr id="401" name="Google Shape;401;p34"/>
          <p:cNvSpPr txBox="1">
            <a:spLocks noGrp="1"/>
          </p:cNvSpPr>
          <p:nvPr>
            <p:ph type="title" idx="2"/>
          </p:nvPr>
        </p:nvSpPr>
        <p:spPr>
          <a:xfrm>
            <a:off x="1772052" y="1484837"/>
            <a:ext cx="751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n-lt"/>
              </a:rPr>
              <a:t>01</a:t>
            </a:r>
            <a:endParaRPr>
              <a:latin typeface="+mn-lt"/>
            </a:endParaRPr>
          </a:p>
        </p:txBody>
      </p:sp>
      <p:sp>
        <p:nvSpPr>
          <p:cNvPr id="404" name="Google Shape;404;p34"/>
          <p:cNvSpPr txBox="1">
            <a:spLocks noGrp="1"/>
          </p:cNvSpPr>
          <p:nvPr>
            <p:ph type="title" idx="5"/>
          </p:nvPr>
        </p:nvSpPr>
        <p:spPr>
          <a:xfrm>
            <a:off x="1691906" y="2968618"/>
            <a:ext cx="751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n-lt"/>
              </a:rPr>
              <a:t>0</a:t>
            </a:r>
            <a:r>
              <a:rPr lang="en-US" dirty="0">
                <a:latin typeface="+mn-lt"/>
              </a:rPr>
              <a:t>3</a:t>
            </a:r>
            <a:endParaRPr dirty="0">
              <a:latin typeface="+mn-lt"/>
            </a:endParaRPr>
          </a:p>
        </p:txBody>
      </p:sp>
      <p:sp>
        <p:nvSpPr>
          <p:cNvPr id="405" name="Google Shape;405;p34"/>
          <p:cNvSpPr txBox="1">
            <a:spLocks noGrp="1"/>
          </p:cNvSpPr>
          <p:nvPr>
            <p:ph type="title" idx="6"/>
          </p:nvPr>
        </p:nvSpPr>
        <p:spPr>
          <a:xfrm>
            <a:off x="6803708" y="1484837"/>
            <a:ext cx="751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n-lt"/>
              </a:rPr>
              <a:t>02</a:t>
            </a:r>
            <a:endParaRPr dirty="0">
              <a:latin typeface="+mn-lt"/>
            </a:endParaRPr>
          </a:p>
        </p:txBody>
      </p:sp>
      <p:sp>
        <p:nvSpPr>
          <p:cNvPr id="406" name="Google Shape;406;p34"/>
          <p:cNvSpPr txBox="1">
            <a:spLocks noGrp="1"/>
          </p:cNvSpPr>
          <p:nvPr>
            <p:ph type="title" idx="7"/>
          </p:nvPr>
        </p:nvSpPr>
        <p:spPr>
          <a:xfrm>
            <a:off x="6803708" y="2904995"/>
            <a:ext cx="751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n-lt"/>
              </a:rPr>
              <a:t>0</a:t>
            </a:r>
            <a:r>
              <a:rPr lang="en-US" dirty="0">
                <a:latin typeface="+mn-lt"/>
              </a:rPr>
              <a:t>4</a:t>
            </a:r>
            <a:endParaRPr dirty="0">
              <a:latin typeface="+mn-lt"/>
            </a:endParaRPr>
          </a:p>
        </p:txBody>
      </p:sp>
      <p:sp>
        <p:nvSpPr>
          <p:cNvPr id="407" name="Google Shape;407;p34"/>
          <p:cNvSpPr txBox="1">
            <a:spLocks noGrp="1"/>
          </p:cNvSpPr>
          <p:nvPr>
            <p:ph type="subTitle" idx="1"/>
          </p:nvPr>
        </p:nvSpPr>
        <p:spPr>
          <a:xfrm>
            <a:off x="899571" y="2053906"/>
            <a:ext cx="2472594"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GIỚI THIỆU CHUNG</a:t>
            </a:r>
            <a:endParaRPr dirty="0">
              <a:latin typeface="Times New Roman" panose="02020603050405020304" pitchFamily="18" charset="0"/>
              <a:cs typeface="Times New Roman" panose="02020603050405020304" pitchFamily="18" charset="0"/>
            </a:endParaRPr>
          </a:p>
        </p:txBody>
      </p:sp>
      <p:sp>
        <p:nvSpPr>
          <p:cNvPr id="409" name="Google Shape;409;p34"/>
          <p:cNvSpPr txBox="1">
            <a:spLocks noGrp="1"/>
          </p:cNvSpPr>
          <p:nvPr>
            <p:ph type="subTitle" idx="9"/>
          </p:nvPr>
        </p:nvSpPr>
        <p:spPr>
          <a:xfrm>
            <a:off x="5873623" y="2052189"/>
            <a:ext cx="2684025"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CÔNG NGHỆ SỬ DỤNG</a:t>
            </a:r>
            <a:endParaRPr dirty="0">
              <a:latin typeface="Times New Roman" panose="02020603050405020304" pitchFamily="18" charset="0"/>
              <a:cs typeface="Times New Roman" panose="02020603050405020304" pitchFamily="18" charset="0"/>
            </a:endParaRPr>
          </a:p>
        </p:txBody>
      </p:sp>
      <p:sp>
        <p:nvSpPr>
          <p:cNvPr id="411" name="Google Shape;411;p34"/>
          <p:cNvSpPr txBox="1">
            <a:spLocks noGrp="1"/>
          </p:cNvSpPr>
          <p:nvPr>
            <p:ph type="subTitle" idx="14"/>
          </p:nvPr>
        </p:nvSpPr>
        <p:spPr>
          <a:xfrm>
            <a:off x="694917" y="3510562"/>
            <a:ext cx="2763073" cy="474900"/>
          </a:xfrm>
          <a:prstGeom prst="rect">
            <a:avLst/>
          </a:prstGeom>
        </p:spPr>
        <p:txBody>
          <a:bodyPr spcFirstLastPara="1" wrap="square" lIns="91425" tIns="91425" rIns="91425" bIns="91425" anchor="b" anchorCtr="0">
            <a:noAutofit/>
          </a:bodyPr>
          <a:lstStyle/>
          <a:p>
            <a:pPr marL="0" marR="0" indent="0" algn="ctr" rtl="0">
              <a:spcBef>
                <a:spcPts val="0"/>
              </a:spcBef>
              <a:spcAft>
                <a:spcPts val="0"/>
              </a:spcAft>
            </a:pPr>
            <a:r>
              <a:rPr lang="en-US" dirty="0">
                <a:solidFill>
                  <a:srgbClr val="435D74"/>
                </a:solidFill>
                <a:latin typeface="Times New Roman" panose="02020603050405020304" pitchFamily="18" charset="0"/>
                <a:cs typeface="Times New Roman" panose="02020603050405020304" pitchFamily="18" charset="0"/>
              </a:rPr>
              <a:t>NỘI DUNG THỰC TẬP</a:t>
            </a:r>
            <a:endParaRPr lang="vi-VN" dirty="0">
              <a:effectLst/>
              <a:latin typeface="Times New Roman" panose="02020603050405020304" pitchFamily="18" charset="0"/>
              <a:cs typeface="Times New Roman" panose="02020603050405020304" pitchFamily="18" charset="0"/>
            </a:endParaRPr>
          </a:p>
        </p:txBody>
      </p:sp>
      <p:sp>
        <p:nvSpPr>
          <p:cNvPr id="412" name="Google Shape;412;p34"/>
          <p:cNvSpPr txBox="1">
            <a:spLocks noGrp="1"/>
          </p:cNvSpPr>
          <p:nvPr>
            <p:ph type="subTitle" idx="15"/>
          </p:nvPr>
        </p:nvSpPr>
        <p:spPr>
          <a:xfrm>
            <a:off x="5873623" y="3446939"/>
            <a:ext cx="2763072" cy="474900"/>
          </a:xfrm>
          <a:prstGeom prst="rect">
            <a:avLst/>
          </a:prstGeom>
        </p:spPr>
        <p:txBody>
          <a:bodyPr spcFirstLastPara="1" wrap="square" lIns="91425" tIns="91425" rIns="91425" bIns="91425" anchor="b" anchorCtr="0">
            <a:noAutofit/>
          </a:bodyPr>
          <a:lstStyle/>
          <a:p>
            <a:pPr marL="0" marR="0" indent="0" algn="ctr" rtl="0">
              <a:spcBef>
                <a:spcPts val="0"/>
              </a:spcBef>
              <a:spcAft>
                <a:spcPts val="0"/>
              </a:spcAft>
            </a:pPr>
            <a:r>
              <a:rPr lang="en-US" sz="1800" b="0" i="0" dirty="0">
                <a:solidFill>
                  <a:srgbClr val="435D74"/>
                </a:solidFill>
                <a:effectLst/>
                <a:latin typeface="Times New Roman" panose="02020603050405020304" pitchFamily="18" charset="0"/>
                <a:ea typeface="DM Sans Black" panose="020B0604020202020204" charset="0"/>
                <a:cs typeface="Times New Roman" panose="02020603050405020304" pitchFamily="18" charset="0"/>
              </a:rPr>
              <a:t>TỔNG KẾT</a:t>
            </a:r>
            <a:endParaRPr lang="vi-VN" dirty="0">
              <a:effectLst/>
              <a:latin typeface="Times New Roman" panose="02020603050405020304" pitchFamily="18" charset="0"/>
              <a:cs typeface="Times New Roman" panose="02020603050405020304" pitchFamily="18" charset="0"/>
            </a:endParaRPr>
          </a:p>
        </p:txBody>
      </p:sp>
      <p:sp>
        <p:nvSpPr>
          <p:cNvPr id="6" name="Google Shape;406;p34">
            <a:extLst>
              <a:ext uri="{FF2B5EF4-FFF2-40B4-BE49-F238E27FC236}">
                <a16:creationId xmlns:a16="http://schemas.microsoft.com/office/drawing/2014/main" id="{2477A4C8-E5C5-E21C-A16C-DE1BAC3E6CEE}"/>
              </a:ext>
            </a:extLst>
          </p:cNvPr>
          <p:cNvSpPr txBox="1">
            <a:spLocks/>
          </p:cNvSpPr>
          <p:nvPr/>
        </p:nvSpPr>
        <p:spPr>
          <a:xfrm>
            <a:off x="4196101" y="2177882"/>
            <a:ext cx="751800" cy="5727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Black"/>
              <a:buNone/>
              <a:defRPr sz="2400" b="0" i="0" u="none" strike="noStrike" cap="none">
                <a:solidFill>
                  <a:schemeClr val="dk1"/>
                </a:solidFill>
                <a:latin typeface="DM Sans Black"/>
                <a:ea typeface="DM Sans Black"/>
                <a:cs typeface="DM Sans Black"/>
                <a:sym typeface="DM Sans Black"/>
              </a:defRPr>
            </a:lvl1pPr>
            <a:lvl2pPr marR="0" lvl="1"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2pPr>
            <a:lvl3pPr marR="0" lvl="2"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3pPr>
            <a:lvl4pPr marR="0" lvl="3"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4pPr>
            <a:lvl5pPr marR="0" lvl="4"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5pPr>
            <a:lvl6pPr marR="0" lvl="5"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6pPr>
            <a:lvl7pPr marR="0" lvl="6"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7pPr>
            <a:lvl8pPr marR="0" lvl="7"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8pPr>
            <a:lvl9pPr marR="0" lvl="8" algn="l" rtl="0">
              <a:lnSpc>
                <a:spcPct val="100000"/>
              </a:lnSpc>
              <a:spcBef>
                <a:spcPts val="0"/>
              </a:spcBef>
              <a:spcAft>
                <a:spcPts val="0"/>
              </a:spcAft>
              <a:buClr>
                <a:schemeClr val="dk1"/>
              </a:buClr>
              <a:buSzPts val="3000"/>
              <a:buFont typeface="DM Sans Black"/>
              <a:buNone/>
              <a:defRPr sz="3000" b="0" i="0" u="none" strike="noStrike" cap="none">
                <a:solidFill>
                  <a:schemeClr val="dk1"/>
                </a:solidFill>
                <a:latin typeface="DM Sans Black"/>
                <a:ea typeface="DM Sans Black"/>
                <a:cs typeface="DM Sans Black"/>
                <a:sym typeface="DM Sans Black"/>
              </a:defRPr>
            </a:lvl9pPr>
          </a:lstStyle>
          <a:p>
            <a:r>
              <a:rPr lang="vi-VN" dirty="0">
                <a:latin typeface="+mn-lt"/>
              </a:rPr>
              <a:t>0</a:t>
            </a:r>
            <a:r>
              <a:rPr lang="en-US" dirty="0">
                <a:latin typeface="+mn-lt"/>
              </a:rPr>
              <a:t>5</a:t>
            </a:r>
            <a:endParaRPr lang="vi-VN" dirty="0">
              <a:latin typeface="+mn-lt"/>
            </a:endParaRPr>
          </a:p>
        </p:txBody>
      </p:sp>
      <p:sp>
        <p:nvSpPr>
          <p:cNvPr id="7" name="Google Shape;412;p34">
            <a:extLst>
              <a:ext uri="{FF2B5EF4-FFF2-40B4-BE49-F238E27FC236}">
                <a16:creationId xmlns:a16="http://schemas.microsoft.com/office/drawing/2014/main" id="{1A7E2B7E-7F74-5BA5-5394-EF4B2163B086}"/>
              </a:ext>
            </a:extLst>
          </p:cNvPr>
          <p:cNvSpPr txBox="1">
            <a:spLocks/>
          </p:cNvSpPr>
          <p:nvPr/>
        </p:nvSpPr>
        <p:spPr>
          <a:xfrm>
            <a:off x="3190464" y="2710309"/>
            <a:ext cx="2983507" cy="47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2400"/>
              <a:buFont typeface="DM Sans Black"/>
              <a:buNone/>
              <a:defRPr sz="1800" b="0" i="0" u="none" strike="noStrike" cap="none">
                <a:solidFill>
                  <a:schemeClr val="dk1"/>
                </a:solidFill>
                <a:latin typeface="DM Sans Black"/>
                <a:ea typeface="DM Sans Black"/>
                <a:cs typeface="DM Sans Black"/>
                <a:sym typeface="DM Sans Black"/>
              </a:defRPr>
            </a:lvl1pPr>
            <a:lvl2pPr marL="914400" marR="0" lvl="1"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2pPr>
            <a:lvl3pPr marL="1371600" marR="0" lvl="2"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3pPr>
            <a:lvl4pPr marL="1828800" marR="0" lvl="3"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4pPr>
            <a:lvl5pPr marL="2286000" marR="0" lvl="4"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5pPr>
            <a:lvl6pPr marL="2743200" marR="0" lvl="5"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6pPr>
            <a:lvl7pPr marL="3200400" marR="0" lvl="6"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7pPr>
            <a:lvl8pPr marL="3657600" marR="0" lvl="7"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8pPr>
            <a:lvl9pPr marL="4114800" marR="0" lvl="8" indent="-304800" algn="l" rtl="0">
              <a:lnSpc>
                <a:spcPct val="100000"/>
              </a:lnSpc>
              <a:spcBef>
                <a:spcPts val="0"/>
              </a:spcBef>
              <a:spcAft>
                <a:spcPts val="0"/>
              </a:spcAft>
              <a:buClr>
                <a:schemeClr val="dk1"/>
              </a:buClr>
              <a:buSzPts val="2400"/>
              <a:buFont typeface="DM Sans Black"/>
              <a:buNone/>
              <a:defRPr sz="2400" b="0" i="0" u="none" strike="noStrike" cap="none">
                <a:solidFill>
                  <a:schemeClr val="dk1"/>
                </a:solidFill>
                <a:latin typeface="DM Sans Black"/>
                <a:ea typeface="DM Sans Black"/>
                <a:cs typeface="DM Sans Black"/>
                <a:sym typeface="DM Sans Black"/>
              </a:defRPr>
            </a:lvl9pPr>
          </a:lstStyle>
          <a:p>
            <a:pPr marL="0" indent="0"/>
            <a:r>
              <a:rPr lang="en-US" dirty="0">
                <a:solidFill>
                  <a:srgbClr val="435D74"/>
                </a:solidFill>
                <a:latin typeface="Times New Roman" panose="02020603050405020304" pitchFamily="18" charset="0"/>
                <a:cs typeface="Times New Roman" panose="02020603050405020304" pitchFamily="18" charset="0"/>
              </a:rPr>
              <a:t>ĐỊNH HƯỚNG TƯƠNG LAI</a:t>
            </a:r>
            <a:endParaRPr lang="vi-V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2110740" y="2599800"/>
            <a:ext cx="5400750" cy="6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GIỚI THIỆU CHUNG </a:t>
            </a:r>
            <a:endParaRPr dirty="0">
              <a:latin typeface="Times New Roman" panose="02020603050405020304" pitchFamily="18" charset="0"/>
              <a:cs typeface="Times New Roman" panose="02020603050405020304" pitchFamily="18" charset="0"/>
            </a:endParaRPr>
          </a:p>
        </p:txBody>
      </p:sp>
      <p:sp>
        <p:nvSpPr>
          <p:cNvPr id="418" name="Google Shape;418;p35"/>
          <p:cNvSpPr txBox="1">
            <a:spLocks noGrp="1"/>
          </p:cNvSpPr>
          <p:nvPr>
            <p:ph type="title" idx="2"/>
          </p:nvPr>
        </p:nvSpPr>
        <p:spPr>
          <a:xfrm>
            <a:off x="4252365" y="1592700"/>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mj-lt"/>
              </a:rPr>
              <a:t>01</a:t>
            </a:r>
            <a:endParaRPr>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6"/>
          <p:cNvSpPr txBox="1">
            <a:spLocks noGrp="1"/>
          </p:cNvSpPr>
          <p:nvPr>
            <p:ph type="title"/>
          </p:nvPr>
        </p:nvSpPr>
        <p:spPr>
          <a:xfrm>
            <a:off x="256703" y="330418"/>
            <a:ext cx="49980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GIỚI THIỆU VỀ CÔNG TY</a:t>
            </a:r>
            <a:endParaRPr dirty="0">
              <a:latin typeface="Times New Roman" panose="02020603050405020304" pitchFamily="18" charset="0"/>
              <a:cs typeface="Times New Roman" panose="02020603050405020304" pitchFamily="18" charset="0"/>
            </a:endParaRPr>
          </a:p>
        </p:txBody>
      </p:sp>
      <p:sp>
        <p:nvSpPr>
          <p:cNvPr id="424" name="Google Shape;424;p36"/>
          <p:cNvSpPr txBox="1">
            <a:spLocks noGrp="1"/>
          </p:cNvSpPr>
          <p:nvPr>
            <p:ph type="body" idx="1"/>
          </p:nvPr>
        </p:nvSpPr>
        <p:spPr>
          <a:xfrm>
            <a:off x="256703" y="1186868"/>
            <a:ext cx="6387937" cy="3086756"/>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vi-VN" sz="1400" b="1" dirty="0">
                <a:solidFill>
                  <a:schemeClr val="dk1"/>
                </a:solidFill>
                <a:latin typeface="Times New Roman" panose="02020603050405020304" pitchFamily="18" charset="0"/>
                <a:cs typeface="Times New Roman" panose="02020603050405020304" pitchFamily="18" charset="0"/>
              </a:rPr>
              <a:t>Tên công ty</a:t>
            </a:r>
            <a:r>
              <a:rPr lang="vi-VN" sz="1400" dirty="0">
                <a:solidFill>
                  <a:schemeClr val="dk1"/>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ty TNHH </a:t>
            </a:r>
            <a:r>
              <a:rPr lang="vi-VN" sz="1400" dirty="0">
                <a:latin typeface="Times New Roman" panose="02020603050405020304" pitchFamily="18" charset="0"/>
                <a:cs typeface="Times New Roman" panose="02020603050405020304" pitchFamily="18" charset="0"/>
              </a:rPr>
              <a:t>Hitachi Digital Services</a:t>
            </a:r>
            <a:endParaRPr lang="vi-VN" sz="1400" dirty="0">
              <a:solidFill>
                <a:schemeClr val="dk1"/>
              </a:solidFill>
              <a:latin typeface="Times New Roman" panose="02020603050405020304" pitchFamily="18" charset="0"/>
              <a:cs typeface="Times New Roman" panose="02020603050405020304" pitchFamily="18" charset="0"/>
            </a:endParaRPr>
          </a:p>
          <a:p>
            <a:pPr marL="285750" lvl="0" indent="-285750" algn="l" rtl="0">
              <a:lnSpc>
                <a:spcPct val="150000"/>
              </a:lnSpc>
              <a:spcBef>
                <a:spcPts val="0"/>
              </a:spcBef>
              <a:spcAft>
                <a:spcPts val="0"/>
              </a:spcAft>
              <a:buFont typeface="Arial" panose="020B0604020202020204" pitchFamily="34" charset="0"/>
              <a:buChar char="•"/>
            </a:pPr>
            <a:r>
              <a:rPr lang="vi-VN" sz="1400" b="1" dirty="0">
                <a:solidFill>
                  <a:schemeClr val="dk1"/>
                </a:solidFill>
                <a:latin typeface="Times New Roman" panose="02020603050405020304" pitchFamily="18" charset="0"/>
                <a:cs typeface="Times New Roman" panose="02020603050405020304" pitchFamily="18" charset="0"/>
              </a:rPr>
              <a:t>Địa chỉ</a:t>
            </a:r>
            <a:r>
              <a:rPr lang="vi-VN" sz="1400" dirty="0">
                <a:solidFill>
                  <a:schemeClr val="dk1"/>
                </a:solidFill>
                <a:latin typeface="Times New Roman" panose="02020603050405020304" pitchFamily="18" charset="0"/>
                <a:cs typeface="Times New Roman" panose="02020603050405020304" pitchFamily="18" charset="0"/>
              </a:rPr>
              <a:t>: </a:t>
            </a:r>
            <a:r>
              <a:rPr lang="vi-VN" sz="1300" dirty="0">
                <a:solidFill>
                  <a:schemeClr val="dk1"/>
                </a:solidFill>
                <a:latin typeface="Times New Roman" panose="02020603050405020304" pitchFamily="18" charset="0"/>
                <a:cs typeface="Times New Roman" panose="02020603050405020304" pitchFamily="18" charset="0"/>
              </a:rPr>
              <a:t>T</a:t>
            </a:r>
            <a:r>
              <a:rPr lang="en-US" sz="1300" kern="0" dirty="0" err="1">
                <a:effectLst/>
                <a:latin typeface="Times New Roman" panose="02020603050405020304" pitchFamily="18" charset="0"/>
                <a:ea typeface="Calibri" panose="020F0502020204030204" pitchFamily="34" charset="0"/>
              </a:rPr>
              <a:t>òa</a:t>
            </a:r>
            <a:r>
              <a:rPr lang="en-US" sz="1300" kern="0" dirty="0">
                <a:effectLst/>
                <a:latin typeface="Times New Roman" panose="02020603050405020304" pitchFamily="18" charset="0"/>
                <a:ea typeface="Calibri" panose="020F0502020204030204" pitchFamily="34" charset="0"/>
              </a:rPr>
              <a:t> </a:t>
            </a:r>
            <a:r>
              <a:rPr lang="vi-VN" sz="1300" kern="0" dirty="0">
                <a:effectLst/>
                <a:latin typeface="Times New Roman" panose="02020603050405020304" pitchFamily="18" charset="0"/>
                <a:ea typeface="Calibri" panose="020F0502020204030204" pitchFamily="34" charset="0"/>
              </a:rPr>
              <a:t>Helios,</a:t>
            </a:r>
            <a:r>
              <a:rPr lang="en-US" sz="1300" kern="0" dirty="0">
                <a:effectLst/>
                <a:latin typeface="Times New Roman" panose="02020603050405020304" pitchFamily="18" charset="0"/>
                <a:ea typeface="Calibri" panose="020F0502020204030204" pitchFamily="34" charset="0"/>
              </a:rPr>
              <a:t> </a:t>
            </a:r>
            <a:r>
              <a:rPr lang="en-US" sz="1300" kern="0" dirty="0" err="1">
                <a:effectLst/>
                <a:latin typeface="Times New Roman" panose="02020603050405020304" pitchFamily="18" charset="0"/>
                <a:ea typeface="Calibri" panose="020F0502020204030204" pitchFamily="34" charset="0"/>
              </a:rPr>
              <a:t>Khu</a:t>
            </a:r>
            <a:r>
              <a:rPr lang="en-US" sz="1300" kern="0" dirty="0">
                <a:effectLst/>
                <a:latin typeface="Times New Roman" panose="02020603050405020304" pitchFamily="18" charset="0"/>
                <a:ea typeface="Calibri" panose="020F0502020204030204" pitchFamily="34" charset="0"/>
              </a:rPr>
              <a:t> </a:t>
            </a:r>
            <a:r>
              <a:rPr lang="en-US" sz="1300" kern="0" dirty="0" err="1">
                <a:effectLst/>
                <a:latin typeface="Times New Roman" panose="02020603050405020304" pitchFamily="18" charset="0"/>
                <a:ea typeface="Calibri" panose="020F0502020204030204" pitchFamily="34" charset="0"/>
              </a:rPr>
              <a:t>Công</a:t>
            </a:r>
            <a:r>
              <a:rPr lang="en-US" sz="1300" kern="0" dirty="0">
                <a:effectLst/>
                <a:latin typeface="Times New Roman" panose="02020603050405020304" pitchFamily="18" charset="0"/>
                <a:ea typeface="Calibri" panose="020F0502020204030204" pitchFamily="34" charset="0"/>
              </a:rPr>
              <a:t> </a:t>
            </a:r>
            <a:r>
              <a:rPr lang="en-US" sz="1300" kern="0" dirty="0" err="1">
                <a:effectLst/>
                <a:latin typeface="Times New Roman" panose="02020603050405020304" pitchFamily="18" charset="0"/>
                <a:ea typeface="Calibri" panose="020F0502020204030204" pitchFamily="34" charset="0"/>
              </a:rPr>
              <a:t>viên</a:t>
            </a:r>
            <a:r>
              <a:rPr lang="en-US" sz="1300" kern="0" dirty="0">
                <a:effectLst/>
                <a:latin typeface="Times New Roman" panose="02020603050405020304" pitchFamily="18" charset="0"/>
                <a:ea typeface="Calibri" panose="020F0502020204030204" pitchFamily="34" charset="0"/>
              </a:rPr>
              <a:t> </a:t>
            </a:r>
            <a:r>
              <a:rPr lang="en-US" sz="1300" kern="0" dirty="0" err="1">
                <a:effectLst/>
                <a:latin typeface="Times New Roman" panose="02020603050405020304" pitchFamily="18" charset="0"/>
                <a:ea typeface="Calibri" panose="020F0502020204030204" pitchFamily="34" charset="0"/>
              </a:rPr>
              <a:t>phần</a:t>
            </a:r>
            <a:r>
              <a:rPr lang="en-US" sz="1300" kern="0" dirty="0">
                <a:effectLst/>
                <a:latin typeface="Times New Roman" panose="02020603050405020304" pitchFamily="18" charset="0"/>
                <a:ea typeface="Calibri" panose="020F0502020204030204" pitchFamily="34" charset="0"/>
              </a:rPr>
              <a:t> </a:t>
            </a:r>
            <a:r>
              <a:rPr lang="en-US" sz="1300" kern="0" dirty="0" err="1">
                <a:effectLst/>
                <a:latin typeface="Times New Roman" panose="02020603050405020304" pitchFamily="18" charset="0"/>
                <a:ea typeface="Calibri" panose="020F0502020204030204" pitchFamily="34" charset="0"/>
              </a:rPr>
              <a:t>mềm</a:t>
            </a:r>
            <a:r>
              <a:rPr lang="en-US" sz="1300" kern="0" dirty="0">
                <a:effectLst/>
                <a:latin typeface="Times New Roman" panose="02020603050405020304" pitchFamily="18" charset="0"/>
                <a:ea typeface="Calibri" panose="020F0502020204030204" pitchFamily="34" charset="0"/>
              </a:rPr>
              <a:t> Quang Trung, P. Tân Chánh </a:t>
            </a:r>
            <a:r>
              <a:rPr lang="en-US" sz="1300" kern="0" dirty="0" err="1">
                <a:effectLst/>
                <a:latin typeface="Times New Roman" panose="02020603050405020304" pitchFamily="18" charset="0"/>
                <a:ea typeface="Calibri" panose="020F0502020204030204" pitchFamily="34" charset="0"/>
              </a:rPr>
              <a:t>Hiệp</a:t>
            </a:r>
            <a:r>
              <a:rPr lang="en-US" sz="1300" kern="0" dirty="0">
                <a:effectLst/>
                <a:latin typeface="Times New Roman" panose="02020603050405020304" pitchFamily="18" charset="0"/>
                <a:ea typeface="Calibri" panose="020F0502020204030204" pitchFamily="34" charset="0"/>
              </a:rPr>
              <a:t>, </a:t>
            </a:r>
            <a:r>
              <a:rPr lang="en-US" sz="1300" kern="0" dirty="0" err="1">
                <a:effectLst/>
                <a:latin typeface="Times New Roman" panose="02020603050405020304" pitchFamily="18" charset="0"/>
                <a:ea typeface="Calibri" panose="020F0502020204030204" pitchFamily="34" charset="0"/>
              </a:rPr>
              <a:t>Quận</a:t>
            </a:r>
            <a:r>
              <a:rPr lang="en-US" sz="1300" kern="0" dirty="0">
                <a:effectLst/>
                <a:latin typeface="Times New Roman" panose="02020603050405020304" pitchFamily="18" charset="0"/>
                <a:ea typeface="Calibri" panose="020F0502020204030204" pitchFamily="34" charset="0"/>
              </a:rPr>
              <a:t> 12, TP.HCM</a:t>
            </a:r>
            <a:r>
              <a:rPr lang="vi-VN" sz="1300" dirty="0">
                <a:solidFill>
                  <a:schemeClr val="dk1"/>
                </a:solidFill>
                <a:latin typeface="Times New Roman" panose="02020603050405020304" pitchFamily="18" charset="0"/>
                <a:cs typeface="Times New Roman" panose="02020603050405020304" pitchFamily="18" charset="0"/>
              </a:rPr>
              <a:t>.</a:t>
            </a:r>
            <a:endParaRPr lang="en-US" sz="1300" dirty="0">
              <a:solidFill>
                <a:schemeClr val="dk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400" b="1" dirty="0">
                <a:effectLst/>
                <a:latin typeface="+mj-lt"/>
                <a:ea typeface="Times New Roman" panose="02020603050405020304" pitchFamily="18" charset="0"/>
              </a:rPr>
              <a:t>Hitachi Digital Services Vietnam </a:t>
            </a:r>
            <a:r>
              <a:rPr lang="vi-VN" sz="1400" dirty="0">
                <a:effectLst/>
                <a:latin typeface="+mj-lt"/>
                <a:ea typeface="Times New Roman" panose="02020603050405020304" pitchFamily="18" charset="0"/>
              </a:rPr>
              <a:t>(HitachiDSVN) là một trong những trung tâm giao hàng toàn cầu hàng đầu của Hitachi Digital Services, tập trung vào việc cung cấp các giải pháp chuyển đổi số toàn diện cho doanh nghiệp trên toàn thế giới. Với hơn 1.000 chuyên gia làm việc tại ba địa điểm chính ở Việt Nam, công ty đóng vai trò quan trọng trong việc hỗ trợ các dự án công nghệ quy mô lớn và phức tạp.</a:t>
            </a:r>
            <a:endParaRPr lang="vi-VN" sz="1400" dirty="0">
              <a:solidFill>
                <a:schemeClr val="dk1"/>
              </a:solidFill>
              <a:latin typeface="+mj-lt"/>
              <a:cs typeface="Times New Roman" panose="02020603050405020304" pitchFamily="18" charset="0"/>
            </a:endParaRPr>
          </a:p>
        </p:txBody>
      </p:sp>
      <p:pic>
        <p:nvPicPr>
          <p:cNvPr id="3" name="Picture 2">
            <a:extLst>
              <a:ext uri="{FF2B5EF4-FFF2-40B4-BE49-F238E27FC236}">
                <a16:creationId xmlns:a16="http://schemas.microsoft.com/office/drawing/2014/main" id="{B7B71095-2F0A-20FF-F16A-90D754FC20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25818" y="2340864"/>
            <a:ext cx="1658874" cy="1658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3" name="Google Shape;43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THÔNG TIN KHI LÀM VIỆC TẠI CÔNG TY</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44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1328272" y="2665976"/>
            <a:ext cx="6487455" cy="6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CÔNG NGHỆ SỬ DỤNG</a:t>
            </a:r>
            <a:endParaRPr dirty="0">
              <a:latin typeface="Times New Roman" panose="02020603050405020304" pitchFamily="18" charset="0"/>
              <a:cs typeface="Times New Roman" panose="02020603050405020304" pitchFamily="18" charset="0"/>
            </a:endParaRPr>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n-lt"/>
                <a:cs typeface="Quire Sans" panose="020B0502040204020203" pitchFamily="34" charset="0"/>
              </a:rPr>
              <a:t>02</a:t>
            </a:r>
            <a:endParaRPr dirty="0">
              <a:latin typeface="+mn-lt"/>
              <a:cs typeface="Quire Sans" panose="020B0502040204020203" pitchFamily="34" charset="0"/>
            </a:endParaRPr>
          </a:p>
        </p:txBody>
      </p:sp>
    </p:spTree>
    <p:extLst>
      <p:ext uri="{BB962C8B-B14F-4D97-AF65-F5344CB8AC3E}">
        <p14:creationId xmlns:p14="http://schemas.microsoft.com/office/powerpoint/2010/main" val="380416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CÁC PHẦN MỀM HỖ TRỢ</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51C7C5-5817-C407-5E6D-B4DD18EEF2AC}"/>
              </a:ext>
            </a:extLst>
          </p:cNvPr>
          <p:cNvPicPr>
            <a:picLocks noChangeAspect="1"/>
          </p:cNvPicPr>
          <p:nvPr/>
        </p:nvPicPr>
        <p:blipFill>
          <a:blip r:embed="rId3"/>
          <a:stretch>
            <a:fillRect/>
          </a:stretch>
        </p:blipFill>
        <p:spPr>
          <a:xfrm>
            <a:off x="720000" y="1268218"/>
            <a:ext cx="2000250" cy="2000250"/>
          </a:xfrm>
          <a:prstGeom prst="rect">
            <a:avLst/>
          </a:prstGeom>
        </p:spPr>
      </p:pic>
      <p:pic>
        <p:nvPicPr>
          <p:cNvPr id="4" name="Picture 6" descr="Docker, logo, logos icon - Free download on Iconfinder">
            <a:extLst>
              <a:ext uri="{FF2B5EF4-FFF2-40B4-BE49-F238E27FC236}">
                <a16:creationId xmlns:a16="http://schemas.microsoft.com/office/drawing/2014/main" id="{5050EC2F-195C-32EA-2F5B-12DD9B048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236" y="874550"/>
            <a:ext cx="2787586" cy="27875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F7CC688-B987-29E8-E472-EEA5DA409737}"/>
              </a:ext>
            </a:extLst>
          </p:cNvPr>
          <p:cNvPicPr>
            <a:picLocks noChangeAspect="1"/>
          </p:cNvPicPr>
          <p:nvPr/>
        </p:nvPicPr>
        <p:blipFill>
          <a:blip r:embed="rId5"/>
          <a:stretch>
            <a:fillRect/>
          </a:stretch>
        </p:blipFill>
        <p:spPr>
          <a:xfrm>
            <a:off x="3304032" y="3268468"/>
            <a:ext cx="1701977" cy="1701977"/>
          </a:xfrm>
          <a:prstGeom prst="rect">
            <a:avLst/>
          </a:prstGeom>
        </p:spPr>
      </p:pic>
    </p:spTree>
    <p:extLst>
      <p:ext uri="{BB962C8B-B14F-4D97-AF65-F5344CB8AC3E}">
        <p14:creationId xmlns:p14="http://schemas.microsoft.com/office/powerpoint/2010/main" val="181630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CÁC CÔNG NGHỆ SỬ DỤNG</a:t>
            </a:r>
            <a:endParaRPr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61267D06-495C-AAC7-72C9-E570073AC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169" y="2042260"/>
            <a:ext cx="2044255" cy="22449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23A42BF-CB20-5DFC-EF2C-17BD8138A980}"/>
              </a:ext>
            </a:extLst>
          </p:cNvPr>
          <p:cNvPicPr>
            <a:picLocks noChangeAspect="1"/>
          </p:cNvPicPr>
          <p:nvPr/>
        </p:nvPicPr>
        <p:blipFill>
          <a:blip r:embed="rId4"/>
          <a:stretch>
            <a:fillRect/>
          </a:stretch>
        </p:blipFill>
        <p:spPr>
          <a:xfrm>
            <a:off x="3465501" y="1255445"/>
            <a:ext cx="1725318" cy="1725318"/>
          </a:xfrm>
          <a:prstGeom prst="rect">
            <a:avLst/>
          </a:prstGeom>
        </p:spPr>
      </p:pic>
      <p:pic>
        <p:nvPicPr>
          <p:cNvPr id="4" name="Picture 3" descr="AWS Serverless Application Model (SAM) Command Line Interface – Build,  Test, and Debug Serverless Apps Locally | AWS News Blog">
            <a:extLst>
              <a:ext uri="{FF2B5EF4-FFF2-40B4-BE49-F238E27FC236}">
                <a16:creationId xmlns:a16="http://schemas.microsoft.com/office/drawing/2014/main" id="{D6B5F864-3C1A-DEA3-EC60-C925BEFD671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50636" y="1477573"/>
            <a:ext cx="1866900" cy="2659831"/>
          </a:xfrm>
          <a:prstGeom prst="rect">
            <a:avLst/>
          </a:prstGeom>
          <a:noFill/>
          <a:ln>
            <a:noFill/>
          </a:ln>
        </p:spPr>
      </p:pic>
      <p:pic>
        <p:nvPicPr>
          <p:cNvPr id="5" name="Picture 4" descr="AWS Lambda - Wikipedia">
            <a:extLst>
              <a:ext uri="{FF2B5EF4-FFF2-40B4-BE49-F238E27FC236}">
                <a16:creationId xmlns:a16="http://schemas.microsoft.com/office/drawing/2014/main" id="{FA07D381-8CFF-BDA0-0C81-8FF8BE9177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5501" y="3164719"/>
            <a:ext cx="1725318" cy="172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1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5"/>
          <p:cNvSpPr txBox="1">
            <a:spLocks noGrp="1"/>
          </p:cNvSpPr>
          <p:nvPr>
            <p:ph type="title"/>
          </p:nvPr>
        </p:nvSpPr>
        <p:spPr>
          <a:xfrm>
            <a:off x="1601972" y="2665976"/>
            <a:ext cx="6249759" cy="67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NỘI DUNG THỰC TẬP</a:t>
            </a:r>
            <a:endParaRPr dirty="0">
              <a:latin typeface="Times New Roman" panose="02020603050405020304" pitchFamily="18" charset="0"/>
              <a:cs typeface="Times New Roman" panose="02020603050405020304" pitchFamily="18" charset="0"/>
            </a:endParaRPr>
          </a:p>
        </p:txBody>
      </p:sp>
      <p:sp>
        <p:nvSpPr>
          <p:cNvPr id="418" name="Google Shape;418;p35"/>
          <p:cNvSpPr txBox="1">
            <a:spLocks noGrp="1"/>
          </p:cNvSpPr>
          <p:nvPr>
            <p:ph type="title" idx="2"/>
          </p:nvPr>
        </p:nvSpPr>
        <p:spPr>
          <a:xfrm>
            <a:off x="4013250" y="1526525"/>
            <a:ext cx="1117500" cy="9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mn-lt"/>
                <a:cs typeface="Quire Sans" panose="020B0502040204020203" pitchFamily="34" charset="0"/>
              </a:rPr>
              <a:t>03</a:t>
            </a:r>
            <a:endParaRPr dirty="0">
              <a:latin typeface="+mn-lt"/>
              <a:cs typeface="Quire Sans" panose="020B0502040204020203" pitchFamily="34" charset="0"/>
            </a:endParaRPr>
          </a:p>
        </p:txBody>
      </p:sp>
    </p:spTree>
    <p:extLst>
      <p:ext uri="{BB962C8B-B14F-4D97-AF65-F5344CB8AC3E}">
        <p14:creationId xmlns:p14="http://schemas.microsoft.com/office/powerpoint/2010/main" val="640489858"/>
      </p:ext>
    </p:extLst>
  </p:cSld>
  <p:clrMapOvr>
    <a:masterClrMapping/>
  </p:clrMapOvr>
</p:sld>
</file>

<file path=ppt/theme/theme1.xml><?xml version="1.0" encoding="utf-8"?>
<a:theme xmlns:a="http://schemas.openxmlformats.org/drawingml/2006/main" name="Urinary Tract Infection in Pediatrics Case Report by Slidesgo">
  <a:themeElements>
    <a:clrScheme name="Simple Light">
      <a:dk1>
        <a:srgbClr val="435D74"/>
      </a:dk1>
      <a:lt1>
        <a:srgbClr val="FDFDFD"/>
      </a:lt1>
      <a:dk2>
        <a:srgbClr val="91C9FB"/>
      </a:dk2>
      <a:lt2>
        <a:srgbClr val="7ECCB9"/>
      </a:lt2>
      <a:accent1>
        <a:srgbClr val="B9CCCB"/>
      </a:accent1>
      <a:accent2>
        <a:srgbClr val="E4ECEC"/>
      </a:accent2>
      <a:accent3>
        <a:srgbClr val="FFFFFF"/>
      </a:accent3>
      <a:accent4>
        <a:srgbClr val="FDFDFD"/>
      </a:accent4>
      <a:accent5>
        <a:srgbClr val="FFFFFF"/>
      </a:accent5>
      <a:accent6>
        <a:srgbClr val="FFFFFF"/>
      </a:accent6>
      <a:hlink>
        <a:srgbClr val="435D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489</Words>
  <Application>Microsoft Office PowerPoint</Application>
  <PresentationFormat>On-screen Show (16:9)</PresentationFormat>
  <Paragraphs>51</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Times New Roman</vt:lpstr>
      <vt:lpstr>Symbol</vt:lpstr>
      <vt:lpstr>Arial</vt:lpstr>
      <vt:lpstr>DM Sans ExtraBold</vt:lpstr>
      <vt:lpstr>DM Sans Black</vt:lpstr>
      <vt:lpstr>Open Sans</vt:lpstr>
      <vt:lpstr>Karla</vt:lpstr>
      <vt:lpstr>Urinary Tract Infection in Pediatrics Case Report by Slidesgo</vt:lpstr>
      <vt:lpstr>BÁO CÁO THỰC TẬP</vt:lpstr>
      <vt:lpstr>NỘI DUNG BÁO CÁO</vt:lpstr>
      <vt:lpstr>GIỚI THIỆU CHUNG </vt:lpstr>
      <vt:lpstr>GIỚI THIỆU VỀ CÔNG TY</vt:lpstr>
      <vt:lpstr>THÔNG TIN KHI LÀM VIỆC TẠI CÔNG TY</vt:lpstr>
      <vt:lpstr>CÔNG NGHỆ SỬ DỤNG</vt:lpstr>
      <vt:lpstr>CÁC PHẦN MỀM HỖ TRỢ</vt:lpstr>
      <vt:lpstr>CÁC CÔNG NGHỆ SỬ DỤNG</vt:lpstr>
      <vt:lpstr>NỘI DUNG THỰC TẬP</vt:lpstr>
      <vt:lpstr>Chờ công ty duyệt</vt:lpstr>
      <vt:lpstr>Chờ công ty duyệt</vt:lpstr>
      <vt:lpstr>TỔNG KẾT</vt:lpstr>
      <vt:lpstr>KẾT QUẢ</vt:lpstr>
      <vt:lpstr>THUẬN LỢI</vt:lpstr>
      <vt:lpstr>HẠN CHẾ</vt:lpstr>
      <vt:lpstr>KỸ NĂNG ĐẠT ĐƯỢC</vt:lpstr>
      <vt:lpstr>ĐỊNH HƯỚNG TƯƠNG LAI</vt:lpstr>
      <vt:lpstr>ĐỊNH HƯỚNG TƯƠNG LAI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dc:title>
  <dc:creator>Kiet Nguyen</dc:creator>
  <cp:lastModifiedBy>Nguyễn Hoàng Đăng Khoa</cp:lastModifiedBy>
  <cp:revision>95</cp:revision>
  <dcterms:modified xsi:type="dcterms:W3CDTF">2025-06-05T17:58:43Z</dcterms:modified>
</cp:coreProperties>
</file>