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ACC"/>
    <a:srgbClr val="ED8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A31A1-1307-4762-B1F2-31D1E2E4F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7615BE-A9C7-48C6-A49C-92E267A10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AFDF1E-198C-4CE2-9DDB-AE7C5007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1427-169A-4532-849F-1E4248FEB231}" type="datetimeFigureOut">
              <a:rPr lang="de-DE" smtClean="0"/>
              <a:t>11.10.2020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999068-2214-4E89-B9E1-EF82FD4D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1C08D0-25D1-43E5-88A3-9E8DA00E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29A8-EA99-431D-B83C-A5A3BA714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9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60E21-50FD-4209-ADF5-161780A8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E2506A-DFA3-40E4-AC0A-BFC49203F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D6E725-44AA-4340-B1E3-7390E024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1427-169A-4532-849F-1E4248FEB231}" type="datetimeFigureOut">
              <a:rPr lang="de-DE" smtClean="0"/>
              <a:t>11.10.2020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6A15D-0A4D-485A-AC5F-6DA943DE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531E9-E744-454D-99FD-682845AA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29A8-EA99-431D-B83C-A5A3BA714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82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6082E3-D8D2-4B45-94A6-A65AEFB73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8BC6B8-B5A3-43F5-8506-224AC8E5E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C134C4-126C-4CAF-A3A4-014C5F54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1427-169A-4532-849F-1E4248FEB231}" type="datetimeFigureOut">
              <a:rPr lang="de-DE" smtClean="0"/>
              <a:t>11.10.2020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C5DA72-1992-498F-87E8-881C188A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4B0CD0-1658-4FD3-9A00-AFD54FB1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29A8-EA99-431D-B83C-A5A3BA714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85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FBC35-5A7C-4B01-8111-73E84ADE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E345C-A5F5-4A12-BB03-3FFF1D9A8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FF4134-2EC3-430C-B3CD-C299A8C2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1427-169A-4532-849F-1E4248FEB231}" type="datetimeFigureOut">
              <a:rPr lang="de-DE" smtClean="0"/>
              <a:t>11.10.2020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E109DE-40DA-43A6-9621-63FEE3C6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899AB3-8960-47F4-8107-6C19AE05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29A8-EA99-431D-B83C-A5A3BA714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32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55D52-1400-43DE-A694-2F520605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16289F-B82E-484F-A10D-6DB75AAB2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C54D0A-CF20-4E18-BF57-BACDCE5B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1427-169A-4532-849F-1E4248FEB231}" type="datetimeFigureOut">
              <a:rPr lang="de-DE" smtClean="0"/>
              <a:t>11.10.2020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326E25-D551-48DF-96EC-A6892F9F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F5DE26-7599-407F-88FE-B9800FA4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29A8-EA99-431D-B83C-A5A3BA714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79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62CE2-2481-4A75-B175-F61D164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F7CCF4-2754-4584-8CCE-8A9E707BD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B7A825-16E1-4194-AC24-8E5B42B49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6242E1-A27B-4798-94A4-1D100099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1427-169A-4532-849F-1E4248FEB231}" type="datetimeFigureOut">
              <a:rPr lang="de-DE" smtClean="0"/>
              <a:t>11.10.2020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479A72-36CF-4F54-98AF-078F7973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458DA2-D631-44FD-B02A-A17E1FFA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29A8-EA99-431D-B83C-A5A3BA714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62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EDACB-5FE0-42C0-B954-76D46C44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D90A15-4F06-446D-B5FF-8949972CF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108DFA-E7DB-4723-9094-2E7DA3E78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751B469-01A7-4CA0-95A7-031F6B318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1988BB-4AB8-43A0-A567-00B0A2F93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DADD64-0FEC-4C5E-82CE-E91D905C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1427-169A-4532-849F-1E4248FEB231}" type="datetimeFigureOut">
              <a:rPr lang="de-DE" smtClean="0"/>
              <a:t>11.10.2020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F6A824-4FAD-4CC5-AB73-04B35C12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3680E-07AB-4AD1-89DF-83CAC988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29A8-EA99-431D-B83C-A5A3BA714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46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500BF-B16E-4FFC-9867-020EE374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D5BE57-4366-4221-9EB6-6E7E1CAE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1427-169A-4532-849F-1E4248FEB231}" type="datetimeFigureOut">
              <a:rPr lang="de-DE" smtClean="0"/>
              <a:t>11.10.2020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0B00BC-5AA0-4D8B-BF0E-852D5878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2FC2AB-CBAD-4601-AA00-22571474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29A8-EA99-431D-B83C-A5A3BA714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50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1DBF3C-69CB-4961-BBCF-09F2F02C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1427-169A-4532-849F-1E4248FEB231}" type="datetimeFigureOut">
              <a:rPr lang="de-DE" smtClean="0"/>
              <a:t>11.10.2020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C2355F-9600-4763-8F56-8470E603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411E12-3FFA-43E9-8EAD-58977ACB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29A8-EA99-431D-B83C-A5A3BA714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46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A1BC0-26D6-4BB5-BC7A-3D26458F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31C84B-878F-4E18-AC49-BE246EC23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7CC74C-7837-4C8F-A829-A9229D54A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0DB459-64D4-4BFD-A0C4-12DFD139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1427-169A-4532-849F-1E4248FEB231}" type="datetimeFigureOut">
              <a:rPr lang="de-DE" smtClean="0"/>
              <a:t>11.10.2020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EE7770-403C-4268-82F5-FEFD1B34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29E039-8BEE-4138-BF8C-F737B026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29A8-EA99-431D-B83C-A5A3BA714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74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BD82F-932D-4C92-8509-F02F266D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67C0AE0-0AF1-419C-A91C-F866CF658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778EF5-8119-4C21-849C-5ABDC9E7F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5FFE30-7490-40D1-A397-6CF288BB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1427-169A-4532-849F-1E4248FEB231}" type="datetimeFigureOut">
              <a:rPr lang="de-DE" smtClean="0"/>
              <a:t>11.10.2020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CC2E79-7EE5-4EC1-9AE9-9ACB255A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9BA756-4779-4939-AD8D-65111265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29A8-EA99-431D-B83C-A5A3BA714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11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DD0EE7-8FCF-4B4B-89D8-CAC69A8A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02D4B-7F34-4320-BA5D-BB92AE673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6EBA3-C364-4CA5-88BC-0C827FA42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C1427-169A-4532-849F-1E4248FEB231}" type="datetimeFigureOut">
              <a:rPr lang="de-DE" smtClean="0"/>
              <a:t>11.10.2020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4CB046-C2D4-415A-A675-5535E1D8A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71107-7079-44F5-A592-21ECB16FD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729A8-EA99-431D-B83C-A5A3BA714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73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räne 24">
            <a:extLst>
              <a:ext uri="{FF2B5EF4-FFF2-40B4-BE49-F238E27FC236}">
                <a16:creationId xmlns:a16="http://schemas.microsoft.com/office/drawing/2014/main" id="{EE3CA233-0F6A-486E-9FB0-11153FAF8355}"/>
              </a:ext>
            </a:extLst>
          </p:cNvPr>
          <p:cNvSpPr/>
          <p:nvPr/>
        </p:nvSpPr>
        <p:spPr>
          <a:xfrm rot="5201887">
            <a:off x="2276944" y="2640697"/>
            <a:ext cx="1170004" cy="1236797"/>
          </a:xfrm>
          <a:prstGeom prst="teardrop">
            <a:avLst>
              <a:gd name="adj" fmla="val 172420"/>
            </a:avLst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räne 26">
            <a:extLst>
              <a:ext uri="{FF2B5EF4-FFF2-40B4-BE49-F238E27FC236}">
                <a16:creationId xmlns:a16="http://schemas.microsoft.com/office/drawing/2014/main" id="{14E82B16-FA13-45B6-A3C4-EFFA4EED5A0F}"/>
              </a:ext>
            </a:extLst>
          </p:cNvPr>
          <p:cNvSpPr/>
          <p:nvPr/>
        </p:nvSpPr>
        <p:spPr>
          <a:xfrm rot="11246815">
            <a:off x="8793955" y="2710051"/>
            <a:ext cx="1170004" cy="1236797"/>
          </a:xfrm>
          <a:prstGeom prst="teardrop">
            <a:avLst>
              <a:gd name="adj" fmla="val 172420"/>
            </a:avLst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DD1814A-1F13-469E-AB4C-1A4A110E6292}"/>
              </a:ext>
            </a:extLst>
          </p:cNvPr>
          <p:cNvSpPr/>
          <p:nvPr/>
        </p:nvSpPr>
        <p:spPr>
          <a:xfrm>
            <a:off x="4343506" y="457199"/>
            <a:ext cx="3504987" cy="2588456"/>
          </a:xfrm>
          <a:prstGeom prst="ellipse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CBFCAA5-FE0B-417E-A266-72E8FF69CCE2}"/>
              </a:ext>
            </a:extLst>
          </p:cNvPr>
          <p:cNvSpPr/>
          <p:nvPr/>
        </p:nvSpPr>
        <p:spPr>
          <a:xfrm>
            <a:off x="4875730" y="1308294"/>
            <a:ext cx="1088972" cy="10515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8FC9617-959B-4E27-B2CC-3686D9D1306D}"/>
              </a:ext>
            </a:extLst>
          </p:cNvPr>
          <p:cNvSpPr/>
          <p:nvPr/>
        </p:nvSpPr>
        <p:spPr>
          <a:xfrm>
            <a:off x="6226233" y="1308294"/>
            <a:ext cx="1088972" cy="10515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D7DE7B2-6CF3-4563-8689-9641512AE509}"/>
              </a:ext>
            </a:extLst>
          </p:cNvPr>
          <p:cNvSpPr/>
          <p:nvPr/>
        </p:nvSpPr>
        <p:spPr>
          <a:xfrm rot="17058208">
            <a:off x="4300239" y="980761"/>
            <a:ext cx="84406" cy="956603"/>
          </a:xfrm>
          <a:prstGeom prst="roundRect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0190721-C9F1-432F-95E9-381D249E358E}"/>
              </a:ext>
            </a:extLst>
          </p:cNvPr>
          <p:cNvSpPr/>
          <p:nvPr/>
        </p:nvSpPr>
        <p:spPr>
          <a:xfrm rot="4792538">
            <a:off x="7724896" y="1012163"/>
            <a:ext cx="84406" cy="956603"/>
          </a:xfrm>
          <a:prstGeom prst="roundRect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D334602-A2DE-479A-95B5-95BA5FACD18A}"/>
              </a:ext>
            </a:extLst>
          </p:cNvPr>
          <p:cNvSpPr/>
          <p:nvPr/>
        </p:nvSpPr>
        <p:spPr>
          <a:xfrm rot="18671155">
            <a:off x="3733191" y="1201954"/>
            <a:ext cx="270697" cy="2250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E09C178-A82E-4BFD-937F-1540D76D1C6B}"/>
              </a:ext>
            </a:extLst>
          </p:cNvPr>
          <p:cNvSpPr/>
          <p:nvPr/>
        </p:nvSpPr>
        <p:spPr>
          <a:xfrm rot="2511247">
            <a:off x="8145454" y="1249815"/>
            <a:ext cx="270697" cy="2250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412AAF0-661E-4D15-93FA-FBC8D35891F7}"/>
              </a:ext>
            </a:extLst>
          </p:cNvPr>
          <p:cNvSpPr/>
          <p:nvPr/>
        </p:nvSpPr>
        <p:spPr>
          <a:xfrm>
            <a:off x="3196243" y="3050620"/>
            <a:ext cx="5799510" cy="3807380"/>
          </a:xfrm>
          <a:prstGeom prst="ellipse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CEE8F6B1-A46D-4E57-B40D-5EDE90EB1CFE}"/>
              </a:ext>
            </a:extLst>
          </p:cNvPr>
          <p:cNvSpPr/>
          <p:nvPr/>
        </p:nvSpPr>
        <p:spPr>
          <a:xfrm>
            <a:off x="3910744" y="3953296"/>
            <a:ext cx="4376832" cy="19410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SimSun-ExtB" panose="02010609060101010101" pitchFamily="49" charset="-122"/>
              <a:cs typeface="Courier New" panose="02070309020205020404" pitchFamily="49" charset="0"/>
            </a:endParaRPr>
          </a:p>
          <a:p>
            <a:pPr algn="ctr"/>
            <a:endParaRPr lang="de-D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SimSun-ExtB" panose="02010609060101010101" pitchFamily="49" charset="-122"/>
              <a:cs typeface="Courier New" panose="02070309020205020404" pitchFamily="49" charset="0"/>
            </a:endParaRPr>
          </a:p>
          <a:p>
            <a:pPr algn="ctr"/>
            <a:endParaRPr lang="de-D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SimSun-ExtB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" name="Mond 1">
            <a:extLst>
              <a:ext uri="{FF2B5EF4-FFF2-40B4-BE49-F238E27FC236}">
                <a16:creationId xmlns:a16="http://schemas.microsoft.com/office/drawing/2014/main" id="{13FDDF04-D79E-43E2-8E16-0DD5F49BA6C2}"/>
              </a:ext>
            </a:extLst>
          </p:cNvPr>
          <p:cNvSpPr/>
          <p:nvPr/>
        </p:nvSpPr>
        <p:spPr>
          <a:xfrm rot="16200000">
            <a:off x="5981699" y="2237453"/>
            <a:ext cx="228599" cy="930601"/>
          </a:xfrm>
          <a:prstGeom prst="moon">
            <a:avLst>
              <a:gd name="adj" fmla="val 957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Herz 2">
            <a:extLst>
              <a:ext uri="{FF2B5EF4-FFF2-40B4-BE49-F238E27FC236}">
                <a16:creationId xmlns:a16="http://schemas.microsoft.com/office/drawing/2014/main" id="{C1FF4A66-1A50-45FE-842E-EFF8FC547A72}"/>
              </a:ext>
            </a:extLst>
          </p:cNvPr>
          <p:cNvSpPr/>
          <p:nvPr/>
        </p:nvSpPr>
        <p:spPr>
          <a:xfrm>
            <a:off x="5219114" y="1786597"/>
            <a:ext cx="411584" cy="300386"/>
          </a:xfrm>
          <a:prstGeom prst="hear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Herz 5">
            <a:extLst>
              <a:ext uri="{FF2B5EF4-FFF2-40B4-BE49-F238E27FC236}">
                <a16:creationId xmlns:a16="http://schemas.microsoft.com/office/drawing/2014/main" id="{5E8626AA-842A-40CB-A3BD-5DAE6B54245D}"/>
              </a:ext>
            </a:extLst>
          </p:cNvPr>
          <p:cNvSpPr/>
          <p:nvPr/>
        </p:nvSpPr>
        <p:spPr>
          <a:xfrm>
            <a:off x="6584953" y="1786597"/>
            <a:ext cx="411584" cy="300386"/>
          </a:xfrm>
          <a:prstGeom prst="hear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14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räne 24">
            <a:extLst>
              <a:ext uri="{FF2B5EF4-FFF2-40B4-BE49-F238E27FC236}">
                <a16:creationId xmlns:a16="http://schemas.microsoft.com/office/drawing/2014/main" id="{EE3CA233-0F6A-486E-9FB0-11153FAF8355}"/>
              </a:ext>
            </a:extLst>
          </p:cNvPr>
          <p:cNvSpPr/>
          <p:nvPr/>
        </p:nvSpPr>
        <p:spPr>
          <a:xfrm rot="5201887">
            <a:off x="2276944" y="2640697"/>
            <a:ext cx="1170004" cy="1236797"/>
          </a:xfrm>
          <a:prstGeom prst="teardrop">
            <a:avLst>
              <a:gd name="adj" fmla="val 172420"/>
            </a:avLst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räne 26">
            <a:extLst>
              <a:ext uri="{FF2B5EF4-FFF2-40B4-BE49-F238E27FC236}">
                <a16:creationId xmlns:a16="http://schemas.microsoft.com/office/drawing/2014/main" id="{14E82B16-FA13-45B6-A3C4-EFFA4EED5A0F}"/>
              </a:ext>
            </a:extLst>
          </p:cNvPr>
          <p:cNvSpPr/>
          <p:nvPr/>
        </p:nvSpPr>
        <p:spPr>
          <a:xfrm rot="11246815">
            <a:off x="8793955" y="2710051"/>
            <a:ext cx="1170004" cy="1236797"/>
          </a:xfrm>
          <a:prstGeom prst="teardrop">
            <a:avLst>
              <a:gd name="adj" fmla="val 172420"/>
            </a:avLst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DD1814A-1F13-469E-AB4C-1A4A110E6292}"/>
              </a:ext>
            </a:extLst>
          </p:cNvPr>
          <p:cNvSpPr/>
          <p:nvPr/>
        </p:nvSpPr>
        <p:spPr>
          <a:xfrm>
            <a:off x="4343506" y="457199"/>
            <a:ext cx="3504987" cy="2588456"/>
          </a:xfrm>
          <a:prstGeom prst="ellipse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CBFCAA5-FE0B-417E-A266-72E8FF69CCE2}"/>
              </a:ext>
            </a:extLst>
          </p:cNvPr>
          <p:cNvSpPr/>
          <p:nvPr/>
        </p:nvSpPr>
        <p:spPr>
          <a:xfrm>
            <a:off x="4875730" y="1308294"/>
            <a:ext cx="1088972" cy="10515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8FC9617-959B-4E27-B2CC-3686D9D1306D}"/>
              </a:ext>
            </a:extLst>
          </p:cNvPr>
          <p:cNvSpPr/>
          <p:nvPr/>
        </p:nvSpPr>
        <p:spPr>
          <a:xfrm>
            <a:off x="6226233" y="1308294"/>
            <a:ext cx="1088972" cy="10515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Mond 11">
            <a:extLst>
              <a:ext uri="{FF2B5EF4-FFF2-40B4-BE49-F238E27FC236}">
                <a16:creationId xmlns:a16="http://schemas.microsoft.com/office/drawing/2014/main" id="{D3115D84-A4CB-4E8B-B2A2-363311343CBC}"/>
              </a:ext>
            </a:extLst>
          </p:cNvPr>
          <p:cNvSpPr/>
          <p:nvPr/>
        </p:nvSpPr>
        <p:spPr>
          <a:xfrm rot="16200000">
            <a:off x="5981699" y="2237453"/>
            <a:ext cx="228599" cy="930601"/>
          </a:xfrm>
          <a:prstGeom prst="moon">
            <a:avLst>
              <a:gd name="adj" fmla="val 957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D7DE7B2-6CF3-4563-8689-9641512AE509}"/>
              </a:ext>
            </a:extLst>
          </p:cNvPr>
          <p:cNvSpPr/>
          <p:nvPr/>
        </p:nvSpPr>
        <p:spPr>
          <a:xfrm rot="17058208">
            <a:off x="4300239" y="980761"/>
            <a:ext cx="84406" cy="956603"/>
          </a:xfrm>
          <a:prstGeom prst="roundRect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0190721-C9F1-432F-95E9-381D249E358E}"/>
              </a:ext>
            </a:extLst>
          </p:cNvPr>
          <p:cNvSpPr/>
          <p:nvPr/>
        </p:nvSpPr>
        <p:spPr>
          <a:xfrm rot="4792538">
            <a:off x="7724896" y="1012163"/>
            <a:ext cx="84406" cy="956603"/>
          </a:xfrm>
          <a:prstGeom prst="roundRect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D334602-A2DE-479A-95B5-95BA5FACD18A}"/>
              </a:ext>
            </a:extLst>
          </p:cNvPr>
          <p:cNvSpPr/>
          <p:nvPr/>
        </p:nvSpPr>
        <p:spPr>
          <a:xfrm rot="18671155">
            <a:off x="3733191" y="1201954"/>
            <a:ext cx="270697" cy="225083"/>
          </a:xfrm>
          <a:prstGeom prst="ellipse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E09C178-A82E-4BFD-937F-1540D76D1C6B}"/>
              </a:ext>
            </a:extLst>
          </p:cNvPr>
          <p:cNvSpPr/>
          <p:nvPr/>
        </p:nvSpPr>
        <p:spPr>
          <a:xfrm rot="2511247">
            <a:off x="8145454" y="1249815"/>
            <a:ext cx="270697" cy="225083"/>
          </a:xfrm>
          <a:prstGeom prst="ellipse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412AAF0-661E-4D15-93FA-FBC8D35891F7}"/>
              </a:ext>
            </a:extLst>
          </p:cNvPr>
          <p:cNvSpPr/>
          <p:nvPr/>
        </p:nvSpPr>
        <p:spPr>
          <a:xfrm>
            <a:off x="3196243" y="3050620"/>
            <a:ext cx="5799510" cy="3807380"/>
          </a:xfrm>
          <a:prstGeom prst="ellipse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CEE8F6B1-A46D-4E57-B40D-5EDE90EB1CFE}"/>
              </a:ext>
            </a:extLst>
          </p:cNvPr>
          <p:cNvSpPr/>
          <p:nvPr/>
        </p:nvSpPr>
        <p:spPr>
          <a:xfrm>
            <a:off x="3910744" y="3953296"/>
            <a:ext cx="4376832" cy="19410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SimSun-ExtB" panose="02010609060101010101" pitchFamily="49" charset="-122"/>
                <a:cs typeface="Courier New" panose="02070309020205020404" pitchFamily="49" charset="0"/>
              </a:rPr>
              <a:t>&gt;&gt;&gt;</a:t>
            </a:r>
          </a:p>
          <a:p>
            <a:pPr algn="ctr"/>
            <a:endParaRPr lang="de-D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SimSun-ExtB" panose="02010609060101010101" pitchFamily="49" charset="-122"/>
              <a:cs typeface="Courier New" panose="02070309020205020404" pitchFamily="49" charset="0"/>
            </a:endParaRPr>
          </a:p>
          <a:p>
            <a:pPr algn="ctr"/>
            <a:endParaRPr lang="de-D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SimSun-ExtB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" name="Herz 1">
            <a:extLst>
              <a:ext uri="{FF2B5EF4-FFF2-40B4-BE49-F238E27FC236}">
                <a16:creationId xmlns:a16="http://schemas.microsoft.com/office/drawing/2014/main" id="{906703DC-C1D0-4F99-B122-E86BCE6F4518}"/>
              </a:ext>
            </a:extLst>
          </p:cNvPr>
          <p:cNvSpPr/>
          <p:nvPr/>
        </p:nvSpPr>
        <p:spPr>
          <a:xfrm>
            <a:off x="5219114" y="1786597"/>
            <a:ext cx="411584" cy="300386"/>
          </a:xfrm>
          <a:prstGeom prst="hear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Herz 2">
            <a:extLst>
              <a:ext uri="{FF2B5EF4-FFF2-40B4-BE49-F238E27FC236}">
                <a16:creationId xmlns:a16="http://schemas.microsoft.com/office/drawing/2014/main" id="{3250D265-756E-4117-B3A9-CE80BF6BF76A}"/>
              </a:ext>
            </a:extLst>
          </p:cNvPr>
          <p:cNvSpPr/>
          <p:nvPr/>
        </p:nvSpPr>
        <p:spPr>
          <a:xfrm>
            <a:off x="6584953" y="1786597"/>
            <a:ext cx="411584" cy="300386"/>
          </a:xfrm>
          <a:prstGeom prst="hear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15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räne 24">
            <a:extLst>
              <a:ext uri="{FF2B5EF4-FFF2-40B4-BE49-F238E27FC236}">
                <a16:creationId xmlns:a16="http://schemas.microsoft.com/office/drawing/2014/main" id="{EE3CA233-0F6A-486E-9FB0-11153FAF8355}"/>
              </a:ext>
            </a:extLst>
          </p:cNvPr>
          <p:cNvSpPr/>
          <p:nvPr/>
        </p:nvSpPr>
        <p:spPr>
          <a:xfrm rot="5201887">
            <a:off x="2276944" y="2640697"/>
            <a:ext cx="1170004" cy="1236797"/>
          </a:xfrm>
          <a:prstGeom prst="teardrop">
            <a:avLst>
              <a:gd name="adj" fmla="val 172420"/>
            </a:avLst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räne 26">
            <a:extLst>
              <a:ext uri="{FF2B5EF4-FFF2-40B4-BE49-F238E27FC236}">
                <a16:creationId xmlns:a16="http://schemas.microsoft.com/office/drawing/2014/main" id="{14E82B16-FA13-45B6-A3C4-EFFA4EED5A0F}"/>
              </a:ext>
            </a:extLst>
          </p:cNvPr>
          <p:cNvSpPr/>
          <p:nvPr/>
        </p:nvSpPr>
        <p:spPr>
          <a:xfrm rot="11246815">
            <a:off x="8793955" y="2710051"/>
            <a:ext cx="1170004" cy="1236797"/>
          </a:xfrm>
          <a:prstGeom prst="teardrop">
            <a:avLst>
              <a:gd name="adj" fmla="val 172420"/>
            </a:avLst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DD1814A-1F13-469E-AB4C-1A4A110E6292}"/>
              </a:ext>
            </a:extLst>
          </p:cNvPr>
          <p:cNvSpPr/>
          <p:nvPr/>
        </p:nvSpPr>
        <p:spPr>
          <a:xfrm>
            <a:off x="4343506" y="457199"/>
            <a:ext cx="3504987" cy="2588456"/>
          </a:xfrm>
          <a:prstGeom prst="ellipse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CBFCAA5-FE0B-417E-A266-72E8FF69CCE2}"/>
              </a:ext>
            </a:extLst>
          </p:cNvPr>
          <p:cNvSpPr/>
          <p:nvPr/>
        </p:nvSpPr>
        <p:spPr>
          <a:xfrm>
            <a:off x="4875730" y="1308294"/>
            <a:ext cx="1088972" cy="10515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8FC9617-959B-4E27-B2CC-3686D9D1306D}"/>
              </a:ext>
            </a:extLst>
          </p:cNvPr>
          <p:cNvSpPr/>
          <p:nvPr/>
        </p:nvSpPr>
        <p:spPr>
          <a:xfrm>
            <a:off x="6226233" y="1308294"/>
            <a:ext cx="1088972" cy="10515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Mond 11">
            <a:extLst>
              <a:ext uri="{FF2B5EF4-FFF2-40B4-BE49-F238E27FC236}">
                <a16:creationId xmlns:a16="http://schemas.microsoft.com/office/drawing/2014/main" id="{D3115D84-A4CB-4E8B-B2A2-363311343CBC}"/>
              </a:ext>
            </a:extLst>
          </p:cNvPr>
          <p:cNvSpPr/>
          <p:nvPr/>
        </p:nvSpPr>
        <p:spPr>
          <a:xfrm rot="16200000">
            <a:off x="5981699" y="2237453"/>
            <a:ext cx="228599" cy="930601"/>
          </a:xfrm>
          <a:prstGeom prst="moon">
            <a:avLst>
              <a:gd name="adj" fmla="val 957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D7DE7B2-6CF3-4563-8689-9641512AE509}"/>
              </a:ext>
            </a:extLst>
          </p:cNvPr>
          <p:cNvSpPr/>
          <p:nvPr/>
        </p:nvSpPr>
        <p:spPr>
          <a:xfrm rot="17058208">
            <a:off x="4300239" y="980761"/>
            <a:ext cx="84406" cy="956603"/>
          </a:xfrm>
          <a:prstGeom prst="roundRect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0190721-C9F1-432F-95E9-381D249E358E}"/>
              </a:ext>
            </a:extLst>
          </p:cNvPr>
          <p:cNvSpPr/>
          <p:nvPr/>
        </p:nvSpPr>
        <p:spPr>
          <a:xfrm rot="4792538">
            <a:off x="7724896" y="1012163"/>
            <a:ext cx="84406" cy="956603"/>
          </a:xfrm>
          <a:prstGeom prst="roundRect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D334602-A2DE-479A-95B5-95BA5FACD18A}"/>
              </a:ext>
            </a:extLst>
          </p:cNvPr>
          <p:cNvSpPr/>
          <p:nvPr/>
        </p:nvSpPr>
        <p:spPr>
          <a:xfrm rot="18671155">
            <a:off x="3733191" y="1201954"/>
            <a:ext cx="270697" cy="225083"/>
          </a:xfrm>
          <a:prstGeom prst="ellipse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E09C178-A82E-4BFD-937F-1540D76D1C6B}"/>
              </a:ext>
            </a:extLst>
          </p:cNvPr>
          <p:cNvSpPr/>
          <p:nvPr/>
        </p:nvSpPr>
        <p:spPr>
          <a:xfrm rot="2511247">
            <a:off x="8145454" y="1249815"/>
            <a:ext cx="270697" cy="225083"/>
          </a:xfrm>
          <a:prstGeom prst="ellipse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412AAF0-661E-4D15-93FA-FBC8D35891F7}"/>
              </a:ext>
            </a:extLst>
          </p:cNvPr>
          <p:cNvSpPr/>
          <p:nvPr/>
        </p:nvSpPr>
        <p:spPr>
          <a:xfrm>
            <a:off x="3196243" y="3050620"/>
            <a:ext cx="5799510" cy="3807380"/>
          </a:xfrm>
          <a:prstGeom prst="ellipse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CEE8F6B1-A46D-4E57-B40D-5EDE90EB1CFE}"/>
              </a:ext>
            </a:extLst>
          </p:cNvPr>
          <p:cNvSpPr/>
          <p:nvPr/>
        </p:nvSpPr>
        <p:spPr>
          <a:xfrm>
            <a:off x="3910744" y="3953296"/>
            <a:ext cx="4376832" cy="19410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SimSun-ExtB" panose="02010609060101010101" pitchFamily="49" charset="-122"/>
              <a:cs typeface="Courier New" panose="02070309020205020404" pitchFamily="49" charset="0"/>
            </a:endParaRPr>
          </a:p>
          <a:p>
            <a:pPr algn="ctr"/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SimSun-ExtB" panose="02010609060101010101" pitchFamily="49" charset="-122"/>
                <a:cs typeface="Courier New" panose="02070309020205020404" pitchFamily="49" charset="0"/>
              </a:rPr>
              <a:t>Hi! </a:t>
            </a:r>
          </a:p>
          <a:p>
            <a:pPr algn="ctr"/>
            <a:endParaRPr lang="de-D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SimSun-ExtB" panose="02010609060101010101" pitchFamily="49" charset="-122"/>
              <a:cs typeface="Courier New" panose="02070309020205020404" pitchFamily="49" charset="0"/>
            </a:endParaRPr>
          </a:p>
          <a:p>
            <a:pPr algn="ctr"/>
            <a:endParaRPr lang="de-D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SimSun-ExtB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" name="Herz 1">
            <a:extLst>
              <a:ext uri="{FF2B5EF4-FFF2-40B4-BE49-F238E27FC236}">
                <a16:creationId xmlns:a16="http://schemas.microsoft.com/office/drawing/2014/main" id="{96F73B48-4BE4-46E5-A9F9-40D07264A631}"/>
              </a:ext>
            </a:extLst>
          </p:cNvPr>
          <p:cNvSpPr/>
          <p:nvPr/>
        </p:nvSpPr>
        <p:spPr>
          <a:xfrm>
            <a:off x="5219114" y="1786597"/>
            <a:ext cx="411584" cy="300386"/>
          </a:xfrm>
          <a:prstGeom prst="hear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Herz 2">
            <a:extLst>
              <a:ext uri="{FF2B5EF4-FFF2-40B4-BE49-F238E27FC236}">
                <a16:creationId xmlns:a16="http://schemas.microsoft.com/office/drawing/2014/main" id="{2CCBD0C7-54B3-445F-B969-8737D1AEE8D0}"/>
              </a:ext>
            </a:extLst>
          </p:cNvPr>
          <p:cNvSpPr/>
          <p:nvPr/>
        </p:nvSpPr>
        <p:spPr>
          <a:xfrm>
            <a:off x="6584953" y="1786597"/>
            <a:ext cx="411584" cy="300386"/>
          </a:xfrm>
          <a:prstGeom prst="hear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07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räne 24">
            <a:extLst>
              <a:ext uri="{FF2B5EF4-FFF2-40B4-BE49-F238E27FC236}">
                <a16:creationId xmlns:a16="http://schemas.microsoft.com/office/drawing/2014/main" id="{EE3CA233-0F6A-486E-9FB0-11153FAF8355}"/>
              </a:ext>
            </a:extLst>
          </p:cNvPr>
          <p:cNvSpPr/>
          <p:nvPr/>
        </p:nvSpPr>
        <p:spPr>
          <a:xfrm rot="5201887">
            <a:off x="2276944" y="2640697"/>
            <a:ext cx="1170004" cy="1236797"/>
          </a:xfrm>
          <a:prstGeom prst="teardrop">
            <a:avLst>
              <a:gd name="adj" fmla="val 172420"/>
            </a:avLst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räne 26">
            <a:extLst>
              <a:ext uri="{FF2B5EF4-FFF2-40B4-BE49-F238E27FC236}">
                <a16:creationId xmlns:a16="http://schemas.microsoft.com/office/drawing/2014/main" id="{14E82B16-FA13-45B6-A3C4-EFFA4EED5A0F}"/>
              </a:ext>
            </a:extLst>
          </p:cNvPr>
          <p:cNvSpPr/>
          <p:nvPr/>
        </p:nvSpPr>
        <p:spPr>
          <a:xfrm rot="11246815">
            <a:off x="8793955" y="2710051"/>
            <a:ext cx="1170004" cy="1236797"/>
          </a:xfrm>
          <a:prstGeom prst="teardrop">
            <a:avLst>
              <a:gd name="adj" fmla="val 172420"/>
            </a:avLst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DD1814A-1F13-469E-AB4C-1A4A110E6292}"/>
              </a:ext>
            </a:extLst>
          </p:cNvPr>
          <p:cNvSpPr/>
          <p:nvPr/>
        </p:nvSpPr>
        <p:spPr>
          <a:xfrm>
            <a:off x="4343506" y="457199"/>
            <a:ext cx="3504987" cy="2588456"/>
          </a:xfrm>
          <a:prstGeom prst="ellipse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CBFCAA5-FE0B-417E-A266-72E8FF69CCE2}"/>
              </a:ext>
            </a:extLst>
          </p:cNvPr>
          <p:cNvSpPr/>
          <p:nvPr/>
        </p:nvSpPr>
        <p:spPr>
          <a:xfrm>
            <a:off x="4875730" y="1308294"/>
            <a:ext cx="1088972" cy="10515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8FC9617-959B-4E27-B2CC-3686D9D1306D}"/>
              </a:ext>
            </a:extLst>
          </p:cNvPr>
          <p:cNvSpPr/>
          <p:nvPr/>
        </p:nvSpPr>
        <p:spPr>
          <a:xfrm>
            <a:off x="6226233" y="1308294"/>
            <a:ext cx="1088972" cy="10515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Mond 11">
            <a:extLst>
              <a:ext uri="{FF2B5EF4-FFF2-40B4-BE49-F238E27FC236}">
                <a16:creationId xmlns:a16="http://schemas.microsoft.com/office/drawing/2014/main" id="{D3115D84-A4CB-4E8B-B2A2-363311343CBC}"/>
              </a:ext>
            </a:extLst>
          </p:cNvPr>
          <p:cNvSpPr/>
          <p:nvPr/>
        </p:nvSpPr>
        <p:spPr>
          <a:xfrm rot="16200000">
            <a:off x="5981699" y="2237453"/>
            <a:ext cx="228599" cy="930601"/>
          </a:xfrm>
          <a:prstGeom prst="moon">
            <a:avLst>
              <a:gd name="adj" fmla="val 957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D7DE7B2-6CF3-4563-8689-9641512AE509}"/>
              </a:ext>
            </a:extLst>
          </p:cNvPr>
          <p:cNvSpPr/>
          <p:nvPr/>
        </p:nvSpPr>
        <p:spPr>
          <a:xfrm rot="17058208">
            <a:off x="4300239" y="980761"/>
            <a:ext cx="84406" cy="956603"/>
          </a:xfrm>
          <a:prstGeom prst="roundRect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0190721-C9F1-432F-95E9-381D249E358E}"/>
              </a:ext>
            </a:extLst>
          </p:cNvPr>
          <p:cNvSpPr/>
          <p:nvPr/>
        </p:nvSpPr>
        <p:spPr>
          <a:xfrm rot="4792538">
            <a:off x="7724896" y="1012163"/>
            <a:ext cx="84406" cy="956603"/>
          </a:xfrm>
          <a:prstGeom prst="roundRect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D334602-A2DE-479A-95B5-95BA5FACD18A}"/>
              </a:ext>
            </a:extLst>
          </p:cNvPr>
          <p:cNvSpPr/>
          <p:nvPr/>
        </p:nvSpPr>
        <p:spPr>
          <a:xfrm rot="18671155">
            <a:off x="3733191" y="1201954"/>
            <a:ext cx="270697" cy="225083"/>
          </a:xfrm>
          <a:prstGeom prst="ellipse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E09C178-A82E-4BFD-937F-1540D76D1C6B}"/>
              </a:ext>
            </a:extLst>
          </p:cNvPr>
          <p:cNvSpPr/>
          <p:nvPr/>
        </p:nvSpPr>
        <p:spPr>
          <a:xfrm rot="2511247">
            <a:off x="8145454" y="1249815"/>
            <a:ext cx="270697" cy="225083"/>
          </a:xfrm>
          <a:prstGeom prst="ellipse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412AAF0-661E-4D15-93FA-FBC8D35891F7}"/>
              </a:ext>
            </a:extLst>
          </p:cNvPr>
          <p:cNvSpPr/>
          <p:nvPr/>
        </p:nvSpPr>
        <p:spPr>
          <a:xfrm>
            <a:off x="3196243" y="3050620"/>
            <a:ext cx="5799510" cy="3807380"/>
          </a:xfrm>
          <a:prstGeom prst="ellipse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CEE8F6B1-A46D-4E57-B40D-5EDE90EB1CFE}"/>
              </a:ext>
            </a:extLst>
          </p:cNvPr>
          <p:cNvSpPr/>
          <p:nvPr/>
        </p:nvSpPr>
        <p:spPr>
          <a:xfrm>
            <a:off x="3910744" y="3953296"/>
            <a:ext cx="4376832" cy="19410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SimSun-ExtB" panose="02010609060101010101" pitchFamily="49" charset="-122"/>
                <a:cs typeface="Courier New" panose="02070309020205020404" pitchFamily="49" charset="0"/>
              </a:rPr>
              <a:t>I am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SimSun-ExtB" panose="02010609060101010101" pitchFamily="49" charset="-122"/>
                <a:cs typeface="Courier New" panose="02070309020205020404" pitchFamily="49" charset="0"/>
              </a:rPr>
              <a:t>PinKI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SimSun-ExtB" panose="02010609060101010101" pitchFamily="49" charset="-122"/>
                <a:cs typeface="Courier New" panose="02070309020205020404" pitchFamily="49" charset="0"/>
              </a:rPr>
              <a:t>.</a:t>
            </a:r>
          </a:p>
          <a:p>
            <a:pPr algn="ctr"/>
            <a:endParaRPr lang="de-D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SimSun-ExtB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" name="Herz 1">
            <a:extLst>
              <a:ext uri="{FF2B5EF4-FFF2-40B4-BE49-F238E27FC236}">
                <a16:creationId xmlns:a16="http://schemas.microsoft.com/office/drawing/2014/main" id="{AFD300E5-E925-418B-B866-0A707D7B5588}"/>
              </a:ext>
            </a:extLst>
          </p:cNvPr>
          <p:cNvSpPr/>
          <p:nvPr/>
        </p:nvSpPr>
        <p:spPr>
          <a:xfrm>
            <a:off x="5219114" y="1786597"/>
            <a:ext cx="411584" cy="300386"/>
          </a:xfrm>
          <a:prstGeom prst="hear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Herz 2">
            <a:extLst>
              <a:ext uri="{FF2B5EF4-FFF2-40B4-BE49-F238E27FC236}">
                <a16:creationId xmlns:a16="http://schemas.microsoft.com/office/drawing/2014/main" id="{819ECCE5-DACA-4859-94E4-65D4686D0BD6}"/>
              </a:ext>
            </a:extLst>
          </p:cNvPr>
          <p:cNvSpPr/>
          <p:nvPr/>
        </p:nvSpPr>
        <p:spPr>
          <a:xfrm>
            <a:off x="6584953" y="1786597"/>
            <a:ext cx="411584" cy="300386"/>
          </a:xfrm>
          <a:prstGeom prst="hear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37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räne 24">
            <a:extLst>
              <a:ext uri="{FF2B5EF4-FFF2-40B4-BE49-F238E27FC236}">
                <a16:creationId xmlns:a16="http://schemas.microsoft.com/office/drawing/2014/main" id="{EE3CA233-0F6A-486E-9FB0-11153FAF8355}"/>
              </a:ext>
            </a:extLst>
          </p:cNvPr>
          <p:cNvSpPr/>
          <p:nvPr/>
        </p:nvSpPr>
        <p:spPr>
          <a:xfrm rot="5201887">
            <a:off x="2276944" y="2640697"/>
            <a:ext cx="1170004" cy="1236797"/>
          </a:xfrm>
          <a:prstGeom prst="teardrop">
            <a:avLst>
              <a:gd name="adj" fmla="val 172420"/>
            </a:avLst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räne 26">
            <a:extLst>
              <a:ext uri="{FF2B5EF4-FFF2-40B4-BE49-F238E27FC236}">
                <a16:creationId xmlns:a16="http://schemas.microsoft.com/office/drawing/2014/main" id="{14E82B16-FA13-45B6-A3C4-EFFA4EED5A0F}"/>
              </a:ext>
            </a:extLst>
          </p:cNvPr>
          <p:cNvSpPr/>
          <p:nvPr/>
        </p:nvSpPr>
        <p:spPr>
          <a:xfrm rot="11246815">
            <a:off x="8793955" y="2710051"/>
            <a:ext cx="1170004" cy="1236797"/>
          </a:xfrm>
          <a:prstGeom prst="teardrop">
            <a:avLst>
              <a:gd name="adj" fmla="val 172420"/>
            </a:avLst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DD1814A-1F13-469E-AB4C-1A4A110E6292}"/>
              </a:ext>
            </a:extLst>
          </p:cNvPr>
          <p:cNvSpPr/>
          <p:nvPr/>
        </p:nvSpPr>
        <p:spPr>
          <a:xfrm>
            <a:off x="4343506" y="457199"/>
            <a:ext cx="3504987" cy="2588456"/>
          </a:xfrm>
          <a:prstGeom prst="ellipse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CBFCAA5-FE0B-417E-A266-72E8FF69CCE2}"/>
              </a:ext>
            </a:extLst>
          </p:cNvPr>
          <p:cNvSpPr/>
          <p:nvPr/>
        </p:nvSpPr>
        <p:spPr>
          <a:xfrm>
            <a:off x="4875730" y="1308294"/>
            <a:ext cx="1088972" cy="10515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8FC9617-959B-4E27-B2CC-3686D9D1306D}"/>
              </a:ext>
            </a:extLst>
          </p:cNvPr>
          <p:cNvSpPr/>
          <p:nvPr/>
        </p:nvSpPr>
        <p:spPr>
          <a:xfrm>
            <a:off x="6226233" y="1308294"/>
            <a:ext cx="1088972" cy="10515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Mond 11">
            <a:extLst>
              <a:ext uri="{FF2B5EF4-FFF2-40B4-BE49-F238E27FC236}">
                <a16:creationId xmlns:a16="http://schemas.microsoft.com/office/drawing/2014/main" id="{D3115D84-A4CB-4E8B-B2A2-363311343CBC}"/>
              </a:ext>
            </a:extLst>
          </p:cNvPr>
          <p:cNvSpPr/>
          <p:nvPr/>
        </p:nvSpPr>
        <p:spPr>
          <a:xfrm rot="16200000">
            <a:off x="5981699" y="2237453"/>
            <a:ext cx="228599" cy="930601"/>
          </a:xfrm>
          <a:prstGeom prst="moon">
            <a:avLst>
              <a:gd name="adj" fmla="val 957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D7DE7B2-6CF3-4563-8689-9641512AE509}"/>
              </a:ext>
            </a:extLst>
          </p:cNvPr>
          <p:cNvSpPr/>
          <p:nvPr/>
        </p:nvSpPr>
        <p:spPr>
          <a:xfrm rot="17058208">
            <a:off x="4300239" y="980761"/>
            <a:ext cx="84406" cy="956603"/>
          </a:xfrm>
          <a:prstGeom prst="roundRect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0190721-C9F1-432F-95E9-381D249E358E}"/>
              </a:ext>
            </a:extLst>
          </p:cNvPr>
          <p:cNvSpPr/>
          <p:nvPr/>
        </p:nvSpPr>
        <p:spPr>
          <a:xfrm rot="4792538">
            <a:off x="7724896" y="1012163"/>
            <a:ext cx="84406" cy="956603"/>
          </a:xfrm>
          <a:prstGeom prst="roundRect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D334602-A2DE-479A-95B5-95BA5FACD18A}"/>
              </a:ext>
            </a:extLst>
          </p:cNvPr>
          <p:cNvSpPr/>
          <p:nvPr/>
        </p:nvSpPr>
        <p:spPr>
          <a:xfrm rot="18671155">
            <a:off x="3733191" y="1201954"/>
            <a:ext cx="270697" cy="225083"/>
          </a:xfrm>
          <a:prstGeom prst="ellipse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E09C178-A82E-4BFD-937F-1540D76D1C6B}"/>
              </a:ext>
            </a:extLst>
          </p:cNvPr>
          <p:cNvSpPr/>
          <p:nvPr/>
        </p:nvSpPr>
        <p:spPr>
          <a:xfrm rot="2511247">
            <a:off x="8145454" y="1249815"/>
            <a:ext cx="270697" cy="225083"/>
          </a:xfrm>
          <a:prstGeom prst="ellipse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412AAF0-661E-4D15-93FA-FBC8D35891F7}"/>
              </a:ext>
            </a:extLst>
          </p:cNvPr>
          <p:cNvSpPr/>
          <p:nvPr/>
        </p:nvSpPr>
        <p:spPr>
          <a:xfrm>
            <a:off x="3196243" y="3050620"/>
            <a:ext cx="5799510" cy="3807380"/>
          </a:xfrm>
          <a:prstGeom prst="ellipse">
            <a:avLst/>
          </a:prstGeom>
          <a:solidFill>
            <a:srgbClr val="F4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CEE8F6B1-A46D-4E57-B40D-5EDE90EB1CFE}"/>
              </a:ext>
            </a:extLst>
          </p:cNvPr>
          <p:cNvSpPr/>
          <p:nvPr/>
        </p:nvSpPr>
        <p:spPr>
          <a:xfrm>
            <a:off x="3910744" y="3953296"/>
            <a:ext cx="4376832" cy="19410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SimSun-ExtB" panose="02010609060101010101" pitchFamily="49" charset="-122"/>
              <a:cs typeface="Courier New" panose="02070309020205020404" pitchFamily="49" charset="0"/>
            </a:endParaRPr>
          </a:p>
          <a:p>
            <a:pPr algn="ctr"/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SimSun-ExtB" panose="02010609060101010101" pitchFamily="49" charset="-122"/>
                <a:cs typeface="Courier New" panose="02070309020205020404" pitchFamily="49" charset="0"/>
              </a:rPr>
              <a:t>What‘s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SimSun-ExtB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SimSun-ExtB" panose="02010609060101010101" pitchFamily="49" charset="-122"/>
                <a:cs typeface="Courier New" panose="02070309020205020404" pitchFamily="49" charset="0"/>
              </a:rPr>
              <a:t>your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SimSun-ExtB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SimSun-ExtB" panose="02010609060101010101" pitchFamily="49" charset="-122"/>
                <a:cs typeface="Courier New" panose="02070309020205020404" pitchFamily="49" charset="0"/>
              </a:rPr>
              <a:t>name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SimSun-ExtB" panose="02010609060101010101" pitchFamily="49" charset="-122"/>
                <a:cs typeface="Courier New" panose="02070309020205020404" pitchFamily="49" charset="0"/>
              </a:rPr>
              <a:t>?</a:t>
            </a:r>
          </a:p>
          <a:p>
            <a:pPr algn="ctr"/>
            <a:endParaRPr lang="de-D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SimSun-ExtB" panose="02010609060101010101" pitchFamily="49" charset="-122"/>
              <a:cs typeface="Courier New" panose="02070309020205020404" pitchFamily="49" charset="0"/>
            </a:endParaRPr>
          </a:p>
          <a:p>
            <a:pPr algn="ctr"/>
            <a:endParaRPr lang="de-D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SimSun-ExtB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" name="Herz 1">
            <a:extLst>
              <a:ext uri="{FF2B5EF4-FFF2-40B4-BE49-F238E27FC236}">
                <a16:creationId xmlns:a16="http://schemas.microsoft.com/office/drawing/2014/main" id="{8DF830A2-B81F-4AB8-812E-C7E8925500F8}"/>
              </a:ext>
            </a:extLst>
          </p:cNvPr>
          <p:cNvSpPr/>
          <p:nvPr/>
        </p:nvSpPr>
        <p:spPr>
          <a:xfrm>
            <a:off x="5219114" y="1786597"/>
            <a:ext cx="411584" cy="300386"/>
          </a:xfrm>
          <a:prstGeom prst="hear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Herz 2">
            <a:extLst>
              <a:ext uri="{FF2B5EF4-FFF2-40B4-BE49-F238E27FC236}">
                <a16:creationId xmlns:a16="http://schemas.microsoft.com/office/drawing/2014/main" id="{2F330D50-FA7F-46D0-95B3-B3CB8A250705}"/>
              </a:ext>
            </a:extLst>
          </p:cNvPr>
          <p:cNvSpPr/>
          <p:nvPr/>
        </p:nvSpPr>
        <p:spPr>
          <a:xfrm>
            <a:off x="6584953" y="1786597"/>
            <a:ext cx="411584" cy="300386"/>
          </a:xfrm>
          <a:prstGeom prst="hear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4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Friederike Hechler</dc:creator>
  <cp:lastModifiedBy>Friederike Hechler</cp:lastModifiedBy>
  <cp:revision>9</cp:revision>
  <dcterms:created xsi:type="dcterms:W3CDTF">2020-10-06T10:41:48Z</dcterms:created>
  <dcterms:modified xsi:type="dcterms:W3CDTF">2020-10-11T22:00:52Z</dcterms:modified>
</cp:coreProperties>
</file>