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32A24B9-D81F-41AE-852C-767261F379D4}">
          <p14:sldIdLst>
            <p14:sldId id="256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C00"/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7" d="100"/>
          <a:sy n="97" d="100"/>
        </p:scale>
        <p:origin x="-2673" y="-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0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8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13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12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06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2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02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5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22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58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3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0740" y="265473"/>
            <a:ext cx="9144000" cy="2387600"/>
          </a:xfrm>
        </p:spPr>
        <p:txBody>
          <a:bodyPr/>
          <a:lstStyle/>
          <a:p>
            <a:r>
              <a:rPr lang="de-DE" dirty="0" err="1"/>
              <a:t>Pac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Knowlege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38490"/>
            <a:ext cx="9144000" cy="584650"/>
          </a:xfrm>
        </p:spPr>
        <p:txBody>
          <a:bodyPr/>
          <a:lstStyle/>
          <a:p>
            <a:r>
              <a:rPr lang="de-DE" dirty="0" err="1"/>
              <a:t>Knowlege</a:t>
            </a:r>
            <a:r>
              <a:rPr lang="de-DE" dirty="0"/>
              <a:t>-Games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217653" y="4336271"/>
            <a:ext cx="575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Friederike Herbold, Florian </a:t>
            </a:r>
            <a:r>
              <a:rPr lang="de-DE" dirty="0" err="1"/>
              <a:t>Kutz</a:t>
            </a:r>
            <a:r>
              <a:rPr lang="de-DE" dirty="0"/>
              <a:t>, Julian Busch, </a:t>
            </a:r>
            <a:r>
              <a:rPr lang="de-DE" dirty="0" err="1"/>
              <a:t>Thaer</a:t>
            </a:r>
            <a:r>
              <a:rPr lang="de-DE" dirty="0"/>
              <a:t> </a:t>
            </a:r>
            <a:r>
              <a:rPr lang="de-DE" dirty="0" err="1"/>
              <a:t>Adelfai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474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Ablauf</a:t>
            </a:r>
          </a:p>
        </p:txBody>
      </p:sp>
      <p:sp>
        <p:nvSpPr>
          <p:cNvPr id="21" name="Rechteck 20"/>
          <p:cNvSpPr/>
          <p:nvPr/>
        </p:nvSpPr>
        <p:spPr>
          <a:xfrm>
            <a:off x="662780" y="2460460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662780" y="2651258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662780" y="2846819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endCxn id="21" idx="2"/>
          </p:cNvCxnSpPr>
          <p:nvPr/>
        </p:nvCxnSpPr>
        <p:spPr>
          <a:xfrm>
            <a:off x="1584324" y="2660782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H="1">
            <a:off x="1077118" y="2460459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H="1">
            <a:off x="2148680" y="2460459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662780" y="2426706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12(1)    Planung 1               0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0	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0	½ </a:t>
            </a:r>
          </a:p>
        </p:txBody>
      </p:sp>
      <p:sp>
        <p:nvSpPr>
          <p:cNvPr id="40" name="Rechteck 39"/>
          <p:cNvSpPr/>
          <p:nvPr/>
        </p:nvSpPr>
        <p:spPr>
          <a:xfrm>
            <a:off x="658013" y="3289851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r Verbinder 40"/>
          <p:cNvCxnSpPr/>
          <p:nvPr/>
        </p:nvCxnSpPr>
        <p:spPr>
          <a:xfrm flipV="1">
            <a:off x="658013" y="3480649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V="1">
            <a:off x="658013" y="3676210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endCxn id="40" idx="2"/>
          </p:cNvCxnSpPr>
          <p:nvPr/>
        </p:nvCxnSpPr>
        <p:spPr>
          <a:xfrm>
            <a:off x="1579557" y="3490173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1072351" y="3289850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H="1">
            <a:off x="2143913" y="3289850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658013" y="3256097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300"/>
              </a:spcAft>
              <a:buAutoNum type="arabicPlain" startAt="11"/>
            </a:pPr>
            <a:r>
              <a:rPr lang="de-DE" sz="1100" dirty="0"/>
              <a:t>    </a:t>
            </a:r>
            <a:r>
              <a:rPr lang="de-DE" sz="1000" dirty="0"/>
              <a:t>Rahmen Festlegen</a:t>
            </a:r>
            <a:r>
              <a:rPr lang="de-DE" sz="1100" dirty="0"/>
              <a:t>    0 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½ 	1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½ 	1 ½ </a:t>
            </a:r>
          </a:p>
        </p:txBody>
      </p:sp>
      <p:sp>
        <p:nvSpPr>
          <p:cNvPr id="47" name="Rechteck 46"/>
          <p:cNvSpPr/>
          <p:nvPr/>
        </p:nvSpPr>
        <p:spPr>
          <a:xfrm>
            <a:off x="2971397" y="2452840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2971397" y="2643638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V="1">
            <a:off x="2971397" y="2839199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endCxn id="47" idx="2"/>
          </p:cNvCxnSpPr>
          <p:nvPr/>
        </p:nvCxnSpPr>
        <p:spPr>
          <a:xfrm>
            <a:off x="3892941" y="2653162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3385735" y="2452839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H="1">
            <a:off x="4457297" y="2452839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2971397" y="2419086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2         Grafiken                   9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 ½ 	8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9 ½ 	17 ½ </a:t>
            </a:r>
          </a:p>
        </p:txBody>
      </p:sp>
      <p:sp>
        <p:nvSpPr>
          <p:cNvPr id="54" name="Rechteck 53"/>
          <p:cNvSpPr/>
          <p:nvPr/>
        </p:nvSpPr>
        <p:spPr>
          <a:xfrm>
            <a:off x="2969016" y="3242582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r Verbinder 54"/>
          <p:cNvCxnSpPr/>
          <p:nvPr/>
        </p:nvCxnSpPr>
        <p:spPr>
          <a:xfrm flipV="1">
            <a:off x="2969016" y="3433380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 flipV="1">
            <a:off x="2969016" y="3628941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endCxn id="54" idx="2"/>
          </p:cNvCxnSpPr>
          <p:nvPr/>
        </p:nvCxnSpPr>
        <p:spPr>
          <a:xfrm>
            <a:off x="3890560" y="3442904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 flipH="1">
            <a:off x="3383354" y="3242581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 flipH="1">
            <a:off x="4454916" y="3242581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2969016" y="3208828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1         Anforderungen       3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 ½ 	2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3 ½ 	5 ½ </a:t>
            </a:r>
          </a:p>
        </p:txBody>
      </p:sp>
      <p:sp>
        <p:nvSpPr>
          <p:cNvPr id="61" name="Rechteck 60"/>
          <p:cNvSpPr/>
          <p:nvPr/>
        </p:nvSpPr>
        <p:spPr>
          <a:xfrm>
            <a:off x="2974970" y="4081022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Gerader Verbinder 61"/>
          <p:cNvCxnSpPr/>
          <p:nvPr/>
        </p:nvCxnSpPr>
        <p:spPr>
          <a:xfrm flipV="1">
            <a:off x="2974970" y="4271820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V="1">
            <a:off x="2974970" y="4467381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endCxn id="61" idx="2"/>
          </p:cNvCxnSpPr>
          <p:nvPr/>
        </p:nvCxnSpPr>
        <p:spPr>
          <a:xfrm>
            <a:off x="3896514" y="4281344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 flipH="1">
            <a:off x="3389308" y="4081021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H="1">
            <a:off x="4460870" y="4081021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2974970" y="4047268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3         Architektur              0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 ½ 	5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 ½ 	5 ½ </a:t>
            </a:r>
          </a:p>
        </p:txBody>
      </p:sp>
      <p:sp>
        <p:nvSpPr>
          <p:cNvPr id="68" name="Rechteck 67"/>
          <p:cNvSpPr/>
          <p:nvPr/>
        </p:nvSpPr>
        <p:spPr>
          <a:xfrm>
            <a:off x="2974970" y="4964648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Gerader Verbinder 68"/>
          <p:cNvCxnSpPr/>
          <p:nvPr/>
        </p:nvCxnSpPr>
        <p:spPr>
          <a:xfrm flipV="1">
            <a:off x="2974970" y="5155446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 flipV="1">
            <a:off x="2974970" y="5351007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endCxn id="68" idx="2"/>
          </p:cNvCxnSpPr>
          <p:nvPr/>
        </p:nvCxnSpPr>
        <p:spPr>
          <a:xfrm>
            <a:off x="3896514" y="5164970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H="1">
            <a:off x="3389308" y="4964647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H="1">
            <a:off x="4460870" y="4964647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2974970" y="4930894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12(2)  Planung 2                 1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 ½ 	3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2 ½ 	4 ½ </a:t>
            </a:r>
          </a:p>
        </p:txBody>
      </p:sp>
      <p:sp>
        <p:nvSpPr>
          <p:cNvPr id="75" name="Rechteck 74"/>
          <p:cNvSpPr/>
          <p:nvPr/>
        </p:nvSpPr>
        <p:spPr>
          <a:xfrm>
            <a:off x="5037131" y="4964118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6" name="Gerader Verbinder 75"/>
          <p:cNvCxnSpPr/>
          <p:nvPr/>
        </p:nvCxnSpPr>
        <p:spPr>
          <a:xfrm flipV="1">
            <a:off x="5037131" y="5154916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 flipV="1">
            <a:off x="5037131" y="5350477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>
            <a:endCxn id="75" idx="2"/>
          </p:cNvCxnSpPr>
          <p:nvPr/>
        </p:nvCxnSpPr>
        <p:spPr>
          <a:xfrm>
            <a:off x="5958675" y="5164440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 flipH="1">
            <a:off x="5451469" y="4964117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 flipH="1">
            <a:off x="6523031" y="4964117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5037131" y="4930364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9         Spielbrett Design    1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3 ½ 	5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4 ½ 	6 ½ </a:t>
            </a:r>
          </a:p>
        </p:txBody>
      </p:sp>
      <p:sp>
        <p:nvSpPr>
          <p:cNvPr id="82" name="Rechteck 81"/>
          <p:cNvSpPr/>
          <p:nvPr/>
        </p:nvSpPr>
        <p:spPr>
          <a:xfrm>
            <a:off x="5037131" y="3249481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r Verbinder 82"/>
          <p:cNvCxnSpPr/>
          <p:nvPr/>
        </p:nvCxnSpPr>
        <p:spPr>
          <a:xfrm flipV="1">
            <a:off x="5037131" y="3440279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/>
          <p:nvPr/>
        </p:nvCxnSpPr>
        <p:spPr>
          <a:xfrm flipV="1">
            <a:off x="5037131" y="3635840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>
            <a:endCxn id="82" idx="2"/>
          </p:cNvCxnSpPr>
          <p:nvPr/>
        </p:nvCxnSpPr>
        <p:spPr>
          <a:xfrm>
            <a:off x="5958675" y="3449803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 flipH="1">
            <a:off x="5451469" y="3249480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 flipH="1">
            <a:off x="6523031" y="3249480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5037131" y="3215727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7         </a:t>
            </a:r>
            <a:r>
              <a:rPr lang="de-DE" sz="800" dirty="0"/>
              <a:t>Machbarkeitsstudie exe     </a:t>
            </a:r>
            <a:r>
              <a:rPr lang="de-DE" sz="1100" dirty="0"/>
              <a:t>0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5 ½ 	6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5 ½ 	6 ½ </a:t>
            </a:r>
          </a:p>
        </p:txBody>
      </p:sp>
      <p:sp>
        <p:nvSpPr>
          <p:cNvPr id="89" name="Rechteck 88"/>
          <p:cNvSpPr/>
          <p:nvPr/>
        </p:nvSpPr>
        <p:spPr>
          <a:xfrm>
            <a:off x="7643408" y="3256697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r Verbinder 89"/>
          <p:cNvCxnSpPr/>
          <p:nvPr/>
        </p:nvCxnSpPr>
        <p:spPr>
          <a:xfrm flipV="1">
            <a:off x="7643408" y="3447495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/>
          <p:nvPr/>
        </p:nvCxnSpPr>
        <p:spPr>
          <a:xfrm flipV="1">
            <a:off x="7643408" y="3643056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endCxn id="89" idx="2"/>
          </p:cNvCxnSpPr>
          <p:nvPr/>
        </p:nvCxnSpPr>
        <p:spPr>
          <a:xfrm>
            <a:off x="8564952" y="3457019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H="1">
            <a:off x="8057746" y="3256696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/>
          <p:nvPr/>
        </p:nvCxnSpPr>
        <p:spPr>
          <a:xfrm flipH="1">
            <a:off x="9129308" y="3256696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7643408" y="3222943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5         Test                          0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6 ½ 	17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6 ½ 	17 ½ </a:t>
            </a:r>
          </a:p>
        </p:txBody>
      </p:sp>
      <p:sp>
        <p:nvSpPr>
          <p:cNvPr id="96" name="Rechteck 95"/>
          <p:cNvSpPr/>
          <p:nvPr/>
        </p:nvSpPr>
        <p:spPr>
          <a:xfrm>
            <a:off x="7643408" y="4046733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7" name="Gerader Verbinder 96"/>
          <p:cNvCxnSpPr/>
          <p:nvPr/>
        </p:nvCxnSpPr>
        <p:spPr>
          <a:xfrm flipV="1">
            <a:off x="7643408" y="4237531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643408" y="4433092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endCxn id="96" idx="2"/>
          </p:cNvCxnSpPr>
          <p:nvPr/>
        </p:nvCxnSpPr>
        <p:spPr>
          <a:xfrm>
            <a:off x="8564952" y="4247055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 flipH="1">
            <a:off x="8057746" y="4046732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 flipH="1">
            <a:off x="9129308" y="4046732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7643408" y="4012979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10      </a:t>
            </a:r>
            <a:r>
              <a:rPr lang="de-DE" sz="1000" dirty="0"/>
              <a:t>Spielbrett einfügen    0</a:t>
            </a:r>
            <a:endParaRPr lang="de-DE" sz="1100" dirty="0"/>
          </a:p>
          <a:p>
            <a:pPr>
              <a:spcAft>
                <a:spcPts val="300"/>
              </a:spcAft>
            </a:pPr>
            <a:r>
              <a:rPr lang="de-DE" sz="1100" dirty="0"/>
              <a:t>6 ½ 	10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13 ½ 	17 ½ 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7643408" y="2448710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Gerader Verbinder 103"/>
          <p:cNvCxnSpPr/>
          <p:nvPr/>
        </p:nvCxnSpPr>
        <p:spPr>
          <a:xfrm flipV="1">
            <a:off x="7643408" y="2639508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/>
          <p:nvPr/>
        </p:nvCxnSpPr>
        <p:spPr>
          <a:xfrm flipV="1">
            <a:off x="7643408" y="2835069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endCxn id="103" idx="2"/>
          </p:cNvCxnSpPr>
          <p:nvPr/>
        </p:nvCxnSpPr>
        <p:spPr>
          <a:xfrm>
            <a:off x="8564952" y="2649032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8057746" y="2448709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9129308" y="2448709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7643408" y="2414956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4         Implementierung   2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6 ½ 	15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8 ½ 	17 ½ 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9903213" y="2839982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1" name="Gerader Verbinder 110"/>
          <p:cNvCxnSpPr/>
          <p:nvPr/>
        </p:nvCxnSpPr>
        <p:spPr>
          <a:xfrm flipV="1">
            <a:off x="9903213" y="3030780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/>
          <p:nvPr/>
        </p:nvCxnSpPr>
        <p:spPr>
          <a:xfrm flipV="1">
            <a:off x="9903213" y="3226341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endCxn id="110" idx="2"/>
          </p:cNvCxnSpPr>
          <p:nvPr/>
        </p:nvCxnSpPr>
        <p:spPr>
          <a:xfrm>
            <a:off x="10824757" y="3040304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/>
          <p:nvPr/>
        </p:nvCxnSpPr>
        <p:spPr>
          <a:xfrm flipH="1">
            <a:off x="10317551" y="2839981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 flipH="1">
            <a:off x="11389113" y="2839981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9903213" y="2806228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8         </a:t>
            </a:r>
            <a:r>
              <a:rPr lang="de-DE" sz="1000" dirty="0"/>
              <a:t>Packen + </a:t>
            </a:r>
            <a:r>
              <a:rPr lang="de-DE" sz="1000" dirty="0" err="1"/>
              <a:t>abschluss</a:t>
            </a:r>
            <a:r>
              <a:rPr lang="de-DE" sz="1000" dirty="0"/>
              <a:t>    </a:t>
            </a:r>
            <a:r>
              <a:rPr lang="de-DE" sz="1100" dirty="0"/>
              <a:t>0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17 ½ 	18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17 ½ 	18 ½ 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9900832" y="3830169"/>
            <a:ext cx="18478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8" name="Gerader Verbinder 117"/>
          <p:cNvCxnSpPr/>
          <p:nvPr/>
        </p:nvCxnSpPr>
        <p:spPr>
          <a:xfrm flipV="1">
            <a:off x="9900832" y="4020967"/>
            <a:ext cx="18478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/>
          <p:nvPr/>
        </p:nvCxnSpPr>
        <p:spPr>
          <a:xfrm flipV="1">
            <a:off x="9900832" y="4216528"/>
            <a:ext cx="184785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endCxn id="117" idx="2"/>
          </p:cNvCxnSpPr>
          <p:nvPr/>
        </p:nvCxnSpPr>
        <p:spPr>
          <a:xfrm>
            <a:off x="10822376" y="4030491"/>
            <a:ext cx="2381" cy="40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H="1">
            <a:off x="10315170" y="3830168"/>
            <a:ext cx="2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/>
          <p:nvPr/>
        </p:nvCxnSpPr>
        <p:spPr>
          <a:xfrm flipH="1">
            <a:off x="11386732" y="3830168"/>
            <a:ext cx="2381" cy="1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/>
          <p:cNvSpPr txBox="1"/>
          <p:nvPr/>
        </p:nvSpPr>
        <p:spPr>
          <a:xfrm>
            <a:off x="9900832" y="3796415"/>
            <a:ext cx="184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dirty="0"/>
              <a:t>6         Präsentation            0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18 ½ 	19 ½</a:t>
            </a:r>
          </a:p>
          <a:p>
            <a:pPr>
              <a:spcAft>
                <a:spcPts val="300"/>
              </a:spcAft>
            </a:pPr>
            <a:r>
              <a:rPr lang="de-DE" sz="1100" dirty="0"/>
              <a:t>18 ½ 	19 ½ </a:t>
            </a:r>
          </a:p>
        </p:txBody>
      </p:sp>
      <p:cxnSp>
        <p:nvCxnSpPr>
          <p:cNvPr id="140" name="Verbinder: gewinkelt 139"/>
          <p:cNvCxnSpPr>
            <a:stCxn id="46" idx="3"/>
            <a:endCxn id="53" idx="1"/>
          </p:cNvCxnSpPr>
          <p:nvPr/>
        </p:nvCxnSpPr>
        <p:spPr>
          <a:xfrm flipV="1">
            <a:off x="2505863" y="2757640"/>
            <a:ext cx="465534" cy="8370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Verbinder: gewinkelt 141"/>
          <p:cNvCxnSpPr>
            <a:stCxn id="40" idx="3"/>
            <a:endCxn id="60" idx="1"/>
          </p:cNvCxnSpPr>
          <p:nvPr/>
        </p:nvCxnSpPr>
        <p:spPr>
          <a:xfrm flipV="1">
            <a:off x="2505863" y="3547382"/>
            <a:ext cx="463153" cy="47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Verbinder: gewinkelt 145"/>
          <p:cNvCxnSpPr>
            <a:stCxn id="46" idx="3"/>
            <a:endCxn id="74" idx="1"/>
          </p:cNvCxnSpPr>
          <p:nvPr/>
        </p:nvCxnSpPr>
        <p:spPr>
          <a:xfrm>
            <a:off x="2505863" y="3594651"/>
            <a:ext cx="469107" cy="1674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>
            <a:stCxn id="60" idx="3"/>
            <a:endCxn id="88" idx="1"/>
          </p:cNvCxnSpPr>
          <p:nvPr/>
        </p:nvCxnSpPr>
        <p:spPr>
          <a:xfrm>
            <a:off x="4816866" y="3547382"/>
            <a:ext cx="220265" cy="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>
            <a:stCxn id="68" idx="3"/>
            <a:endCxn id="81" idx="1"/>
          </p:cNvCxnSpPr>
          <p:nvPr/>
        </p:nvCxnSpPr>
        <p:spPr>
          <a:xfrm flipV="1">
            <a:off x="4822820" y="5268918"/>
            <a:ext cx="214311" cy="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Verbinder: gewinkelt 161"/>
          <p:cNvCxnSpPr>
            <a:stCxn id="103" idx="3"/>
            <a:endCxn id="116" idx="1"/>
          </p:cNvCxnSpPr>
          <p:nvPr/>
        </p:nvCxnSpPr>
        <p:spPr>
          <a:xfrm>
            <a:off x="9491258" y="2753510"/>
            <a:ext cx="411955" cy="391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Verbinder: gewinkelt 163"/>
          <p:cNvCxnSpPr>
            <a:stCxn id="95" idx="3"/>
            <a:endCxn id="116" idx="1"/>
          </p:cNvCxnSpPr>
          <p:nvPr/>
        </p:nvCxnSpPr>
        <p:spPr>
          <a:xfrm flipV="1">
            <a:off x="9491258" y="3144782"/>
            <a:ext cx="411955" cy="416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>
            <a:stCxn id="116" idx="2"/>
            <a:endCxn id="123" idx="0"/>
          </p:cNvCxnSpPr>
          <p:nvPr/>
        </p:nvCxnSpPr>
        <p:spPr>
          <a:xfrm flipH="1">
            <a:off x="10824757" y="3483336"/>
            <a:ext cx="2381" cy="31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Verbinder: gewinkelt 178"/>
          <p:cNvCxnSpPr>
            <a:stCxn id="75" idx="3"/>
          </p:cNvCxnSpPr>
          <p:nvPr/>
        </p:nvCxnSpPr>
        <p:spPr>
          <a:xfrm flipV="1">
            <a:off x="6884981" y="3554281"/>
            <a:ext cx="248840" cy="1714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 Verbindung mit Pfeil 182"/>
          <p:cNvCxnSpPr>
            <a:endCxn id="95" idx="1"/>
          </p:cNvCxnSpPr>
          <p:nvPr/>
        </p:nvCxnSpPr>
        <p:spPr>
          <a:xfrm>
            <a:off x="7027653" y="3561497"/>
            <a:ext cx="615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Verbinder: gewinkelt 186"/>
          <p:cNvCxnSpPr>
            <a:endCxn id="102" idx="1"/>
          </p:cNvCxnSpPr>
          <p:nvPr/>
        </p:nvCxnSpPr>
        <p:spPr>
          <a:xfrm rot="16200000" flipH="1">
            <a:off x="7121074" y="3829198"/>
            <a:ext cx="766063" cy="278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Verbinder: gewinkelt 190"/>
          <p:cNvCxnSpPr/>
          <p:nvPr/>
        </p:nvCxnSpPr>
        <p:spPr>
          <a:xfrm>
            <a:off x="7098101" y="1960376"/>
            <a:ext cx="2599134" cy="793134"/>
          </a:xfrm>
          <a:prstGeom prst="bentConnector3">
            <a:avLst>
              <a:gd name="adj1" fmla="val 99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Verbinder: gewinkelt 195"/>
          <p:cNvCxnSpPr>
            <a:stCxn id="53" idx="3"/>
          </p:cNvCxnSpPr>
          <p:nvPr/>
        </p:nvCxnSpPr>
        <p:spPr>
          <a:xfrm flipV="1">
            <a:off x="4819247" y="1960862"/>
            <a:ext cx="2444947" cy="7967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Verbinder: gewinkelt 198"/>
          <p:cNvCxnSpPr>
            <a:stCxn id="67" idx="3"/>
          </p:cNvCxnSpPr>
          <p:nvPr/>
        </p:nvCxnSpPr>
        <p:spPr>
          <a:xfrm flipV="1">
            <a:off x="4822820" y="3561497"/>
            <a:ext cx="2204833" cy="824325"/>
          </a:xfrm>
          <a:prstGeom prst="bentConnector3">
            <a:avLst>
              <a:gd name="adj1" fmla="val 1000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Verbinder: gewinkelt 202"/>
          <p:cNvCxnSpPr>
            <a:stCxn id="102" idx="3"/>
          </p:cNvCxnSpPr>
          <p:nvPr/>
        </p:nvCxnSpPr>
        <p:spPr>
          <a:xfrm flipV="1">
            <a:off x="9491258" y="3547382"/>
            <a:ext cx="205977" cy="8041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Verbinder: gewinkelt 143"/>
          <p:cNvCxnSpPr/>
          <p:nvPr/>
        </p:nvCxnSpPr>
        <p:spPr>
          <a:xfrm>
            <a:off x="2502291" y="3591975"/>
            <a:ext cx="469107" cy="791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8" name="Gerade Verbindung mit Pfeil 207"/>
          <p:cNvCxnSpPr>
            <a:stCxn id="35" idx="2"/>
            <a:endCxn id="46" idx="0"/>
          </p:cNvCxnSpPr>
          <p:nvPr/>
        </p:nvCxnSpPr>
        <p:spPr>
          <a:xfrm flipH="1">
            <a:off x="1581938" y="3103814"/>
            <a:ext cx="4767" cy="15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9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Soll - Ist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72052"/>
              </p:ext>
            </p:extLst>
          </p:nvPr>
        </p:nvGraphicFramePr>
        <p:xfrm>
          <a:off x="4077420" y="687269"/>
          <a:ext cx="7635333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58">
                  <a:extLst>
                    <a:ext uri="{9D8B030D-6E8A-4147-A177-3AD203B41FA5}">
                      <a16:colId xmlns:a16="http://schemas.microsoft.com/office/drawing/2014/main" val="3748602473"/>
                    </a:ext>
                  </a:extLst>
                </a:gridCol>
                <a:gridCol w="2650524">
                  <a:extLst>
                    <a:ext uri="{9D8B030D-6E8A-4147-A177-3AD203B41FA5}">
                      <a16:colId xmlns:a16="http://schemas.microsoft.com/office/drawing/2014/main" val="3863777422"/>
                    </a:ext>
                  </a:extLst>
                </a:gridCol>
                <a:gridCol w="1424431">
                  <a:extLst>
                    <a:ext uri="{9D8B030D-6E8A-4147-A177-3AD203B41FA5}">
                      <a16:colId xmlns:a16="http://schemas.microsoft.com/office/drawing/2014/main" val="2523485254"/>
                    </a:ext>
                  </a:extLst>
                </a:gridCol>
                <a:gridCol w="1529010">
                  <a:extLst>
                    <a:ext uri="{9D8B030D-6E8A-4147-A177-3AD203B41FA5}">
                      <a16:colId xmlns:a16="http://schemas.microsoft.com/office/drawing/2014/main" val="210884420"/>
                    </a:ext>
                  </a:extLst>
                </a:gridCol>
                <a:gridCol w="1529010">
                  <a:extLst>
                    <a:ext uri="{9D8B030D-6E8A-4147-A177-3AD203B41FA5}">
                      <a16:colId xmlns:a16="http://schemas.microsoft.com/office/drawing/2014/main" val="2748258879"/>
                    </a:ext>
                  </a:extLst>
                </a:gridCol>
              </a:tblGrid>
              <a:tr h="328836">
                <a:tc>
                  <a:txBody>
                    <a:bodyPr/>
                    <a:lstStyle/>
                    <a:p>
                      <a:r>
                        <a:rPr lang="de-DE" dirty="0" err="1"/>
                        <a:t>Nr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7745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Anforderungen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32776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Grafiken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  <a:r>
                        <a:rPr lang="de-DE" baseline="0" dirty="0"/>
                        <a:t> ¾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r>
                        <a:rPr lang="de-DE" baseline="0" dirty="0"/>
                        <a:t> 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77242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Architektur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99622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21980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93010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Präsentationen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2780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Machbarkeitsstudie 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05623"/>
                  </a:ext>
                </a:extLst>
              </a:tr>
              <a:tr h="567580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Packen und Abschlussüberprüfung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22994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Spielbrett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½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482383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Spielbrett einfügen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35718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Rahmen Festlegen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19916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29514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Umplanung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36676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2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</a:t>
            </a:r>
          </a:p>
        </p:txBody>
      </p:sp>
      <p:sp>
        <p:nvSpPr>
          <p:cNvPr id="3" name="Rechteck: abgerundete Ecken 2"/>
          <p:cNvSpPr/>
          <p:nvPr/>
        </p:nvSpPr>
        <p:spPr>
          <a:xfrm>
            <a:off x="4209691" y="1201947"/>
            <a:ext cx="2099094" cy="47042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4781909" y="1690688"/>
            <a:ext cx="954657" cy="954657"/>
          </a:xfrm>
          <a:prstGeom prst="ellipse">
            <a:avLst/>
          </a:prstGeom>
          <a:solidFill>
            <a:srgbClr val="74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4781908" y="3076754"/>
            <a:ext cx="954657" cy="954657"/>
          </a:xfrm>
          <a:prstGeom prst="ellipse">
            <a:avLst/>
          </a:prstGeom>
          <a:solidFill>
            <a:srgbClr val="6F6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4781908" y="4462820"/>
            <a:ext cx="954657" cy="95465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86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118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Pac the Knowlege</vt:lpstr>
      <vt:lpstr>Planung Ablauf</vt:lpstr>
      <vt:lpstr>Plan Soll - Ist</vt:lpstr>
      <vt:lpstr>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 the Knowlege</dc:title>
  <dc:creator>Friederike Herbold</dc:creator>
  <cp:lastModifiedBy>Friederike Herbold</cp:lastModifiedBy>
  <cp:revision>14</cp:revision>
  <dcterms:created xsi:type="dcterms:W3CDTF">2017-03-24T07:41:41Z</dcterms:created>
  <dcterms:modified xsi:type="dcterms:W3CDTF">2017-03-24T15:32:01Z</dcterms:modified>
</cp:coreProperties>
</file>