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2A24B9-D81F-41AE-852C-767261F379D4}">
          <p14:sldIdLst>
            <p14:sldId id="256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513"/>
    <a:srgbClr val="6F6C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2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0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38C1-99FC-46F5-B412-446607B02E86}" type="datetimeFigureOut">
              <a:rPr lang="de-DE" smtClean="0"/>
              <a:t>24.03.2017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9996-FFDC-4046-B199-59186FF5B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0740" y="265473"/>
            <a:ext cx="9144000" cy="2387600"/>
          </a:xfrm>
        </p:spPr>
        <p:txBody>
          <a:bodyPr/>
          <a:lstStyle/>
          <a:p>
            <a:r>
              <a:rPr lang="de-DE" dirty="0" err="1"/>
              <a:t>Pac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38490"/>
            <a:ext cx="9144000" cy="584650"/>
          </a:xfrm>
        </p:spPr>
        <p:txBody>
          <a:bodyPr/>
          <a:lstStyle/>
          <a:p>
            <a:r>
              <a:rPr lang="de-DE" dirty="0" err="1"/>
              <a:t>Knowlege</a:t>
            </a:r>
            <a:r>
              <a:rPr lang="de-DE" dirty="0"/>
              <a:t>-Games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17653" y="4336271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Friederike Herbold, Florian </a:t>
            </a:r>
            <a:r>
              <a:rPr lang="de-DE" dirty="0" err="1"/>
              <a:t>Kutz</a:t>
            </a:r>
            <a:r>
              <a:rPr lang="de-DE" dirty="0"/>
              <a:t>, Julian Busch, </a:t>
            </a:r>
            <a:r>
              <a:rPr lang="de-DE" dirty="0" err="1"/>
              <a:t>Thaer</a:t>
            </a:r>
            <a:r>
              <a:rPr lang="de-DE" dirty="0"/>
              <a:t> </a:t>
            </a:r>
            <a:r>
              <a:rPr lang="de-DE" dirty="0" err="1"/>
              <a:t>Adelfai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7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Spielbrett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7" y="1637069"/>
            <a:ext cx="4355692" cy="43556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3" y="1504333"/>
            <a:ext cx="1710816" cy="17108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3" y="3500949"/>
            <a:ext cx="1934578" cy="18895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663" y="1438196"/>
            <a:ext cx="1666340" cy="16663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55" y="3215149"/>
            <a:ext cx="2290916" cy="20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Soll - Ist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91955"/>
              </p:ext>
            </p:extLst>
          </p:nvPr>
        </p:nvGraphicFramePr>
        <p:xfrm>
          <a:off x="4077420" y="687269"/>
          <a:ext cx="7635333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58">
                  <a:extLst>
                    <a:ext uri="{9D8B030D-6E8A-4147-A177-3AD203B41FA5}">
                      <a16:colId xmlns:a16="http://schemas.microsoft.com/office/drawing/2014/main" val="3748602473"/>
                    </a:ext>
                  </a:extLst>
                </a:gridCol>
                <a:gridCol w="2650524">
                  <a:extLst>
                    <a:ext uri="{9D8B030D-6E8A-4147-A177-3AD203B41FA5}">
                      <a16:colId xmlns:a16="http://schemas.microsoft.com/office/drawing/2014/main" val="3863777422"/>
                    </a:ext>
                  </a:extLst>
                </a:gridCol>
                <a:gridCol w="1424431">
                  <a:extLst>
                    <a:ext uri="{9D8B030D-6E8A-4147-A177-3AD203B41FA5}">
                      <a16:colId xmlns:a16="http://schemas.microsoft.com/office/drawing/2014/main" val="2523485254"/>
                    </a:ext>
                  </a:extLst>
                </a:gridCol>
                <a:gridCol w="1529010">
                  <a:extLst>
                    <a:ext uri="{9D8B030D-6E8A-4147-A177-3AD203B41FA5}">
                      <a16:colId xmlns:a16="http://schemas.microsoft.com/office/drawing/2014/main" val="210884420"/>
                    </a:ext>
                  </a:extLst>
                </a:gridCol>
                <a:gridCol w="1529010">
                  <a:extLst>
                    <a:ext uri="{9D8B030D-6E8A-4147-A177-3AD203B41FA5}">
                      <a16:colId xmlns:a16="http://schemas.microsoft.com/office/drawing/2014/main" val="2748258879"/>
                    </a:ext>
                  </a:extLst>
                </a:gridCol>
              </a:tblGrid>
              <a:tr h="328836">
                <a:tc>
                  <a:txBody>
                    <a:bodyPr/>
                    <a:lstStyle/>
                    <a:p>
                      <a:r>
                        <a:rPr lang="de-DE" dirty="0" err="1"/>
                        <a:t>Nr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7745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3277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Grafiken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r>
                        <a:rPr lang="de-DE" baseline="0" dirty="0"/>
                        <a:t> ¾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sz="20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baseline="0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77242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Architektur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99622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2198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301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278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Machbarkeitsstudie 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05623"/>
                  </a:ext>
                </a:extLst>
              </a:tr>
              <a:tr h="56758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Packen und Abschlussüberprüfung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2994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Spielbrett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82383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Spielbrett einfügen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35718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Rahmen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1991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29514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3667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Rechteck: abgerundete Ecken 2"/>
          <p:cNvSpPr/>
          <p:nvPr/>
        </p:nvSpPr>
        <p:spPr>
          <a:xfrm>
            <a:off x="4209691" y="1201947"/>
            <a:ext cx="2099094" cy="47042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4781909" y="1690688"/>
            <a:ext cx="954657" cy="954657"/>
          </a:xfrm>
          <a:prstGeom prst="ellipse">
            <a:avLst/>
          </a:prstGeom>
          <a:solidFill>
            <a:srgbClr val="74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4781908" y="3076754"/>
            <a:ext cx="954657" cy="95465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81908" y="4462820"/>
            <a:ext cx="954657" cy="954657"/>
          </a:xfrm>
          <a:prstGeom prst="ellipse">
            <a:avLst/>
          </a:prstGeom>
          <a:solidFill>
            <a:srgbClr val="2D45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79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Pac the Knowlege</vt:lpstr>
      <vt:lpstr>Spielbrett</vt:lpstr>
      <vt:lpstr>Plan Soll - Ist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the Knowlege</dc:title>
  <dc:creator>Friederike Herbold</dc:creator>
  <cp:lastModifiedBy>Friederike Herbold</cp:lastModifiedBy>
  <cp:revision>18</cp:revision>
  <dcterms:created xsi:type="dcterms:W3CDTF">2017-03-24T07:41:41Z</dcterms:created>
  <dcterms:modified xsi:type="dcterms:W3CDTF">2017-03-24T15:44:50Z</dcterms:modified>
</cp:coreProperties>
</file>