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54" r:id="rId6"/>
    <p:sldId id="407" r:id="rId7"/>
    <p:sldId id="408" r:id="rId8"/>
    <p:sldId id="410" r:id="rId9"/>
    <p:sldId id="390" r:id="rId10"/>
    <p:sldId id="389" r:id="rId11"/>
    <p:sldId id="409" r:id="rId12"/>
    <p:sldId id="365" r:id="rId13"/>
    <p:sldId id="411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29" autoAdjust="0"/>
  </p:normalViewPr>
  <p:slideViewPr>
    <p:cSldViewPr showGuides="1">
      <p:cViewPr varScale="1">
        <p:scale>
          <a:sx n="50" d="100"/>
          <a:sy n="50" d="100"/>
        </p:scale>
        <p:origin x="66" y="12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2438400"/>
            <a:ext cx="10896598" cy="1752600"/>
          </a:xfrm>
        </p:spPr>
        <p:txBody>
          <a:bodyPr>
            <a:normAutofit/>
          </a:bodyPr>
          <a:lstStyle/>
          <a:p>
            <a:r>
              <a:rPr lang="en-US" sz="6000" dirty="0"/>
              <a:t>Code Topic 9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506B4B-2AC1-4C81-A4FD-BAA459042BB5}"/>
              </a:ext>
            </a:extLst>
          </p:cNvPr>
          <p:cNvSpPr txBox="1">
            <a:spLocks/>
          </p:cNvSpPr>
          <p:nvPr/>
        </p:nvSpPr>
        <p:spPr>
          <a:xfrm>
            <a:off x="1065213" y="5715000"/>
            <a:ext cx="10591799" cy="8113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Laura Friedman</a:t>
            </a:r>
          </a:p>
          <a:p>
            <a:endParaRPr lang="it-IT" dirty="0"/>
          </a:p>
          <a:p>
            <a:r>
              <a:rPr lang="it-IT" sz="1600" dirty="0"/>
              <a:t>cit 261:02 (Online)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D4D7F24-0332-48B0-BF23-099F07AAA80D}"/>
              </a:ext>
            </a:extLst>
          </p:cNvPr>
          <p:cNvSpPr txBox="1">
            <a:spLocks/>
          </p:cNvSpPr>
          <p:nvPr/>
        </p:nvSpPr>
        <p:spPr>
          <a:xfrm>
            <a:off x="1065213" y="4191000"/>
            <a:ext cx="1089659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Standard JavaScript Events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7BBDCD20-1EC1-43AF-A589-21B19CD93CF3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12188825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0344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JavaScript Events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dirty="0"/>
              <a:t>A reaction to HTML events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something the browser does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something the user does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dirty="0"/>
              <a:t>&lt;</a:t>
            </a:r>
            <a:r>
              <a:rPr lang="en-US" sz="4000" i="1" dirty="0"/>
              <a:t>element event</a:t>
            </a:r>
            <a:r>
              <a:rPr lang="en-US" sz="4000" dirty="0"/>
              <a:t>=</a:t>
            </a:r>
            <a:r>
              <a:rPr lang="en-US" sz="4000" b="1" dirty="0"/>
              <a:t>‘some JavaScript’</a:t>
            </a:r>
            <a:r>
              <a:rPr lang="en-US" sz="4000" dirty="0"/>
              <a:t>&gt;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dirty="0"/>
              <a:t>&lt;</a:t>
            </a:r>
            <a:r>
              <a:rPr lang="en-US" sz="4000" i="1" dirty="0"/>
              <a:t>element event</a:t>
            </a:r>
            <a:r>
              <a:rPr lang="en-US" sz="4000" dirty="0"/>
              <a:t>=</a:t>
            </a:r>
            <a:r>
              <a:rPr lang="en-US" sz="4000" b="1" dirty="0"/>
              <a:t>“some JavaScript”</a:t>
            </a:r>
            <a:r>
              <a:rPr lang="en-US" sz="4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12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JavaScript Event Handlers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Handle and verify user input, user actions, and browser actions: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Every time a page loads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When the page is closed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When a user clicks a button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Verify content when a user inputs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And more . . . </a:t>
            </a:r>
          </a:p>
        </p:txBody>
      </p:sp>
    </p:spTree>
    <p:extLst>
      <p:ext uri="{BB962C8B-B14F-4D97-AF65-F5344CB8AC3E}">
        <p14:creationId xmlns:p14="http://schemas.microsoft.com/office/powerpoint/2010/main" val="33468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JavaScript Event Methods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41310" y="1752600"/>
            <a:ext cx="11506202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  HTML event attributes can execute JavaScript directly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HTML event attributes can call JavaScript functions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Assign own event handler functions to HTML 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Prevent events from being sent or being handled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And more . . . </a:t>
            </a:r>
          </a:p>
        </p:txBody>
      </p:sp>
    </p:spTree>
    <p:extLst>
      <p:ext uri="{BB962C8B-B14F-4D97-AF65-F5344CB8AC3E}">
        <p14:creationId xmlns:p14="http://schemas.microsoft.com/office/powerpoint/2010/main" val="11297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HTML JavaScript DOM Events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905000"/>
            <a:ext cx="114300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4000" dirty="0"/>
              <a:t>Allow JavaScript to register different event handlers on elements in an HTML document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4000" dirty="0"/>
              <a:t>Events are normally in combination with functions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4000" dirty="0"/>
              <a:t>The function WILL NOT be executed before the event occurs (i.e. button click)</a:t>
            </a:r>
          </a:p>
        </p:txBody>
      </p:sp>
    </p:spTree>
    <p:extLst>
      <p:ext uri="{BB962C8B-B14F-4D97-AF65-F5344CB8AC3E}">
        <p14:creationId xmlns:p14="http://schemas.microsoft.com/office/powerpoint/2010/main" val="166364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Examples</a:t>
            </a:r>
          </a:p>
          <a:p>
            <a:pPr marL="458787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0" y="1295400"/>
            <a:ext cx="12188824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FF5D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this.innerHTML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Date()"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&gt;The time is?&lt;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above changes the content of its own element (using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.innerHTML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17EA04F9-EFE2-4B0D-A2AB-980B6010A915}"/>
              </a:ext>
            </a:extLst>
          </p:cNvPr>
          <p:cNvSpPr txBox="1">
            <a:spLocks/>
          </p:cNvSpPr>
          <p:nvPr/>
        </p:nvSpPr>
        <p:spPr>
          <a:xfrm>
            <a:off x="1" y="3238501"/>
            <a:ext cx="12188822" cy="2019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5D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('demo').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innerHTML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Date()"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&gt;The time is?&lt;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above changes the content of the element with id=“demo”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CE0BA-1F52-4786-97E5-5AE5ADD9CBE4}"/>
              </a:ext>
            </a:extLst>
          </p:cNvPr>
          <p:cNvCxnSpPr/>
          <p:nvPr/>
        </p:nvCxnSpPr>
        <p:spPr>
          <a:xfrm>
            <a:off x="-1" y="3048000"/>
            <a:ext cx="12188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D0C9479E-8936-4790-9625-D71207DCB859}"/>
              </a:ext>
            </a:extLst>
          </p:cNvPr>
          <p:cNvSpPr txBox="1">
            <a:spLocks/>
          </p:cNvSpPr>
          <p:nvPr/>
        </p:nvSpPr>
        <p:spPr>
          <a:xfrm>
            <a:off x="-31136" y="5257799"/>
            <a:ext cx="12188822" cy="2019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5D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displayDate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()"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&gt;The time is?&lt;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above calls a JavaScript function that initiates one of the first two examples.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D65ED9-84D5-43CF-9D28-0FB50F77C07A}"/>
              </a:ext>
            </a:extLst>
          </p:cNvPr>
          <p:cNvCxnSpPr/>
          <p:nvPr/>
        </p:nvCxnSpPr>
        <p:spPr>
          <a:xfrm>
            <a:off x="-31138" y="5067298"/>
            <a:ext cx="12188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Common HTML Events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F3A07E-96D6-4EFD-8280-C164B45CB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6383"/>
              </p:ext>
            </p:extLst>
          </p:nvPr>
        </p:nvGraphicFramePr>
        <p:xfrm>
          <a:off x="493711" y="1600200"/>
          <a:ext cx="11201400" cy="426720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455101">
                  <a:extLst>
                    <a:ext uri="{9D8B030D-6E8A-4147-A177-3AD203B41FA5}">
                      <a16:colId xmlns:a16="http://schemas.microsoft.com/office/drawing/2014/main" val="2559828933"/>
                    </a:ext>
                  </a:extLst>
                </a:gridCol>
                <a:gridCol w="8746299">
                  <a:extLst>
                    <a:ext uri="{9D8B030D-6E8A-4147-A177-3AD203B41FA5}">
                      <a16:colId xmlns:a16="http://schemas.microsoft.com/office/drawing/2014/main" val="3733044181"/>
                    </a:ext>
                  </a:extLst>
                </a:gridCol>
              </a:tblGrid>
              <a:tr h="614939">
                <a:tc>
                  <a:txBody>
                    <a:bodyPr/>
                    <a:lstStyle/>
                    <a:p>
                      <a:r>
                        <a:rPr lang="en-US" sz="3200" dirty="0"/>
                        <a:t>Event</a:t>
                      </a:r>
                      <a:endParaRPr lang="en-US" sz="3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  <a:endParaRPr lang="en-US" sz="3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824378"/>
                  </a:ext>
                </a:extLst>
              </a:tr>
              <a:tr h="614939">
                <a:tc>
                  <a:txBody>
                    <a:bodyPr/>
                    <a:lstStyle/>
                    <a:p>
                      <a:r>
                        <a:rPr lang="en-US" sz="2800"/>
                        <a:t>onchange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An HTML element has been changed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52513"/>
                  </a:ext>
                </a:extLst>
              </a:tr>
              <a:tr h="546822">
                <a:tc>
                  <a:txBody>
                    <a:bodyPr/>
                    <a:lstStyle/>
                    <a:p>
                      <a:r>
                        <a:rPr lang="en-US" sz="2800"/>
                        <a:t>onclick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The user clicks an HTML element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589357"/>
                  </a:ext>
                </a:extLst>
              </a:tr>
              <a:tr h="643320">
                <a:tc>
                  <a:txBody>
                    <a:bodyPr/>
                    <a:lstStyle/>
                    <a:p>
                      <a:r>
                        <a:rPr lang="en-US" sz="2800"/>
                        <a:t>onmouseover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The user moves the mouse over an HTML element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565406"/>
                  </a:ext>
                </a:extLst>
              </a:tr>
              <a:tr h="617303">
                <a:tc>
                  <a:txBody>
                    <a:bodyPr/>
                    <a:lstStyle/>
                    <a:p>
                      <a:r>
                        <a:rPr lang="en-US" sz="2800"/>
                        <a:t>onmouseout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The user moves the mouse away from an HTML element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341493"/>
                  </a:ext>
                </a:extLst>
              </a:tr>
              <a:tr h="614939">
                <a:tc>
                  <a:txBody>
                    <a:bodyPr/>
                    <a:lstStyle/>
                    <a:p>
                      <a:r>
                        <a:rPr lang="en-US" sz="2800"/>
                        <a:t>onkeydown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The user pushes a keyboard key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511984"/>
                  </a:ext>
                </a:extLst>
              </a:tr>
              <a:tr h="614939">
                <a:tc>
                  <a:txBody>
                    <a:bodyPr/>
                    <a:lstStyle/>
                    <a:p>
                      <a:r>
                        <a:rPr lang="en-US" sz="2800"/>
                        <a:t>onload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browser has finished loading the page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7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DOM Events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BFAE5DB-B6DB-48B3-A871-C70EEEC5CD66}"/>
              </a:ext>
            </a:extLst>
          </p:cNvPr>
          <p:cNvSpPr txBox="1">
            <a:spLocks/>
          </p:cNvSpPr>
          <p:nvPr/>
        </p:nvSpPr>
        <p:spPr>
          <a:xfrm>
            <a:off x="608012" y="1600199"/>
            <a:ext cx="4343401" cy="5239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Mouse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Keyboard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Frame/Object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Form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Drag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Clipboard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E1B1F03F-03F5-432B-979E-BBD038BBD9E6}"/>
              </a:ext>
            </a:extLst>
          </p:cNvPr>
          <p:cNvSpPr txBox="1">
            <a:spLocks/>
          </p:cNvSpPr>
          <p:nvPr/>
        </p:nvSpPr>
        <p:spPr>
          <a:xfrm>
            <a:off x="6932612" y="762000"/>
            <a:ext cx="4343401" cy="607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Print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Media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Animation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Transition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Server-Sent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Miscellaneous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dirty="0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3477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7BBDCD20-1EC1-43AF-A589-21B19CD93CF3}"/>
              </a:ext>
            </a:extLst>
          </p:cNvPr>
          <p:cNvSpPr txBox="1">
            <a:spLocks/>
          </p:cNvSpPr>
          <p:nvPr/>
        </p:nvSpPr>
        <p:spPr>
          <a:xfrm>
            <a:off x="0" y="2057400"/>
            <a:ext cx="12188825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Resource for DOM Events</a:t>
            </a:r>
          </a:p>
          <a:p>
            <a:pPr algn="ctr"/>
            <a:endParaRPr lang="en-US" sz="6000" dirty="0"/>
          </a:p>
          <a:p>
            <a:pPr algn="ctr"/>
            <a:r>
              <a:rPr lang="en-US" sz="4000" dirty="0">
                <a:hlinkClick r:id="rId2"/>
              </a:rPr>
              <a:t>https://www.w3schools.com/jsref/dom_obj_event.asp</a:t>
            </a:r>
            <a:endParaRPr lang="en-US" sz="4000" dirty="0"/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5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1057</TotalTime>
  <Words>321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Digital Blue Tunnel 16x9</vt:lpstr>
      <vt:lpstr>Code Topic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Navigation</dc:title>
  <dc:creator>Laura Friedman</dc:creator>
  <cp:lastModifiedBy>Laura Friedman</cp:lastModifiedBy>
  <cp:revision>137</cp:revision>
  <dcterms:created xsi:type="dcterms:W3CDTF">2017-01-14T23:17:51Z</dcterms:created>
  <dcterms:modified xsi:type="dcterms:W3CDTF">2018-02-05T23:56:38Z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