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1" autoAdjust="0"/>
  </p:normalViewPr>
  <p:slideViewPr>
    <p:cSldViewPr>
      <p:cViewPr varScale="1">
        <p:scale>
          <a:sx n="53" d="100"/>
          <a:sy n="53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E767-FE0F-480A-8979-5FA58D72B5A5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7C48-4B88-4E4D-BDD3-440D891A9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Wall</a:t>
            </a:r>
            <a:r>
              <a:rPr lang="zh-CN" altLang="en-US" dirty="0" smtClean="0"/>
              <a:t>：打开所有编译警告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：打开调试选项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FEA35-557E-47DC-8847-957D41A818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9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FEA35-557E-47DC-8847-957D41A818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2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lpthread</a:t>
            </a:r>
            <a:r>
              <a:rPr lang="zh-CN" altLang="en-US" dirty="0" smtClean="0"/>
              <a:t>：链接多线程的库</a:t>
            </a:r>
            <a:endParaRPr lang="en-US" altLang="zh-CN" dirty="0" smtClean="0"/>
          </a:p>
          <a:p>
            <a:r>
              <a:rPr lang="zh-CN" altLang="en-US" dirty="0" smtClean="0"/>
              <a:t>（）：创建一个子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FEA35-557E-47DC-8847-957D41A818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6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9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5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2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E1D1-455B-491D-A65B-71B3F6C9632C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2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补充内容：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减少重复输入多次编译命令的麻烦</a:t>
            </a:r>
            <a:endParaRPr lang="en-US" altLang="zh-CN" dirty="0" smtClean="0"/>
          </a:p>
          <a:p>
            <a:r>
              <a:rPr lang="en-US" altLang="zh-CN" dirty="0" err="1" smtClean="0"/>
              <a:t>Proxylab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最后的程序必须能用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正确编译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6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最基本的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proxy: </a:t>
            </a:r>
          </a:p>
          <a:p>
            <a:pPr lvl="2"/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csapp.c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proxy.c</a:t>
            </a:r>
            <a:r>
              <a:rPr lang="en-US" altLang="zh-CN" dirty="0" smtClean="0"/>
              <a:t> –o proxy</a:t>
            </a:r>
          </a:p>
          <a:p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</a:t>
            </a:r>
          </a:p>
          <a:p>
            <a:pPr lvl="1"/>
            <a:r>
              <a:rPr lang="en-US" altLang="zh-CN" dirty="0" smtClean="0"/>
              <a:t>make –f </a:t>
            </a:r>
            <a:r>
              <a:rPr lang="en-US" altLang="zh-CN" dirty="0" err="1" smtClean="0"/>
              <a:t>makefile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 proxy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02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拆分编译和链接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proxy: </a:t>
            </a:r>
            <a:r>
              <a:rPr lang="en-US" altLang="zh-CN" dirty="0" err="1" smtClean="0"/>
              <a:t>csapp.o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proxy.o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csapp.o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proxy.o</a:t>
            </a:r>
            <a:r>
              <a:rPr lang="en-US" altLang="zh-CN" dirty="0" smtClean="0"/>
              <a:t> –o proxy</a:t>
            </a:r>
          </a:p>
          <a:p>
            <a:pPr marL="0" indent="0">
              <a:buNone/>
            </a:pPr>
            <a:r>
              <a:rPr lang="en-US" altLang="zh-CN" dirty="0" err="1" smtClean="0"/>
              <a:t>csapp.o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csapp.c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–c </a:t>
            </a:r>
            <a:r>
              <a:rPr lang="en-US" altLang="zh-CN" dirty="0" err="1" smtClean="0"/>
              <a:t>csapp.c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csapp.o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proxy.o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proxy.c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–c </a:t>
            </a:r>
            <a:r>
              <a:rPr lang="en-US" altLang="zh-CN" dirty="0" err="1" smtClean="0"/>
              <a:t>proxy.c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proxy.o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95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使用宏来减少打字次数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OBJS = </a:t>
            </a:r>
            <a:r>
              <a:rPr lang="en-US" altLang="zh-CN" dirty="0" err="1" smtClean="0">
                <a:solidFill>
                  <a:srgbClr val="FF0000"/>
                </a:solidFill>
              </a:rPr>
              <a:t>proxy.o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csapp.o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CFLAGS = -Wall -g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proxy: </a:t>
            </a:r>
            <a:r>
              <a:rPr lang="en-US" altLang="zh-CN" dirty="0" smtClean="0">
                <a:solidFill>
                  <a:srgbClr val="FF0000"/>
                </a:solidFill>
              </a:rPr>
              <a:t>$(OBJS)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$(OBJS) </a:t>
            </a:r>
            <a:r>
              <a:rPr lang="en-US" altLang="zh-CN" dirty="0" smtClean="0"/>
              <a:t>–o proxy</a:t>
            </a:r>
          </a:p>
          <a:p>
            <a:pPr marL="0" indent="0">
              <a:buNone/>
            </a:pPr>
            <a:r>
              <a:rPr lang="en-US" altLang="zh-CN" dirty="0" err="1" smtClean="0"/>
              <a:t>csapp.o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csapp.c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$(CFLAGS) </a:t>
            </a:r>
            <a:r>
              <a:rPr lang="en-US" altLang="zh-CN" dirty="0" smtClean="0"/>
              <a:t>–c </a:t>
            </a:r>
            <a:r>
              <a:rPr lang="en-US" altLang="zh-CN" dirty="0" err="1" smtClean="0"/>
              <a:t>csapp.c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csapp.o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proxy.o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proxy.c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$(CFLAGS) </a:t>
            </a:r>
            <a:r>
              <a:rPr lang="en-US" altLang="zh-CN" dirty="0" smtClean="0"/>
              <a:t>–c </a:t>
            </a:r>
            <a:r>
              <a:rPr lang="en-US" altLang="zh-CN" dirty="0" err="1" smtClean="0"/>
              <a:t>proxy.c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proxy.o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假目标</a:t>
            </a:r>
            <a:r>
              <a:rPr lang="en-US" altLang="zh-CN" dirty="0" smtClean="0"/>
              <a:t>(phony target)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OBJS = </a:t>
            </a:r>
            <a:r>
              <a:rPr lang="en-US" altLang="zh-CN" dirty="0" err="1" smtClean="0"/>
              <a:t>proxy.o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csapp.o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CFLAGS = -Wall –g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.PHONY  : all clean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all: proxy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proxy: $(OBJS)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$(OBJS) –o proxy</a:t>
            </a:r>
          </a:p>
          <a:p>
            <a:pPr marL="0" indent="0">
              <a:buNone/>
            </a:pPr>
            <a:r>
              <a:rPr lang="en-US" altLang="zh-CN" dirty="0" err="1" smtClean="0"/>
              <a:t>csapp.o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csapp.c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$(CFLAGS) –c </a:t>
            </a:r>
            <a:r>
              <a:rPr lang="en-US" altLang="zh-CN" dirty="0" err="1" smtClean="0"/>
              <a:t>csapp.c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csapp.o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proxy.o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proxy.c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$(CFLAGS) –c </a:t>
            </a:r>
            <a:r>
              <a:rPr lang="en-US" altLang="zh-CN" dirty="0" err="1" smtClean="0"/>
              <a:t>proxy.c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proxy.o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clean: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rm</a:t>
            </a:r>
            <a:r>
              <a:rPr lang="en-US" altLang="zh-CN" dirty="0" smtClean="0">
                <a:solidFill>
                  <a:srgbClr val="FF0000"/>
                </a:solidFill>
              </a:rPr>
              <a:t> –f *~ *.o proxy core</a:t>
            </a:r>
          </a:p>
        </p:txBody>
      </p:sp>
    </p:spTree>
    <p:extLst>
      <p:ext uri="{BB962C8B-B14F-4D97-AF65-F5344CB8AC3E}">
        <p14:creationId xmlns:p14="http://schemas.microsoft.com/office/powerpoint/2010/main" val="6427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默认命令：进一步减少打字次数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OBJS = </a:t>
            </a:r>
            <a:r>
              <a:rPr lang="en-US" altLang="zh-CN" dirty="0" err="1" smtClean="0"/>
              <a:t>proxy.o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csapp.o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CFLAGS = -Wall –g</a:t>
            </a:r>
          </a:p>
          <a:p>
            <a:pPr marL="0" indent="0">
              <a:buNone/>
            </a:pPr>
            <a:r>
              <a:rPr lang="en-US" altLang="zh-CN" dirty="0" smtClean="0"/>
              <a:t>.PHONY  : all clean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all: proxy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proxy: $(OBJS)</a:t>
            </a:r>
          </a:p>
          <a:p>
            <a:pPr marL="0" indent="0">
              <a:buNone/>
            </a:pPr>
            <a:r>
              <a:rPr lang="en-US" altLang="zh-CN" dirty="0" err="1" smtClean="0"/>
              <a:t>csapp.o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csapp.c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proxy.o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proxy.c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clean: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–f *~ *.o proxy core</a:t>
            </a:r>
          </a:p>
        </p:txBody>
      </p:sp>
    </p:spTree>
    <p:extLst>
      <p:ext uri="{BB962C8B-B14F-4D97-AF65-F5344CB8AC3E}">
        <p14:creationId xmlns:p14="http://schemas.microsoft.com/office/powerpoint/2010/main" val="30838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3805"/>
            <a:ext cx="8229600" cy="5865515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CC = </a:t>
            </a:r>
            <a:r>
              <a:rPr lang="en-US" altLang="zh-CN" sz="2000" dirty="0" err="1"/>
              <a:t>gcc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CFLAGS = -O2 -Wall -I .</a:t>
            </a:r>
          </a:p>
          <a:p>
            <a:pPr marL="0" indent="0">
              <a:buNone/>
            </a:pPr>
            <a:r>
              <a:rPr lang="en-US" altLang="zh-CN" sz="2000" dirty="0" smtClean="0"/>
              <a:t># </a:t>
            </a:r>
            <a:r>
              <a:rPr lang="en-US" altLang="zh-CN" sz="2000" dirty="0"/>
              <a:t>This flag includes the </a:t>
            </a:r>
            <a:r>
              <a:rPr lang="en-US" altLang="zh-CN" sz="2000" dirty="0" err="1"/>
              <a:t>Pthreads</a:t>
            </a:r>
            <a:r>
              <a:rPr lang="en-US" altLang="zh-CN" sz="2000" dirty="0"/>
              <a:t> library on a Linux box.</a:t>
            </a:r>
          </a:p>
          <a:p>
            <a:pPr marL="0" indent="0">
              <a:buNone/>
            </a:pPr>
            <a:r>
              <a:rPr lang="en-US" altLang="zh-CN" sz="2000" dirty="0"/>
              <a:t># Others systems will probably require something different.</a:t>
            </a:r>
          </a:p>
          <a:p>
            <a:pPr marL="0" indent="0">
              <a:buNone/>
            </a:pPr>
            <a:r>
              <a:rPr lang="en-US" altLang="zh-CN" sz="2000" dirty="0"/>
              <a:t>LIB = -</a:t>
            </a:r>
            <a:r>
              <a:rPr lang="en-US" altLang="zh-CN" sz="2000" dirty="0" err="1"/>
              <a:t>lpthread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all: tiny </a:t>
            </a:r>
            <a:r>
              <a:rPr lang="en-US" altLang="zh-CN" sz="2000" dirty="0" err="1"/>
              <a:t>cgi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tiny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tiny.c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csapp.o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$(CC) $(CFLAGS) -o tiny </a:t>
            </a:r>
            <a:r>
              <a:rPr lang="en-US" altLang="zh-CN" sz="2000" dirty="0" err="1"/>
              <a:t>tiny.c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csapp.o</a:t>
            </a:r>
            <a:r>
              <a:rPr lang="en-US" altLang="zh-CN" sz="2000" dirty="0"/>
              <a:t> $(LIB)</a:t>
            </a:r>
          </a:p>
          <a:p>
            <a:pPr marL="0" indent="0">
              <a:buNone/>
            </a:pPr>
            <a:r>
              <a:rPr lang="en-US" altLang="zh-CN" sz="2000" dirty="0" err="1" smtClean="0"/>
              <a:t>csapp.o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	$(CC) $(CFLAGS) -c </a:t>
            </a:r>
            <a:r>
              <a:rPr lang="en-US" altLang="zh-CN" sz="2000" dirty="0" err="1"/>
              <a:t>csapp.c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cgi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	(cd 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-bin; make)</a:t>
            </a:r>
          </a:p>
          <a:p>
            <a:pPr marL="0" indent="0">
              <a:buNone/>
            </a:pPr>
            <a:r>
              <a:rPr lang="en-US" altLang="zh-CN" sz="2000" dirty="0" smtClean="0"/>
              <a:t>clean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-f *.o tiny *~</a:t>
            </a:r>
          </a:p>
          <a:p>
            <a:pPr marL="0" indent="0">
              <a:buNone/>
            </a:pPr>
            <a:r>
              <a:rPr lang="en-US" altLang="zh-CN" sz="2000" dirty="0"/>
              <a:t>	(cd </a:t>
            </a:r>
            <a:r>
              <a:rPr lang="en-US" altLang="zh-CN" sz="2000" dirty="0" err="1"/>
              <a:t>cgi</a:t>
            </a:r>
            <a:r>
              <a:rPr lang="en-US" altLang="zh-CN" sz="2000" dirty="0"/>
              <a:t>-bin; make clean)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34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213</Words>
  <Application>Microsoft Office PowerPoint</Application>
  <PresentationFormat>全屏显示(4:3)</PresentationFormat>
  <Paragraphs>80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主题​​</vt:lpstr>
      <vt:lpstr>补充内容：makefile</vt:lpstr>
      <vt:lpstr>Makefile</vt:lpstr>
      <vt:lpstr>最基本的Makefile</vt:lpstr>
      <vt:lpstr>拆分编译和链接</vt:lpstr>
      <vt:lpstr>使用宏来减少打字次数</vt:lpstr>
      <vt:lpstr>假目标(phony target)</vt:lpstr>
      <vt:lpstr>默认命令：进一步减少打字次数</vt:lpstr>
      <vt:lpstr>PowerPoint 演示文稿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小班讨论课</dc:title>
  <dc:creator>Yingfei Xiong</dc:creator>
  <cp:lastModifiedBy>Yingfei Xiong</cp:lastModifiedBy>
  <cp:revision>150</cp:revision>
  <dcterms:created xsi:type="dcterms:W3CDTF">2012-09-12T02:25:18Z</dcterms:created>
  <dcterms:modified xsi:type="dcterms:W3CDTF">2016-12-15T10:45:46Z</dcterms:modified>
</cp:coreProperties>
</file>