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87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8151" autoAdjust="0"/>
  </p:normalViewPr>
  <p:slideViewPr>
    <p:cSldViewPr>
      <p:cViewPr varScale="1">
        <p:scale>
          <a:sx n="86" d="100"/>
          <a:sy n="86" d="100"/>
        </p:scale>
        <p:origin x="1728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2E767-FE0F-480A-8979-5FA58D72B5A5}" type="datetimeFigureOut">
              <a:rPr lang="zh-CN" altLang="en-US" smtClean="0"/>
              <a:t>2016/9/21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707C48-4B88-4E4D-BDD3-440D891A94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438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Pwd</a:t>
            </a:r>
            <a:endParaRPr lang="en-US" altLang="zh-CN" dirty="0" smtClean="0"/>
          </a:p>
          <a:p>
            <a:r>
              <a:rPr lang="en-US" altLang="zh-CN" dirty="0" err="1" smtClean="0"/>
              <a:t>Ls</a:t>
            </a:r>
            <a:endParaRPr lang="en-US" altLang="zh-CN" dirty="0" smtClean="0"/>
          </a:p>
          <a:p>
            <a:r>
              <a:rPr lang="en-US" altLang="zh-CN" dirty="0" err="1" smtClean="0"/>
              <a:t>Ls</a:t>
            </a:r>
            <a:r>
              <a:rPr lang="en-US" altLang="zh-CN" dirty="0" smtClean="0"/>
              <a:t>-l</a:t>
            </a:r>
          </a:p>
          <a:p>
            <a:r>
              <a:rPr lang="zh-CN" altLang="en-US" dirty="0" smtClean="0"/>
              <a:t>删除目录</a:t>
            </a:r>
            <a:r>
              <a:rPr lang="en-US" altLang="zh-CN" dirty="0" err="1" smtClean="0"/>
              <a:t>rm</a:t>
            </a:r>
            <a:r>
              <a:rPr lang="en-US" altLang="zh-CN" baseline="0" dirty="0" smtClean="0"/>
              <a:t> –r</a:t>
            </a:r>
          </a:p>
          <a:p>
            <a:r>
              <a:rPr lang="en-US" altLang="zh-CN" baseline="0" dirty="0" smtClean="0"/>
              <a:t>Tar </a:t>
            </a:r>
            <a:r>
              <a:rPr lang="en-US" altLang="zh-CN" baseline="0" dirty="0" err="1" smtClean="0"/>
              <a:t>xf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707C48-4B88-4E4D-BDD3-440D891A94F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6170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1E1D1-455B-491D-A65B-71B3F6C9632C}" type="datetimeFigureOut">
              <a:rPr lang="zh-CN" altLang="en-US" smtClean="0"/>
              <a:t>2016/9/21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176D6-7B5F-482F-A248-337510D26C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9291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1E1D1-455B-491D-A65B-71B3F6C9632C}" type="datetimeFigureOut">
              <a:rPr lang="zh-CN" altLang="en-US" smtClean="0"/>
              <a:t>2016/9/21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176D6-7B5F-482F-A248-337510D26C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8023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1E1D1-455B-491D-A65B-71B3F6C9632C}" type="datetimeFigureOut">
              <a:rPr lang="zh-CN" altLang="en-US" smtClean="0"/>
              <a:t>2016/9/21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176D6-7B5F-482F-A248-337510D26C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7358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1E1D1-455B-491D-A65B-71B3F6C9632C}" type="datetimeFigureOut">
              <a:rPr lang="zh-CN" altLang="en-US" smtClean="0"/>
              <a:t>2016/9/21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176D6-7B5F-482F-A248-337510D26C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6245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1E1D1-455B-491D-A65B-71B3F6C9632C}" type="datetimeFigureOut">
              <a:rPr lang="zh-CN" altLang="en-US" smtClean="0"/>
              <a:t>2016/9/21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176D6-7B5F-482F-A248-337510D26C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9478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1E1D1-455B-491D-A65B-71B3F6C9632C}" type="datetimeFigureOut">
              <a:rPr lang="zh-CN" altLang="en-US" smtClean="0"/>
              <a:t>2016/9/21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176D6-7B5F-482F-A248-337510D26C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4551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1E1D1-455B-491D-A65B-71B3F6C9632C}" type="datetimeFigureOut">
              <a:rPr lang="zh-CN" altLang="en-US" smtClean="0"/>
              <a:t>2016/9/21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176D6-7B5F-482F-A248-337510D26C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8925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1E1D1-455B-491D-A65B-71B3F6C9632C}" type="datetimeFigureOut">
              <a:rPr lang="zh-CN" altLang="en-US" smtClean="0"/>
              <a:t>2016/9/21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176D6-7B5F-482F-A248-337510D26C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235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1E1D1-455B-491D-A65B-71B3F6C9632C}" type="datetimeFigureOut">
              <a:rPr lang="zh-CN" altLang="en-US" smtClean="0"/>
              <a:t>2016/9/21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176D6-7B5F-482F-A248-337510D26C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0435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1E1D1-455B-491D-A65B-71B3F6C9632C}" type="datetimeFigureOut">
              <a:rPr lang="zh-CN" altLang="en-US" smtClean="0"/>
              <a:t>2016/9/21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176D6-7B5F-482F-A248-337510D26C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4677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1E1D1-455B-491D-A65B-71B3F6C9632C}" type="datetimeFigureOut">
              <a:rPr lang="zh-CN" altLang="en-US" smtClean="0"/>
              <a:t>2016/9/21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176D6-7B5F-482F-A248-337510D26C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7576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D1E1D1-455B-491D-A65B-71B3F6C9632C}" type="datetimeFigureOut">
              <a:rPr lang="zh-CN" altLang="en-US" smtClean="0"/>
              <a:t>2016/9/21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F176D6-7B5F-482F-A248-337510D26C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6726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Linux</a:t>
            </a:r>
            <a:r>
              <a:rPr lang="zh-CN" altLang="en-US" dirty="0" smtClean="0"/>
              <a:t>命令行实战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numCol="2">
            <a:normAutofit fontScale="77500" lnSpcReduction="20000"/>
          </a:bodyPr>
          <a:lstStyle/>
          <a:p>
            <a:r>
              <a:rPr lang="zh-CN" altLang="en-US" dirty="0" smtClean="0"/>
              <a:t>查看当前目录</a:t>
            </a:r>
            <a:endParaRPr lang="en-US" altLang="zh-CN" dirty="0" smtClean="0"/>
          </a:p>
          <a:p>
            <a:r>
              <a:rPr lang="zh-CN" altLang="en-US" dirty="0" smtClean="0"/>
              <a:t>查看目录文件</a:t>
            </a:r>
            <a:endParaRPr lang="en-US" altLang="zh-CN" dirty="0" smtClean="0"/>
          </a:p>
          <a:p>
            <a:r>
              <a:rPr lang="zh-CN" altLang="en-US" dirty="0" smtClean="0"/>
              <a:t>查看帮助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Jk</a:t>
            </a:r>
            <a:r>
              <a:rPr lang="zh-CN" altLang="en-US" dirty="0" smtClean="0"/>
              <a:t>上下移动</a:t>
            </a:r>
            <a:endParaRPr lang="en-US" altLang="zh-CN" dirty="0" smtClean="0"/>
          </a:p>
          <a:p>
            <a:r>
              <a:rPr lang="zh-CN" altLang="en-US" dirty="0" smtClean="0"/>
              <a:t>创建文件</a:t>
            </a:r>
            <a:endParaRPr lang="en-US" altLang="zh-CN" dirty="0" smtClean="0"/>
          </a:p>
          <a:p>
            <a:r>
              <a:rPr lang="zh-CN" altLang="en-US" dirty="0" smtClean="0"/>
              <a:t>复制文件</a:t>
            </a:r>
            <a:endParaRPr lang="en-US" altLang="zh-CN" dirty="0" smtClean="0"/>
          </a:p>
          <a:p>
            <a:r>
              <a:rPr lang="zh-CN" altLang="en-US" dirty="0" smtClean="0"/>
              <a:t>删除文件</a:t>
            </a:r>
            <a:endParaRPr lang="en-US" altLang="zh-CN" dirty="0" smtClean="0"/>
          </a:p>
          <a:p>
            <a:r>
              <a:rPr lang="zh-CN" altLang="en-US" dirty="0" smtClean="0"/>
              <a:t>创建目录</a:t>
            </a:r>
            <a:r>
              <a:rPr lang="en-US" altLang="zh-CN" dirty="0" smtClean="0"/>
              <a:t>/</a:t>
            </a:r>
            <a:r>
              <a:rPr lang="zh-CN" altLang="en-US" dirty="0" smtClean="0"/>
              <a:t>删除目录</a:t>
            </a:r>
            <a:endParaRPr lang="en-US" altLang="zh-CN" dirty="0" smtClean="0"/>
          </a:p>
          <a:p>
            <a:r>
              <a:rPr lang="zh-CN" altLang="en-US" dirty="0" smtClean="0"/>
              <a:t>编辑文件</a:t>
            </a:r>
            <a:endParaRPr lang="en-US" altLang="zh-CN" dirty="0" smtClean="0"/>
          </a:p>
          <a:p>
            <a:r>
              <a:rPr lang="en-US" altLang="zh-CN" dirty="0" smtClean="0"/>
              <a:t>VI</a:t>
            </a:r>
            <a:r>
              <a:rPr lang="zh-CN" altLang="en-US" dirty="0" smtClean="0"/>
              <a:t>基本操作</a:t>
            </a:r>
            <a:endParaRPr lang="en-US" altLang="zh-CN" dirty="0" smtClean="0"/>
          </a:p>
          <a:p>
            <a:r>
              <a:rPr lang="zh-CN" altLang="en-US" dirty="0" smtClean="0"/>
              <a:t>编译文件</a:t>
            </a:r>
            <a:endParaRPr lang="en-US" altLang="zh-CN" dirty="0" smtClean="0"/>
          </a:p>
          <a:p>
            <a:r>
              <a:rPr lang="en-US" altLang="zh-CN" dirty="0" smtClean="0"/>
              <a:t>Data lab</a:t>
            </a:r>
            <a:r>
              <a:rPr lang="zh-CN" altLang="en-US" dirty="0" smtClean="0"/>
              <a:t>下载</a:t>
            </a:r>
            <a:endParaRPr lang="en-US" altLang="zh-CN" dirty="0" smtClean="0"/>
          </a:p>
          <a:p>
            <a:r>
              <a:rPr lang="zh-CN" altLang="en-US" dirty="0"/>
              <a:t>上传</a:t>
            </a:r>
            <a:endParaRPr lang="en-US" altLang="zh-CN" dirty="0" smtClean="0"/>
          </a:p>
          <a:p>
            <a:r>
              <a:rPr lang="zh-CN" altLang="en-US" dirty="0" smtClean="0"/>
              <a:t>压缩解压缩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两种方法：</a:t>
            </a:r>
            <a:r>
              <a:rPr lang="en-US" altLang="zh-CN" dirty="0" smtClean="0"/>
              <a:t>f</a:t>
            </a:r>
            <a:r>
              <a:rPr lang="zh-CN" altLang="en-US" dirty="0" smtClean="0"/>
              <a:t>参数和重定向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或者图形界面解压</a:t>
            </a:r>
            <a:endParaRPr lang="en-US" altLang="zh-CN" dirty="0" smtClean="0"/>
          </a:p>
          <a:p>
            <a:r>
              <a:rPr lang="en-US" altLang="zh-CN" dirty="0" err="1" smtClean="0"/>
              <a:t>DataLab</a:t>
            </a:r>
            <a:r>
              <a:rPr lang="zh-CN" altLang="en-US" dirty="0" smtClean="0"/>
              <a:t>讲解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需要安装</a:t>
            </a:r>
            <a:r>
              <a:rPr lang="en-US" altLang="zh-CN" dirty="0" smtClean="0"/>
              <a:t>64</a:t>
            </a:r>
            <a:r>
              <a:rPr lang="zh-CN" altLang="en-US" dirty="0" smtClean="0"/>
              <a:t>位操作系统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部分</a:t>
            </a:r>
            <a:r>
              <a:rPr lang="en-US" altLang="zh-CN" dirty="0" smtClean="0"/>
              <a:t>64</a:t>
            </a:r>
            <a:r>
              <a:rPr lang="zh-CN" altLang="en-US" dirty="0" smtClean="0"/>
              <a:t>位电脑可能需要安装</a:t>
            </a:r>
            <a:r>
              <a:rPr lang="en-US" altLang="zh-CN" dirty="0" err="1" smtClean="0"/>
              <a:t>gcc-multilib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sudo</a:t>
            </a:r>
            <a:r>
              <a:rPr lang="en-US" altLang="zh-CN" dirty="0" smtClean="0"/>
              <a:t> apt-get install </a:t>
            </a:r>
            <a:r>
              <a:rPr lang="en-US" altLang="zh-CN" dirty="0" err="1" smtClean="0"/>
              <a:t>gcc-multilib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4985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2936</TotalTime>
  <Words>81</Words>
  <Application>Microsoft Office PowerPoint</Application>
  <PresentationFormat>全屏显示(4:3)</PresentationFormat>
  <Paragraphs>27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宋体</vt:lpstr>
      <vt:lpstr>Arial</vt:lpstr>
      <vt:lpstr>Calibri</vt:lpstr>
      <vt:lpstr>Office 主题​​</vt:lpstr>
      <vt:lpstr>Linux命令行实战</vt:lpstr>
    </vt:vector>
  </TitlesOfParts>
  <Company>Peking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小班讨论课</dc:title>
  <dc:creator>Yingfei Xiong</dc:creator>
  <cp:lastModifiedBy>Yingfei Xiong</cp:lastModifiedBy>
  <cp:revision>155</cp:revision>
  <dcterms:created xsi:type="dcterms:W3CDTF">2012-09-12T02:25:18Z</dcterms:created>
  <dcterms:modified xsi:type="dcterms:W3CDTF">2016-09-21T03:41:31Z</dcterms:modified>
</cp:coreProperties>
</file>