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50" r:id="rId2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15765B75-14C6-4D1D-9F9F-2BA281659BC5}">
          <p14:sldIdLst>
            <p14:sldId id="256"/>
          </p14:sldIdLst>
        </p14:section>
        <p14:section name="Abschnitt ohne Titel" id="{EB5507FD-6C12-4DC8-A00D-3DD22B922F35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391F-7B30-4196-8BD0-145F73D992A0}" type="datetimeFigureOut">
              <a:rPr lang="de-DE" smtClean="0"/>
              <a:t>29.09.2018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A789-3AC1-44BC-878B-5C74554A8B7A}" type="slidenum">
              <a:rPr lang="de-DE" smtClean="0"/>
              <a:t>‹Nr.›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98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391F-7B30-4196-8BD0-145F73D992A0}" type="datetimeFigureOut">
              <a:rPr lang="de-DE" smtClean="0"/>
              <a:t>29.09.2018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A789-3AC1-44BC-878B-5C74554A8B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864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391F-7B30-4196-8BD0-145F73D992A0}" type="datetimeFigureOut">
              <a:rPr lang="de-DE" smtClean="0"/>
              <a:t>29.09.2018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A789-3AC1-44BC-878B-5C74554A8B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5872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391F-7B30-4196-8BD0-145F73D992A0}" type="datetimeFigureOut">
              <a:rPr lang="de-DE" smtClean="0"/>
              <a:t>29.09.2018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A789-3AC1-44BC-878B-5C74554A8B7A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0155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391F-7B30-4196-8BD0-145F73D992A0}" type="datetimeFigureOut">
              <a:rPr lang="de-DE" smtClean="0"/>
              <a:t>29.09.2018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A789-3AC1-44BC-878B-5C74554A8B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673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391F-7B30-4196-8BD0-145F73D992A0}" type="datetimeFigureOut">
              <a:rPr lang="de-DE" smtClean="0"/>
              <a:t>29.09.2018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A789-3AC1-44BC-878B-5C74554A8B7A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6054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391F-7B30-4196-8BD0-145F73D992A0}" type="datetimeFigureOut">
              <a:rPr lang="de-DE" smtClean="0"/>
              <a:t>29.09.2018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A789-3AC1-44BC-878B-5C74554A8B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32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391F-7B30-4196-8BD0-145F73D992A0}" type="datetimeFigureOut">
              <a:rPr lang="de-DE" smtClean="0"/>
              <a:t>29.09.2018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A789-3AC1-44BC-878B-5C74554A8B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918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391F-7B30-4196-8BD0-145F73D992A0}" type="datetimeFigureOut">
              <a:rPr lang="de-DE" smtClean="0"/>
              <a:t>29.09.2018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A789-3AC1-44BC-878B-5C74554A8B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3762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391F-7B30-4196-8BD0-145F73D992A0}" type="datetimeFigureOut">
              <a:rPr lang="de-DE" smtClean="0"/>
              <a:t>29.09.2018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A789-3AC1-44BC-878B-5C74554A8B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69974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391F-7B30-4196-8BD0-145F73D992A0}" type="datetimeFigureOut">
              <a:rPr lang="de-DE" smtClean="0"/>
              <a:t>29.09.2018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A789-3AC1-44BC-878B-5C74554A8B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640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391F-7B30-4196-8BD0-145F73D992A0}" type="datetimeFigureOut">
              <a:rPr lang="de-DE" smtClean="0"/>
              <a:t>29.09.2018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A789-3AC1-44BC-878B-5C74554A8B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74071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391F-7B30-4196-8BD0-145F73D992A0}" type="datetimeFigureOut">
              <a:rPr lang="de-DE" smtClean="0"/>
              <a:t>29.09.2018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A789-3AC1-44BC-878B-5C74554A8B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99968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391F-7B30-4196-8BD0-145F73D992A0}" type="datetimeFigureOut">
              <a:rPr lang="de-DE" smtClean="0"/>
              <a:t>29.09.2018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A789-3AC1-44BC-878B-5C74554A8B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72032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391F-7B30-4196-8BD0-145F73D992A0}" type="datetimeFigureOut">
              <a:rPr lang="de-DE" smtClean="0"/>
              <a:t>29.09.2018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A789-3AC1-44BC-878B-5C74554A8B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3497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391F-7B30-4196-8BD0-145F73D992A0}" type="datetimeFigureOut">
              <a:rPr lang="de-DE" smtClean="0"/>
              <a:t>29.09.2018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A789-3AC1-44BC-878B-5C74554A8B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52790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391F-7B30-4196-8BD0-145F73D992A0}" type="datetimeFigureOut">
              <a:rPr lang="de-DE" smtClean="0"/>
              <a:t>29.09.2018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A789-3AC1-44BC-878B-5C74554A8B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5662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391F-7B30-4196-8BD0-145F73D992A0}" type="datetimeFigureOut">
              <a:rPr lang="de-DE" smtClean="0"/>
              <a:t>29.09.2018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A789-3AC1-44BC-878B-5C74554A8B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55846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391F-7B30-4196-8BD0-145F73D992A0}" type="datetimeFigureOut">
              <a:rPr lang="de-DE" smtClean="0"/>
              <a:t>29.09.2018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A789-3AC1-44BC-878B-5C74554A8B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56223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391F-7B30-4196-8BD0-145F73D992A0}" type="datetimeFigureOut">
              <a:rPr lang="de-DE" smtClean="0"/>
              <a:t>29.09.2018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A789-3AC1-44BC-878B-5C74554A8B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78001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391F-7B30-4196-8BD0-145F73D992A0}" type="datetimeFigureOut">
              <a:rPr lang="de-DE" smtClean="0"/>
              <a:t>29.09.2018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A789-3AC1-44BC-878B-5C74554A8B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0066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391F-7B30-4196-8BD0-145F73D992A0}" type="datetimeFigureOut">
              <a:rPr lang="de-DE" smtClean="0"/>
              <a:t>29.09.2018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A789-3AC1-44BC-878B-5C74554A8B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3830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391F-7B30-4196-8BD0-145F73D992A0}" type="datetimeFigureOut">
              <a:rPr lang="de-DE" smtClean="0"/>
              <a:t>29.09.2018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A789-3AC1-44BC-878B-5C74554A8B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5122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391F-7B30-4196-8BD0-145F73D992A0}" type="datetimeFigureOut">
              <a:rPr lang="de-DE" smtClean="0"/>
              <a:t>29.09.2018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A789-3AC1-44BC-878B-5C74554A8B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4538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391F-7B30-4196-8BD0-145F73D992A0}" type="datetimeFigureOut">
              <a:rPr lang="de-DE" smtClean="0"/>
              <a:t>29.09.2018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A789-3AC1-44BC-878B-5C74554A8B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9829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391F-7B30-4196-8BD0-145F73D992A0}" type="datetimeFigureOut">
              <a:rPr lang="de-DE" smtClean="0"/>
              <a:t>29.09.2018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A789-3AC1-44BC-878B-5C74554A8B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8850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391F-7B30-4196-8BD0-145F73D992A0}" type="datetimeFigureOut">
              <a:rPr lang="de-DE" smtClean="0"/>
              <a:t>29.09.2018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A789-3AC1-44BC-878B-5C74554A8B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997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391F-7B30-4196-8BD0-145F73D992A0}" type="datetimeFigureOut">
              <a:rPr lang="de-DE" smtClean="0"/>
              <a:t>29.09.2018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A789-3AC1-44BC-878B-5C74554A8B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9876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E31391F-7B30-4196-8BD0-145F73D992A0}" type="datetimeFigureOut">
              <a:rPr lang="de-DE" smtClean="0"/>
              <a:t>29.09.2018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72FA789-3AC1-44BC-878B-5C74554A8B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4091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1391F-7B30-4196-8BD0-145F73D992A0}" type="datetimeFigureOut">
              <a:rPr lang="de-DE" smtClean="0"/>
              <a:t>29.09.2018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FA789-3AC1-44BC-878B-5C74554A8B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8599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Modul Entwicklung</a:t>
            </a:r>
            <a:br>
              <a:rPr lang="de-DE" dirty="0" smtClean="0"/>
            </a:br>
            <a:r>
              <a:rPr lang="de-DE" dirty="0" smtClean="0"/>
              <a:t>(auf Speed)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i="1" dirty="0" smtClean="0"/>
              <a:t>Friedrich Weinmann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9342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Zutatenliste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Github.com</a:t>
            </a:r>
          </a:p>
          <a:p>
            <a:r>
              <a:rPr lang="de-DE" dirty="0" err="1" smtClean="0"/>
              <a:t>Azure</a:t>
            </a:r>
            <a:r>
              <a:rPr lang="de-DE" dirty="0" smtClean="0"/>
              <a:t> </a:t>
            </a:r>
            <a:r>
              <a:rPr lang="de-DE" dirty="0" err="1" smtClean="0"/>
              <a:t>DevOps</a:t>
            </a:r>
            <a:r>
              <a:rPr lang="de-DE" dirty="0" smtClean="0"/>
              <a:t> Service</a:t>
            </a:r>
          </a:p>
          <a:p>
            <a:endParaRPr lang="de-DE" dirty="0"/>
          </a:p>
          <a:p>
            <a:r>
              <a:rPr lang="de-DE" dirty="0" err="1" smtClean="0"/>
              <a:t>Pester</a:t>
            </a:r>
            <a:endParaRPr lang="de-DE" dirty="0" smtClean="0"/>
          </a:p>
          <a:p>
            <a:r>
              <a:rPr lang="de-DE" dirty="0" err="1" smtClean="0"/>
              <a:t>PSScriptAnalyzer</a:t>
            </a:r>
            <a:endParaRPr lang="de-DE" dirty="0" smtClean="0"/>
          </a:p>
          <a:p>
            <a:r>
              <a:rPr lang="de-DE" dirty="0" err="1" smtClean="0"/>
              <a:t>PSFramework</a:t>
            </a:r>
            <a:endParaRPr lang="de-DE" dirty="0" smtClean="0"/>
          </a:p>
          <a:p>
            <a:r>
              <a:rPr lang="de-DE" dirty="0" err="1" smtClean="0"/>
              <a:t>PSModuleDevelopment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414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13</Words>
  <Application>Microsoft Office PowerPoint</Application>
  <PresentationFormat>Breitbild</PresentationFormat>
  <Paragraphs>10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Wingdings 3</vt:lpstr>
      <vt:lpstr>Segment</vt:lpstr>
      <vt:lpstr>Office</vt:lpstr>
      <vt:lpstr>Modul Entwicklung (auf Speed)</vt:lpstr>
      <vt:lpstr>Zutatenliste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 Entwicklung (auf Speed)</dc:title>
  <dc:creator>Friedrich</dc:creator>
  <cp:lastModifiedBy>Friedrich</cp:lastModifiedBy>
  <cp:revision>4</cp:revision>
  <dcterms:created xsi:type="dcterms:W3CDTF">2018-09-29T07:36:26Z</dcterms:created>
  <dcterms:modified xsi:type="dcterms:W3CDTF">2018-09-29T14:00:18Z</dcterms:modified>
</cp:coreProperties>
</file>