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75" r:id="rId5"/>
    <p:sldId id="261" r:id="rId6"/>
    <p:sldId id="279" r:id="rId7"/>
    <p:sldId id="293" r:id="rId8"/>
    <p:sldId id="281" r:id="rId9"/>
    <p:sldId id="285" r:id="rId10"/>
    <p:sldId id="282" r:id="rId11"/>
    <p:sldId id="283" r:id="rId12"/>
    <p:sldId id="286" r:id="rId13"/>
    <p:sldId id="287" r:id="rId14"/>
    <p:sldId id="288" r:id="rId15"/>
    <p:sldId id="289" r:id="rId16"/>
    <p:sldId id="284" r:id="rId17"/>
    <p:sldId id="295" r:id="rId18"/>
    <p:sldId id="296" r:id="rId19"/>
    <p:sldId id="269" r:id="rId20"/>
    <p:sldId id="290" r:id="rId21"/>
    <p:sldId id="291" r:id="rId22"/>
    <p:sldId id="292" r:id="rId23"/>
    <p:sldId id="268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AA91F2E-4457-4A51-9D92-745D3EBBA0F6}">
          <p14:sldIdLst>
            <p14:sldId id="275"/>
            <p14:sldId id="261"/>
            <p14:sldId id="279"/>
          </p14:sldIdLst>
        </p14:section>
        <p14:section name="Summary Section" id="{D1FD3334-44A7-4497-8646-AF38DD60DB74}">
          <p14:sldIdLst>
            <p14:sldId id="293"/>
          </p14:sldIdLst>
        </p14:section>
        <p14:section name="The Bastard Child" id="{1F6A07BE-F5EC-43FA-94C5-41C12BCE3751}">
          <p14:sldIdLst>
            <p14:sldId id="281"/>
            <p14:sldId id="285"/>
          </p14:sldIdLst>
        </p14:section>
        <p14:section name="Logging in Action" id="{A2E24F09-3AAA-4298-A41D-611C6C2A5DFE}">
          <p14:sldIdLst>
            <p14:sldId id="282"/>
          </p14:sldIdLst>
        </p14:section>
        <p14:section name="Going DevOps" id="{E139569D-E335-4055-AC28-2AA1E2D12147}">
          <p14:sldIdLst>
            <p14:sldId id="283"/>
            <p14:sldId id="286"/>
            <p14:sldId id="287"/>
            <p14:sldId id="288"/>
            <p14:sldId id="289"/>
          </p14:sldIdLst>
        </p14:section>
        <p14:section name="Extending Logging" id="{C84CC30A-EC40-4C56-9FF5-DFE05D41F4C6}">
          <p14:sldIdLst>
            <p14:sldId id="284"/>
            <p14:sldId id="295"/>
            <p14:sldId id="296"/>
          </p14:sldIdLst>
        </p14:section>
        <p14:section name="Managing the Logging" id="{074C2A38-D3AA-4042-9DA6-4C99C66D91D2}">
          <p14:sldIdLst>
            <p14:sldId id="269"/>
            <p14:sldId id="290"/>
            <p14:sldId id="291"/>
            <p14:sldId id="292"/>
          </p14:sldIdLst>
        </p14:section>
        <p14:section name="Outro" id="{846A8B1F-06EF-462B-8B97-13436C8157DF}">
          <p14:sldIdLst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/>
    <p:restoredTop sz="94505"/>
  </p:normalViewPr>
  <p:slideViewPr>
    <p:cSldViewPr snapToGrid="0" snapToObjects="1">
      <p:cViewPr varScale="1">
        <p:scale>
          <a:sx n="79" d="100"/>
          <a:sy n="79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2018-10-20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1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2018-10-20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framework.org/documentation/documents/psframework/configuration.html" TargetMode="External"/><Relationship Id="rId5" Type="http://schemas.openxmlformats.org/officeDocument/2006/relationships/hyperlink" Target="https://github.com/PowerShellFrameworkCollective/PSFramework" TargetMode="External"/><Relationship Id="rId4" Type="http://schemas.openxmlformats.org/officeDocument/2006/relationships/hyperlink" Target="https://psframework.org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FriedrichWeinmann" TargetMode="External"/><Relationship Id="rId4" Type="http://schemas.openxmlformats.org/officeDocument/2006/relationships/hyperlink" Target="https://psframework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4.png"/><Relationship Id="rId7" Type="http://schemas.openxmlformats.org/officeDocument/2006/relationships/slide" Target="slide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slide" Target="slide16.xml"/><Relationship Id="rId5" Type="http://schemas.openxmlformats.org/officeDocument/2006/relationships/image" Target="../media/image16.png"/><Relationship Id="rId10" Type="http://schemas.openxmlformats.org/officeDocument/2006/relationships/slide" Target="slide13.xml"/><Relationship Id="rId4" Type="http://schemas.openxmlformats.org/officeDocument/2006/relationships/image" Target="../media/image15.png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b="26154"/>
          <a:stretch/>
        </p:blipFill>
        <p:spPr>
          <a:xfrm>
            <a:off x="-2384" y="0"/>
            <a:ext cx="12194384" cy="57319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0632CE-FE7A-F249-A942-5F8064AC9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5805135"/>
            <a:ext cx="614818" cy="964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43630A-0E4A-4443-99F4-823396B43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1" y="6124217"/>
            <a:ext cx="1503542" cy="320199"/>
          </a:xfrm>
          <a:prstGeom prst="rect">
            <a:avLst/>
          </a:prstGeom>
        </p:spPr>
      </p:pic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E426D0AC-6CEC-0145-B3C4-9012F110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7" y="6017617"/>
            <a:ext cx="1695450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4B5B5A-6A46-D04D-9786-939563B23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697" y="5823361"/>
            <a:ext cx="1561062" cy="2601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1243CD-CCD7-774B-BBBD-3A7CAE2F5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651" y="6293093"/>
            <a:ext cx="1170550" cy="532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1B9CF5-9302-0741-80BC-2AA19990C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3885" y="6090674"/>
            <a:ext cx="876567" cy="303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A8AE10-338B-B243-8135-F11650832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92" t="26996" r="7408" b="26271"/>
          <a:stretch/>
        </p:blipFill>
        <p:spPr>
          <a:xfrm>
            <a:off x="6079480" y="5970592"/>
            <a:ext cx="2224576" cy="543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7D4D30-DB5F-814D-ABF2-309E52D3F27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8" t="19236" r="6803" b="30102"/>
          <a:stretch/>
        </p:blipFill>
        <p:spPr>
          <a:xfrm>
            <a:off x="4426194" y="6106723"/>
            <a:ext cx="1573718" cy="3281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235C72-F1B9-5340-B2C3-2212FA5714F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884" t="17682" r="11563" b="19075"/>
          <a:stretch/>
        </p:blipFill>
        <p:spPr>
          <a:xfrm>
            <a:off x="8383624" y="6053482"/>
            <a:ext cx="1458437" cy="442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7FC197-F6B2-4058-AAF8-0232B0EDB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91" y="584774"/>
            <a:ext cx="10434536" cy="2844225"/>
          </a:xfrm>
        </p:spPr>
        <p:txBody>
          <a:bodyPr anchor="t"/>
          <a:lstStyle/>
          <a:p>
            <a:r>
              <a:rPr lang="en-US" dirty="0">
                <a:solidFill>
                  <a:srgbClr val="FF0000"/>
                </a:solidFill>
              </a:rPr>
              <a:t>Logging in 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DevOps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world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0ACE3F-76F5-4581-8CAB-740CF9958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9548"/>
            <a:ext cx="9144000" cy="5982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Fred</a:t>
            </a:r>
          </a:p>
        </p:txBody>
      </p:sp>
    </p:spTree>
    <p:extLst>
      <p:ext uri="{BB962C8B-B14F-4D97-AF65-F5344CB8AC3E}">
        <p14:creationId xmlns:p14="http://schemas.microsoft.com/office/powerpoint/2010/main" val="83339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F0EF9-68BC-465B-8D79-9F9AFB52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Automatable &amp; Adaptable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8B6B-4CE0-4A2C-AF50-5C0C4C12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by Configuration</a:t>
            </a:r>
          </a:p>
          <a:p>
            <a:endParaRPr lang="en-US" dirty="0"/>
          </a:p>
          <a:p>
            <a:r>
              <a:rPr lang="en-US" dirty="0"/>
              <a:t>Deployable through:</a:t>
            </a:r>
          </a:p>
          <a:p>
            <a:pPr lvl="1"/>
            <a:r>
              <a:rPr lang="en-US" dirty="0"/>
              <a:t>GPO</a:t>
            </a:r>
          </a:p>
          <a:p>
            <a:pPr lvl="1"/>
            <a:r>
              <a:rPr lang="en-US" dirty="0"/>
              <a:t>SCCM</a:t>
            </a:r>
          </a:p>
          <a:p>
            <a:pPr lvl="1"/>
            <a:r>
              <a:rPr lang="en-US" dirty="0"/>
              <a:t>DSC</a:t>
            </a:r>
          </a:p>
          <a:p>
            <a:pPr lvl="1"/>
            <a:r>
              <a:rPr lang="en-US" dirty="0"/>
              <a:t>Puppet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796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3A077-81A5-45D4-9EB4-F0EB8F50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&amp; Low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24D2-D4FD-439F-98AA-DD37C7BB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Provider, not Data Manager</a:t>
            </a:r>
          </a:p>
          <a:p>
            <a:r>
              <a:rPr lang="en-US" dirty="0" err="1"/>
              <a:t>Runspace</a:t>
            </a:r>
            <a:r>
              <a:rPr lang="en-US" dirty="0"/>
              <a:t>-Safe</a:t>
            </a:r>
          </a:p>
          <a:p>
            <a:r>
              <a:rPr lang="en-US" dirty="0"/>
              <a:t>Asynchronous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5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6934E-0BA2-4891-9337-B5840173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69AC-48FB-4C53-BD31-9611AA9E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Extensible with </a:t>
            </a:r>
            <a:r>
              <a:rPr lang="en-US" dirty="0" err="1"/>
              <a:t>PlugIns</a:t>
            </a:r>
            <a:r>
              <a:rPr lang="en-US" dirty="0"/>
              <a:t> (Logging Providers)</a:t>
            </a:r>
          </a:p>
          <a:p>
            <a:r>
              <a:rPr lang="en-US" dirty="0"/>
              <a:t>Provider Coexistence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7E0B7-679D-42EF-9A06-08A9E842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344BB-1568-4E2A-920B-D3036950A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6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7E0B7-679D-42EF-9A06-08A9E842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Provider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A7DEA-ABC7-482A-85BA-6E8542B5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is executed in a dedicated </a:t>
            </a:r>
            <a:r>
              <a:rPr lang="en-US" dirty="0" err="1"/>
              <a:t>runspace</a:t>
            </a:r>
            <a:endParaRPr lang="en-US" dirty="0"/>
          </a:p>
          <a:p>
            <a:r>
              <a:rPr lang="en-US" dirty="0"/>
              <a:t>Offers 'events' that providers can 'subscribe' to</a:t>
            </a:r>
          </a:p>
          <a:p>
            <a:r>
              <a:rPr lang="en-US" dirty="0"/>
              <a:t>One </a:t>
            </a:r>
            <a:r>
              <a:rPr lang="en-US"/>
              <a:t>resource scope, </a:t>
            </a:r>
            <a:r>
              <a:rPr lang="en-US" dirty="0"/>
              <a:t>variables persist</a:t>
            </a:r>
          </a:p>
          <a:p>
            <a:pPr lvl="1"/>
            <a:r>
              <a:rPr lang="en-US" dirty="0"/>
              <a:t>Potential for conflict between providers</a:t>
            </a:r>
          </a:p>
        </p:txBody>
      </p:sp>
    </p:spTree>
    <p:extLst>
      <p:ext uri="{BB962C8B-B14F-4D97-AF65-F5344CB8AC3E}">
        <p14:creationId xmlns:p14="http://schemas.microsoft.com/office/powerpoint/2010/main" val="39187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7E0B7-679D-42EF-9A06-08A9E8425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Chain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B5DB70-5BB1-4FE7-A0EC-8570E74C9E23}"/>
              </a:ext>
            </a:extLst>
          </p:cNvPr>
          <p:cNvSpPr/>
          <p:nvPr/>
        </p:nvSpPr>
        <p:spPr>
          <a:xfrm>
            <a:off x="576699" y="1886002"/>
            <a:ext cx="1682886" cy="84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4ED8F-20EC-492B-97F7-C734A1523376}"/>
              </a:ext>
            </a:extLst>
          </p:cNvPr>
          <p:cNvSpPr/>
          <p:nvPr/>
        </p:nvSpPr>
        <p:spPr>
          <a:xfrm>
            <a:off x="995127" y="3345460"/>
            <a:ext cx="1682886" cy="84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B6DBEA-83CF-4E84-99D7-E58F4062F2D1}"/>
              </a:ext>
            </a:extLst>
          </p:cNvPr>
          <p:cNvSpPr/>
          <p:nvPr/>
        </p:nvSpPr>
        <p:spPr>
          <a:xfrm>
            <a:off x="3862394" y="3345460"/>
            <a:ext cx="1682886" cy="84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E5AC5-DBCD-401C-95C8-58DEA7B75E7E}"/>
              </a:ext>
            </a:extLst>
          </p:cNvPr>
          <p:cNvSpPr/>
          <p:nvPr/>
        </p:nvSpPr>
        <p:spPr>
          <a:xfrm>
            <a:off x="6776095" y="3346315"/>
            <a:ext cx="1682886" cy="84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5D6A8B-5C97-4DF8-8D39-2BABBDDBBAF5}"/>
              </a:ext>
            </a:extLst>
          </p:cNvPr>
          <p:cNvSpPr/>
          <p:nvPr/>
        </p:nvSpPr>
        <p:spPr>
          <a:xfrm>
            <a:off x="9643362" y="3346315"/>
            <a:ext cx="1682886" cy="84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0F68B7-7032-4E44-A65B-83799DFBF3BF}"/>
              </a:ext>
            </a:extLst>
          </p:cNvPr>
          <p:cNvSpPr/>
          <p:nvPr/>
        </p:nvSpPr>
        <p:spPr>
          <a:xfrm>
            <a:off x="9992406" y="1865692"/>
            <a:ext cx="1682886" cy="84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Finally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21D514A-0F34-4B8B-898B-E053A7836EDA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320780" y="2829670"/>
            <a:ext cx="613152" cy="4184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978C35F-6D06-4513-8A7C-BE4EB556FBE6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10342169" y="2854635"/>
            <a:ext cx="634317" cy="3490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B3EDC9-8C76-4E6A-A0B8-712C5BBE69C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678013" y="3768613"/>
            <a:ext cx="11843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D7E57B-A007-42D7-BF06-63C0E54D91A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545280" y="3768613"/>
            <a:ext cx="1230815" cy="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272465-4B5A-4635-AA07-2453E3B2208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458981" y="3769468"/>
            <a:ext cx="11843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EF3296-09E4-4FDB-AD41-7E773854EE05}"/>
              </a:ext>
            </a:extLst>
          </p:cNvPr>
          <p:cNvCxnSpPr>
            <a:cxnSpLocks/>
            <a:stCxn id="13" idx="2"/>
            <a:endCxn id="10" idx="2"/>
          </p:cNvCxnSpPr>
          <p:nvPr/>
        </p:nvCxnSpPr>
        <p:spPr>
          <a:xfrm rot="5400000" flipH="1">
            <a:off x="6160260" y="-131923"/>
            <a:ext cx="855" cy="8648235"/>
          </a:xfrm>
          <a:prstGeom prst="bentConnector3">
            <a:avLst>
              <a:gd name="adj1" fmla="val -585935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55A33-0A88-41EB-B0D0-0704A2A9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5ED81-65FF-4FA4-A8BE-ECCC1144F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2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A0CED-F5F5-4783-83BF-C59D3F1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a) Plain Consumption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C58F0-ECDF-4025-9F57-60F31EFC3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72AF1-CD7F-4B4E-93DE-60B07118C5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Extremely simple to implement</a:t>
            </a:r>
          </a:p>
          <a:p>
            <a:r>
              <a:rPr lang="en-US" dirty="0"/>
              <a:t>No Code Impact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0E1A52-35E7-45A2-BAE5-7DB06B402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C3297D7-4719-4956-B291-964381F740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Troublesome to add providers</a:t>
            </a:r>
          </a:p>
          <a:p>
            <a:r>
              <a:rPr lang="en-US" dirty="0"/>
              <a:t>Only System-wide settings</a:t>
            </a:r>
          </a:p>
        </p:txBody>
      </p:sp>
    </p:spTree>
    <p:extLst>
      <p:ext uri="{BB962C8B-B14F-4D97-AF65-F5344CB8AC3E}">
        <p14:creationId xmlns:p14="http://schemas.microsoft.com/office/powerpoint/2010/main" val="259104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B2A03-B644-4A92-BE12-F73457D5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b) Master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1DE05-8591-479A-B575-59C78270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9312-CF4E-4012-9F9F-9DD1D67498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Easy to Manage</a:t>
            </a:r>
          </a:p>
          <a:p>
            <a:r>
              <a:rPr lang="en-US" dirty="0"/>
              <a:t>Easy to implement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03442-391E-42D4-A1BC-D594B853B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C9557D-91D4-4388-92D9-A8EBF7EC5D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Runtime dependency on Infrastructure</a:t>
            </a:r>
          </a:p>
          <a:p>
            <a:r>
              <a:rPr lang="en-US" dirty="0"/>
              <a:t>Troublesome to add providers</a:t>
            </a:r>
          </a:p>
          <a:p>
            <a:r>
              <a:rPr lang="en-US" dirty="0"/>
              <a:t>Code Impact</a:t>
            </a:r>
          </a:p>
        </p:txBody>
      </p:sp>
    </p:spTree>
    <p:extLst>
      <p:ext uri="{BB962C8B-B14F-4D97-AF65-F5344CB8AC3E}">
        <p14:creationId xmlns:p14="http://schemas.microsoft.com/office/powerpoint/2010/main" val="2437070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E4A0B-94B9-48C0-AE07-4F55178E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c) Intermediate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3B1F9-B0BE-41AF-9FFE-FA0976899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C5556-0975-4BD3-AAC5-95757174E1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Code Impact</a:t>
            </a:r>
          </a:p>
          <a:p>
            <a:r>
              <a:rPr lang="en-US" dirty="0"/>
              <a:t>Easy to add providers</a:t>
            </a:r>
          </a:p>
          <a:p>
            <a:r>
              <a:rPr lang="en-US" dirty="0"/>
              <a:t>Easy to update central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F12A0-DEBA-410D-87A5-6DF4F033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3D492F-7357-4F97-8F07-0CED58519F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Implementation Overhead</a:t>
            </a:r>
          </a:p>
          <a:p>
            <a:r>
              <a:rPr lang="en-US" dirty="0"/>
              <a:t>Distribution necessary</a:t>
            </a:r>
          </a:p>
          <a:p>
            <a:r>
              <a:rPr lang="en-US" dirty="0"/>
              <a:t>Extra processing overhead</a:t>
            </a:r>
          </a:p>
        </p:txBody>
      </p:sp>
    </p:spTree>
    <p:extLst>
      <p:ext uri="{BB962C8B-B14F-4D97-AF65-F5344CB8AC3E}">
        <p14:creationId xmlns:p14="http://schemas.microsoft.com/office/powerpoint/2010/main" val="36791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94FEB1-F5C6-41AE-8309-0D70CBF9D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Logging in a DevOps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4E0C9-AB4C-43DD-95F2-32147366A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Fred</a:t>
            </a:r>
          </a:p>
        </p:txBody>
      </p:sp>
    </p:spTree>
    <p:extLst>
      <p:ext uri="{BB962C8B-B14F-4D97-AF65-F5344CB8AC3E}">
        <p14:creationId xmlns:p14="http://schemas.microsoft.com/office/powerpoint/2010/main" val="190479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2"/>
            <a:ext cx="1153398" cy="11008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6715" y="599979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7837" y="627500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7EC7CB-C55D-4444-B299-E951C87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4953-33A7-4C04-B1A0-09D25E9E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https://psframework.org</a:t>
            </a:r>
            <a:endParaRPr lang="en-US" dirty="0"/>
          </a:p>
          <a:p>
            <a:r>
              <a:rPr lang="en-US" dirty="0">
                <a:hlinkClick r:id="rId5"/>
              </a:rPr>
              <a:t>https://github.com/PowerShellFrameworkCollective/PSFramework</a:t>
            </a:r>
            <a:endParaRPr lang="en-US" dirty="0"/>
          </a:p>
          <a:p>
            <a:r>
              <a:rPr lang="en-US" dirty="0"/>
              <a:t>PowerShell Slack: #</a:t>
            </a:r>
            <a:r>
              <a:rPr lang="en-US" dirty="0" err="1"/>
              <a:t>psframework</a:t>
            </a:r>
            <a:r>
              <a:rPr lang="en-US" dirty="0"/>
              <a:t> channel</a:t>
            </a:r>
          </a:p>
          <a:p>
            <a:r>
              <a:rPr lang="en-US" dirty="0"/>
              <a:t>Configuration:</a:t>
            </a:r>
            <a:br>
              <a:rPr lang="en-US" dirty="0"/>
            </a:br>
            <a:r>
              <a:rPr lang="en-US" dirty="0">
                <a:hlinkClick r:id="rId6"/>
              </a:rPr>
              <a:t>https://psframework.org/documentation/documents/psframework/configuration.html</a:t>
            </a:r>
            <a:endParaRPr lang="en-US" dirty="0"/>
          </a:p>
          <a:p>
            <a:r>
              <a:rPr lang="en-US" dirty="0"/>
              <a:t>PowerShell Summit 2019</a:t>
            </a:r>
          </a:p>
        </p:txBody>
      </p:sp>
    </p:spTree>
    <p:extLst>
      <p:ext uri="{BB962C8B-B14F-4D97-AF65-F5344CB8AC3E}">
        <p14:creationId xmlns:p14="http://schemas.microsoft.com/office/powerpoint/2010/main" val="185904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@Psconf.Asia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41B6C7-E618-4548-A8A7-E75D13B22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40" y="6023125"/>
            <a:ext cx="448965" cy="70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5EFA6-D140-5A47-A7E0-93D7E6A2F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12" y="6186816"/>
            <a:ext cx="1097947" cy="233822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1BD7EF0-7877-FD4C-885E-D6A605674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717" y="6119822"/>
            <a:ext cx="1238088" cy="38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AE446-FCC1-0243-8E0A-42FF286B7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9215" y="5875303"/>
            <a:ext cx="1139951" cy="1899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1819E8-A661-0D42-B14E-A8E7AA9D8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1797" y="6388993"/>
            <a:ext cx="854785" cy="3885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EB2017-699C-F844-A48B-FB23281A2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9138" y="6153681"/>
            <a:ext cx="640104" cy="22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4D606A-4FFC-F441-B2C1-B48251A54F1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592" t="26996" r="7408" b="26271"/>
          <a:stretch/>
        </p:blipFill>
        <p:spPr>
          <a:xfrm>
            <a:off x="7994864" y="6109094"/>
            <a:ext cx="1624476" cy="396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392BD2-9F97-9645-A691-75B687D04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38" t="19236" r="6803" b="30102"/>
          <a:stretch/>
        </p:blipFill>
        <p:spPr>
          <a:xfrm>
            <a:off x="6749259" y="6183918"/>
            <a:ext cx="1149193" cy="2396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D9125-F08B-F341-80F5-68BB48B479B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884" t="17682" r="11563" b="19075"/>
          <a:stretch/>
        </p:blipFill>
        <p:spPr>
          <a:xfrm>
            <a:off x="9803962" y="6145910"/>
            <a:ext cx="1065011" cy="323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2F718-18EF-4FC4-AE24-C53B0EC8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4F0A-4A99-4A49-8B6D-DF47225D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3A016-6C6E-4220-BC05-642E7511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about_Author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99F3-ABF9-4551-BB17-FBCBF4634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392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Friedrich "Fred" Weinmann</a:t>
            </a:r>
          </a:p>
          <a:p>
            <a:pPr marL="0" indent="0">
              <a:buNone/>
            </a:pPr>
            <a:r>
              <a:rPr lang="en-US" dirty="0"/>
              <a:t>Former MVP (Cloud &amp; Datacenter)</a:t>
            </a:r>
          </a:p>
          <a:p>
            <a:pPr marL="0" indent="0">
              <a:buNone/>
            </a:pPr>
            <a:r>
              <a:rPr lang="en-US" dirty="0"/>
              <a:t>Premier Field Engineer for 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dirty="0" err="1"/>
              <a:t>FredWeinmann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PS Slack: Fred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https://psframework.org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https://github.com/FriedrichWeinmann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C85B4-25C4-40D5-A2B8-4FE44AB02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0298" y="1825625"/>
            <a:ext cx="3863501" cy="4351338"/>
          </a:xfrm>
        </p:spPr>
        <p:txBody>
          <a:bodyPr>
            <a:normAutofit/>
          </a:bodyPr>
          <a:lstStyle/>
          <a:p>
            <a:r>
              <a:rPr lang="en-US" dirty="0" err="1"/>
              <a:t>dbatools</a:t>
            </a:r>
            <a:endParaRPr lang="en-US" dirty="0"/>
          </a:p>
          <a:p>
            <a:r>
              <a:rPr lang="en-US" dirty="0" err="1"/>
              <a:t>PSFramework</a:t>
            </a:r>
            <a:endParaRPr lang="en-US" dirty="0"/>
          </a:p>
          <a:p>
            <a:r>
              <a:rPr lang="en-US" dirty="0" err="1"/>
              <a:t>PSModuleDevelopment</a:t>
            </a:r>
            <a:endParaRPr lang="en-US" dirty="0"/>
          </a:p>
          <a:p>
            <a:r>
              <a:rPr lang="en-US" dirty="0" err="1"/>
              <a:t>PSUtil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279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4747-3AB4-46F1-9EAB-3925BB70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E78F84B6-C438-4B01-BB7B-DEDF433EAB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96397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1F6A07BE-F5EC-43FA-94C5-41C12BCE3751}">
                    <psuz:zmPr id="{BB2EDE0F-FCB3-4E2B-A0AA-E70B9547FF9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E24F09-3AAA-4298-A41D-611C6C2A5DFE}">
                    <psuz:zmPr id="{F719E419-779E-415E-8201-03ADBF1A10E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139569D-E335-4055-AC28-2AA1E2D12147}">
                    <psuz:zmPr id="{829409E2-D13D-48D6-8423-9CD636BBDF8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84CC30A-EC40-4C56-9FF5-DFE05D41F4C6}">
                    <psuz:zmPr id="{46F74C83-1B5F-474B-9A17-8704C8D20A8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74C2A38-D3AA-4042-9DA6-4C99C66D91D2}">
                    <psuz:zmPr id="{BA057CBA-24C4-413C-854F-064A47465AD2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E78F84B6-C438-4B01-BB7B-DEDF433EAB85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Picture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64482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B31C9C6-6006-43ED-9936-3F2A48EC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Bastard Child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264E2-F2BF-4343-AB4D-8BB8EEB93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1D3B4C-4010-4DAF-9945-96D2B4EB541A}"/>
              </a:ext>
            </a:extLst>
          </p:cNvPr>
          <p:cNvSpPr txBox="1"/>
          <p:nvPr/>
        </p:nvSpPr>
        <p:spPr>
          <a:xfrm>
            <a:off x="0" y="2901645"/>
            <a:ext cx="1219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/>
              <a:t>Write-Verbose</a:t>
            </a:r>
          </a:p>
        </p:txBody>
      </p:sp>
    </p:spTree>
    <p:extLst>
      <p:ext uri="{BB962C8B-B14F-4D97-AF65-F5344CB8AC3E}">
        <p14:creationId xmlns:p14="http://schemas.microsoft.com/office/powerpoint/2010/main" val="384024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A980D3-DECE-4EB7-80E2-E50490A2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94E1-103D-402F-9463-4432DBDE9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7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68971-FC00-475B-BDCE-5024120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DevOps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4FE1-BD18-4544-953D-1DF120E8D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A4D021-1AA5-44CF-8EE7-CE9FA9F1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A51D-315A-4A1C-AFE1-3F4DC37A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Automatable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Low Impact</a:t>
            </a:r>
          </a:p>
          <a:p>
            <a:r>
              <a:rPr lang="en-US" dirty="0"/>
              <a:t>Adaptable</a:t>
            </a:r>
          </a:p>
          <a:p>
            <a:r>
              <a:rPr lang="en-US" dirty="0"/>
              <a:t>Migratable</a:t>
            </a:r>
          </a:p>
        </p:txBody>
      </p:sp>
    </p:spTree>
    <p:extLst>
      <p:ext uri="{BB962C8B-B14F-4D97-AF65-F5344CB8AC3E}">
        <p14:creationId xmlns:p14="http://schemas.microsoft.com/office/powerpoint/2010/main" val="32359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A200AD61034F824A14E42296AF19" ma:contentTypeVersion="3" ma:contentTypeDescription="Create a new document." ma:contentTypeScope="" ma:versionID="73aacb02c6f81c6cd1259496118e75e6">
  <xsd:schema xmlns:xsd="http://www.w3.org/2001/XMLSchema" xmlns:xs="http://www.w3.org/2001/XMLSchema" xmlns:p="http://schemas.microsoft.com/office/2006/metadata/properties" xmlns:ns2="35430ae4-e281-43de-938c-38a1ecae3204" targetNamespace="http://schemas.microsoft.com/office/2006/metadata/properties" ma:root="true" ma:fieldsID="27565c2e1105912c3783aec573fd6480" ns2:_="">
    <xsd:import namespace="35430ae4-e281-43de-938c-38a1ecae3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ae4-e281-43de-938c-38a1ecae3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C67904-9C10-4B64-B599-8155E7A6B1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C1BA2F-C324-4101-A7BA-03699E0C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30ae4-e281-43de-938c-38a1ecae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756391-D205-424A-B5B1-7032AF382F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375</Words>
  <Application>Microsoft Office PowerPoint</Application>
  <PresentationFormat>Widescreen</PresentationFormat>
  <Paragraphs>139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Kailasa</vt:lpstr>
      <vt:lpstr>Segoe UI</vt:lpstr>
      <vt:lpstr>Office Theme</vt:lpstr>
      <vt:lpstr>Logging in a DevOps world</vt:lpstr>
      <vt:lpstr>Logging in a DevOps world</vt:lpstr>
      <vt:lpstr>about_Author</vt:lpstr>
      <vt:lpstr>PowerPoint Presentation</vt:lpstr>
      <vt:lpstr>The Bastard Child</vt:lpstr>
      <vt:lpstr>PowerPoint Presentation</vt:lpstr>
      <vt:lpstr>Logging in Action</vt:lpstr>
      <vt:lpstr>Going DevOps</vt:lpstr>
      <vt:lpstr>Requirements</vt:lpstr>
      <vt:lpstr>Automatable &amp; Adaptable</vt:lpstr>
      <vt:lpstr>Scalable &amp; Low Impact</vt:lpstr>
      <vt:lpstr>Migratable</vt:lpstr>
      <vt:lpstr>Extending logging</vt:lpstr>
      <vt:lpstr>Logging Provider</vt:lpstr>
      <vt:lpstr>The Event Chain</vt:lpstr>
      <vt:lpstr>Managing the Logging</vt:lpstr>
      <vt:lpstr>Option a) Plain Consumption</vt:lpstr>
      <vt:lpstr>Option b) Master Configuration</vt:lpstr>
      <vt:lpstr>Option c) Intermediate Module</vt:lpstr>
      <vt:lpstr>Additional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Friedrich Weinmann</cp:lastModifiedBy>
  <cp:revision>55</cp:revision>
  <dcterms:created xsi:type="dcterms:W3CDTF">2016-09-12T03:10:49Z</dcterms:created>
  <dcterms:modified xsi:type="dcterms:W3CDTF">2018-10-19T23:02:18Z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0x0101000870A200AD61034F824A14E42296AF19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frweinma@microsoft.com</vt:lpwstr>
  </property>
  <property fmtid="{D5CDD505-2E9C-101B-9397-08002B2CF9AE}" pid="6" name="MSIP_Label_f42aa342-8706-4288-bd11-ebb85995028c_SetDate">
    <vt:lpwstr>2018-10-18T11:40:44.0089329Z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