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09" r:id="rId2"/>
    <p:sldMasterId id="2147483812" r:id="rId3"/>
    <p:sldMasterId id="2147483814" r:id="rId4"/>
  </p:sldMasterIdLst>
  <p:notesMasterIdLst>
    <p:notesMasterId r:id="rId15"/>
  </p:notesMasterIdLst>
  <p:handoutMasterIdLst>
    <p:handoutMasterId r:id="rId16"/>
  </p:handoutMasterIdLst>
  <p:sldIdLst>
    <p:sldId id="319" r:id="rId5"/>
    <p:sldId id="320" r:id="rId6"/>
    <p:sldId id="305" r:id="rId7"/>
    <p:sldId id="281" r:id="rId8"/>
    <p:sldId id="310" r:id="rId9"/>
    <p:sldId id="317" r:id="rId10"/>
    <p:sldId id="302" r:id="rId11"/>
    <p:sldId id="313" r:id="rId12"/>
    <p:sldId id="314" r:id="rId13"/>
    <p:sldId id="312" r:id="rId14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405E9B"/>
    <a:srgbClr val="352949"/>
    <a:srgbClr val="99A9C9"/>
    <a:srgbClr val="43619D"/>
    <a:srgbClr val="4865A0"/>
    <a:srgbClr val="46639D"/>
    <a:srgbClr val="5671A4"/>
    <a:srgbClr val="655D97"/>
    <a:srgbClr val="C8C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96821" autoAdjust="0"/>
  </p:normalViewPr>
  <p:slideViewPr>
    <p:cSldViewPr>
      <p:cViewPr varScale="1">
        <p:scale>
          <a:sx n="114" d="100"/>
          <a:sy n="114" d="100"/>
        </p:scale>
        <p:origin x="10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8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8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3"/>
            <a:ext cx="10363200" cy="935039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40" y="5949284"/>
            <a:ext cx="785591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0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4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77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74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2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72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0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2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2"/>
            <a:ext cx="103632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 defTabSz="444489">
              <a:buFont typeface="Arial" pitchFamily="34" charset="0"/>
              <a:buChar char="•"/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916832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4149080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35360" y="260648"/>
            <a:ext cx="1152128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5"/>
          <a:stretch/>
        </p:blipFill>
        <p:spPr>
          <a:xfrm>
            <a:off x="0" y="-27384"/>
            <a:ext cx="12192000" cy="6885384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12192000" cy="857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280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49600" y="381003"/>
            <a:ext cx="751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711200" y="76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223" y="1268763"/>
            <a:ext cx="11592983" cy="442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3149600" y="381003"/>
            <a:ext cx="751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51" y="6078167"/>
            <a:ext cx="785591" cy="6858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332656"/>
            <a:ext cx="11329259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51" y="6078166"/>
            <a:ext cx="785591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FFD6D5DB-1DBA-4393-8ECD-B8FF4FC4C749}"/>
              </a:ext>
            </a:extLst>
          </p:cNvPr>
          <p:cNvSpPr txBox="1">
            <a:spLocks/>
          </p:cNvSpPr>
          <p:nvPr/>
        </p:nvSpPr>
        <p:spPr>
          <a:xfrm>
            <a:off x="2243572" y="2276872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Your Session Title Here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49C55E3-328A-4BB2-BA2B-83420F97D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44" y="332656"/>
            <a:ext cx="1537311" cy="1341592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64638CD2-0DF0-456F-A97F-726AAE66A31D}"/>
              </a:ext>
            </a:extLst>
          </p:cNvPr>
          <p:cNvSpPr txBox="1">
            <a:spLocks/>
          </p:cNvSpPr>
          <p:nvPr/>
        </p:nvSpPr>
        <p:spPr>
          <a:xfrm>
            <a:off x="2317677" y="3223039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We want to give you the chance to introduce and advertise yourself. Use the space inside this text box with a bio, picture, personal email, as you like.</a:t>
            </a: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This is strictly personal, do not abuse as free advertisement for your employer or other 3</a:t>
            </a:r>
            <a:r>
              <a:rPr lang="en-US" sz="2400" baseline="30000" dirty="0">
                <a:solidFill>
                  <a:schemeClr val="bg1"/>
                </a:solidFill>
                <a:effectLst/>
                <a:latin typeface="+mn-lt"/>
              </a:rPr>
              <a:t>rd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party.</a:t>
            </a:r>
          </a:p>
          <a:p>
            <a:pPr algn="ctr" fontAlgn="auto">
              <a:spcAft>
                <a:spcPts val="0"/>
              </a:spcAft>
            </a:pPr>
            <a:endParaRPr lang="de-DE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While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say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that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are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working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for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ABC,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cannot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say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that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ABC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is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wonderful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providing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the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worlds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‘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best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services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for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XYZ.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While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show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your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email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address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, do not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use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a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company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generic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email </a:t>
            </a:r>
            <a:r>
              <a:rPr lang="de-DE" sz="1800" dirty="0" err="1">
                <a:solidFill>
                  <a:schemeClr val="bg1"/>
                </a:solidFill>
                <a:effectLst/>
                <a:latin typeface="+mn-lt"/>
              </a:rPr>
              <a:t>address</a:t>
            </a:r>
            <a:r>
              <a:rPr lang="de-DE" sz="1800" dirty="0">
                <a:solidFill>
                  <a:schemeClr val="bg1"/>
                </a:solidFill>
                <a:effectLst/>
                <a:latin typeface="+mn-lt"/>
              </a:rPr>
              <a:t> like sales@xyz.com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92088"/>
          </a:xfrm>
        </p:spPr>
        <p:txBody>
          <a:bodyPr/>
          <a:lstStyle/>
          <a:p>
            <a:r>
              <a:rPr lang="de-DE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 txBox="1">
            <a:spLocks/>
          </p:cNvSpPr>
          <p:nvPr/>
        </p:nvSpPr>
        <p:spPr>
          <a:xfrm>
            <a:off x="0" y="2780928"/>
            <a:ext cx="12192000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Your Session Title Here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5774059" y="1700808"/>
            <a:ext cx="643879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68" y="4367591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44" y="332656"/>
            <a:ext cx="1537311" cy="1341592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4567FFD3-8B11-4EFF-9CB2-CBDE0B229317}"/>
              </a:ext>
            </a:extLst>
          </p:cNvPr>
          <p:cNvSpPr txBox="1">
            <a:spLocks/>
          </p:cNvSpPr>
          <p:nvPr/>
        </p:nvSpPr>
        <p:spPr>
          <a:xfrm>
            <a:off x="2245808" y="5727177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 err="1">
                <a:solidFill>
                  <a:schemeClr val="bg1"/>
                </a:solidFill>
                <a:effectLst/>
                <a:latin typeface="+mn-lt"/>
              </a:rPr>
              <a:t>Your</a:t>
            </a: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/>
          <a:p>
            <a:r>
              <a:rPr lang="de-DE" dirty="0"/>
              <a:t>Outline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Keep </a:t>
            </a:r>
            <a:r>
              <a:rPr lang="de-DE" dirty="0" err="1"/>
              <a:t>bullets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linebreaks</a:t>
            </a:r>
            <a:r>
              <a:rPr lang="de-DE" dirty="0"/>
              <a:t>,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on </a:t>
            </a:r>
            <a:r>
              <a:rPr lang="de-DE" dirty="0" err="1"/>
              <a:t>point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3rd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bullets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Console</a:t>
            </a:r>
            <a:r>
              <a:rPr lang="de-DE" dirty="0"/>
              <a:t> Demos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 </a:t>
            </a:r>
            <a:r>
              <a:rPr lang="de-DE" dirty="0" err="1">
                <a:latin typeface="Consolas" panose="020B0609020204030204" pitchFamily="49" charset="0"/>
              </a:rPr>
              <a:t>Embed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-liners </a:t>
            </a:r>
            <a:r>
              <a:rPr lang="de-DE" dirty="0" err="1">
                <a:latin typeface="Consolas" panose="020B0609020204030204" pitchFamily="49" charset="0"/>
              </a:rPr>
              <a:t>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slides</a:t>
            </a:r>
            <a:r>
              <a:rPr lang="de-DE" dirty="0">
                <a:latin typeface="Consolas" panose="020B0609020204030204" pitchFamily="49" charset="0"/>
              </a:rPr>
              <a:t>: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PS&gt; </a:t>
            </a:r>
            <a:r>
              <a:rPr lang="de-DE" dirty="0" err="1">
                <a:latin typeface="Consolas" panose="020B0609020204030204" pitchFamily="49" charset="0"/>
              </a:rPr>
              <a:t>Get-ExecutionPolicy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Bypass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to insert it with full color-coding into a slide,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nsolas" panose="020B060902020403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a clipboard with a brush. This will add color-coding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PLEASE NOTE: You do not need to use PowerShell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These steps use PowerShell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1722" y="908720"/>
            <a:ext cx="12203722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35360" y="2132856"/>
            <a:ext cx="11521280" cy="4392488"/>
          </a:xfrm>
        </p:spPr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</p:spPr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484</Words>
  <Application>Microsoft Office PowerPoint</Application>
  <PresentationFormat>Breitbild</PresentationFormat>
  <Paragraphs>68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1_Benutzerdefiniertes Design</vt:lpstr>
      <vt:lpstr>PowerPoint-Präsentation</vt:lpstr>
      <vt:lpstr>PowerPoint-Präsentation</vt:lpstr>
      <vt:lpstr>Agenda</vt:lpstr>
      <vt:lpstr>Simple Console Demos</vt:lpstr>
      <vt:lpstr>Demo</vt:lpstr>
      <vt:lpstr>PowerPoint-Präsentation</vt:lpstr>
      <vt:lpstr>Summary</vt:lpstr>
      <vt:lpstr>Next Steps</vt:lpstr>
      <vt:lpstr>Questions?</vt:lpstr>
      <vt:lpstr>about_Author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2018-04-03T10:24:15Z</dcterms:created>
  <dcterms:modified xsi:type="dcterms:W3CDTF">2018-04-03T10:27:11Z</dcterms:modified>
</cp:coreProperties>
</file>