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8"/>
  </p:notesMasterIdLst>
  <p:sldIdLst>
    <p:sldId id="257" r:id="rId2"/>
    <p:sldId id="264" r:id="rId3"/>
    <p:sldId id="268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A8D7B0BD-02B5-F641-8106-1F81A10ED379}">
          <p14:sldIdLst>
            <p14:sldId id="257"/>
            <p14:sldId id="264"/>
            <p14:sldId id="268"/>
            <p14:sldId id="267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4586" autoAdjust="0"/>
  </p:normalViewPr>
  <p:slideViewPr>
    <p:cSldViewPr snapToGrid="0" snapToObjects="1">
      <p:cViewPr varScale="1">
        <p:scale>
          <a:sx n="72" d="100"/>
          <a:sy n="72" d="100"/>
        </p:scale>
        <p:origin x="20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0786-7177-49A8-97CA-4B453897A105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5968-4776-43AA-B454-52CC4181F4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03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C5968-4776-43AA-B454-52CC4181F4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C5968-4776-43AA-B454-52CC4181F4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9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 Option 1:</a:t>
            </a:r>
          </a:p>
          <a:p>
            <a:r>
              <a:rPr lang="de-DE" dirty="0"/>
              <a:t>ArgumentTransformationAttributes:</a:t>
            </a:r>
          </a:p>
          <a:p>
            <a:r>
              <a:rPr lang="de-DE" dirty="0"/>
              <a:t>System.Management.Automation.ArgumentTransformationAttribute</a:t>
            </a:r>
          </a:p>
          <a:p>
            <a:endParaRPr lang="de-DE" dirty="0"/>
          </a:p>
          <a:p>
            <a:r>
              <a:rPr lang="de-DE" dirty="0"/>
              <a:t>On Option 2:</a:t>
            </a:r>
          </a:p>
          <a:p>
            <a:r>
              <a:rPr lang="de-DE" dirty="0"/>
              <a:t>Admin friendly documentation:</a:t>
            </a:r>
          </a:p>
          <a:p>
            <a:r>
              <a:rPr lang="de-DE" dirty="0"/>
              <a:t>https://blogs.msdn.microsoft.com/powershell/2013/06/11/understanding-powershells-type-conversion-magic/</a:t>
            </a:r>
          </a:p>
          <a:p>
            <a:endParaRPr lang="de-DE" dirty="0"/>
          </a:p>
          <a:p>
            <a:r>
              <a:rPr lang="de-DE" dirty="0"/>
              <a:t>In code documentation (Somewhat less hostile to developers than to admins):</a:t>
            </a:r>
          </a:p>
          <a:p>
            <a:r>
              <a:rPr lang="de-DE" dirty="0"/>
              <a:t>Conversion Rules can be found in the LanguagePrimitives.cs file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List of options is listed extensively in the internal enumeration ConversionRank (Line 249ff)</a:t>
            </a:r>
          </a:p>
          <a:p>
            <a:pPr marL="171450" indent="-171450">
              <a:buFontTx/>
              <a:buChar char="-"/>
            </a:pPr>
            <a:r>
              <a:rPr lang="de-DE" dirty="0"/>
              <a:t>Conversion logic is described in the comments on the public ConvertTo calls, e.g. Line 1505ff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Note: All explicit line numbers last confirmed on March 21st, 2018 – always subject to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C5968-4776-43AA-B454-52CC4181F4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7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Classes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parameter binding great again!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Heart of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200" dirty="0"/>
              <a:t>Get-</a:t>
            </a:r>
            <a:r>
              <a:rPr lang="en-US" sz="4200" dirty="0" err="1"/>
              <a:t>ADComputer</a:t>
            </a:r>
            <a:r>
              <a:rPr lang="en-US" sz="4200" dirty="0"/>
              <a:t> –Filter * | Test-Connection</a:t>
            </a:r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5D23-D8E8-469A-B72C-A5353058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The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0FD8-1058-4432-A14D-64526792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5600" dirty="0"/>
              <a:t>Types</a:t>
            </a:r>
          </a:p>
          <a:p>
            <a:pPr marL="0" indent="0" algn="ctr">
              <a:buNone/>
            </a:pPr>
            <a:r>
              <a:rPr lang="de-DE" dirty="0"/>
              <a:t>vs.</a:t>
            </a:r>
          </a:p>
          <a:p>
            <a:pPr marL="0" indent="0" algn="ctr">
              <a:buNone/>
            </a:pPr>
            <a:r>
              <a:rPr lang="de-DE" sz="5600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17968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C6868-BED1-41A1-9CDF-EC6DFAA0A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de-DE" dirty="0"/>
              <a:t>Option 1: Predefined Conversion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DF0CA3-B0BD-4DF5-B02E-4CBB25779F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ArgumentTransformationAttribute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21FCB4-313E-4C00-BC97-8F8879DA2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de-DE" dirty="0"/>
              <a:t>Option 2: Coerce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C27467-5C0B-4D5C-A088-BB050F6D07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Correct Type</a:t>
            </a:r>
          </a:p>
          <a:p>
            <a:r>
              <a:rPr lang="de-DE" dirty="0"/>
              <a:t>Language rules (bool, string, ...)</a:t>
            </a:r>
          </a:p>
          <a:p>
            <a:r>
              <a:rPr lang="de-DE" dirty="0"/>
              <a:t>TypeConverter</a:t>
            </a:r>
          </a:p>
          <a:p>
            <a:r>
              <a:rPr lang="de-DE" dirty="0"/>
              <a:t>Constructor</a:t>
            </a:r>
          </a:p>
          <a:p>
            <a:r>
              <a:rPr lang="de-DE" dirty="0"/>
              <a:t>Implicit &amp; Explicit cast</a:t>
            </a:r>
          </a:p>
          <a:p>
            <a:r>
              <a:rPr lang="de-DE" dirty="0"/>
              <a:t>IConvertible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E5BF7-E8DF-41B0-9A63-A91F3695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69" y="2772235"/>
            <a:ext cx="5762306" cy="38407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D787B8-7F30-425A-9439-17604E67B19C}"/>
              </a:ext>
            </a:extLst>
          </p:cNvPr>
          <p:cNvSpPr/>
          <p:nvPr/>
        </p:nvSpPr>
        <p:spPr>
          <a:xfrm>
            <a:off x="6172200" y="4028661"/>
            <a:ext cx="4031974" cy="463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Widescreen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Parameter Classes</vt:lpstr>
      <vt:lpstr>The Heart of Evil</vt:lpstr>
      <vt:lpstr>The Dilemma</vt:lpstr>
      <vt:lpstr>Parameter Binding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Friedrich Weinmann</cp:lastModifiedBy>
  <cp:revision>16</cp:revision>
  <dcterms:created xsi:type="dcterms:W3CDTF">2017-08-03T21:53:21Z</dcterms:created>
  <dcterms:modified xsi:type="dcterms:W3CDTF">2018-03-21T11:10:27Z</dcterms:modified>
</cp:coreProperties>
</file>