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5" r:id="rId4"/>
    <p:sldId id="257" r:id="rId5"/>
    <p:sldId id="258" r:id="rId6"/>
    <p:sldId id="267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6EAF00-B13B-4A95-8C84-736570EDD7AD}">
          <p14:sldIdLst>
            <p14:sldId id="256"/>
            <p14:sldId id="266"/>
            <p14:sldId id="265"/>
            <p14:sldId id="257"/>
            <p14:sldId id="258"/>
          </p14:sldIdLst>
        </p14:section>
        <p14:section name="The Components" id="{CFC1B57A-046D-454D-9F61-8CC92978FDE3}">
          <p14:sldIdLst>
            <p14:sldId id="267"/>
            <p14:sldId id="259"/>
            <p14:sldId id="260"/>
            <p14:sldId id="261"/>
            <p14:sldId id="262"/>
            <p14:sldId id="263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E9B"/>
    <a:srgbClr val="011F51"/>
    <a:srgbClr val="012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5444" autoAdjust="0"/>
  </p:normalViewPr>
  <p:slideViewPr>
    <p:cSldViewPr snapToGrid="0">
      <p:cViewPr varScale="1">
        <p:scale>
          <a:sx n="106" d="100"/>
          <a:sy n="106" d="100"/>
        </p:scale>
        <p:origin x="14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edrich Weinmann" userId="5fc98268-592d-4a4d-878f-788c1cc50317" providerId="ADAL" clId="{82DC5674-635E-42B9-BD24-99DD6E997233}"/>
    <pc:docChg chg="modSld">
      <pc:chgData name="Friedrich Weinmann" userId="5fc98268-592d-4a4d-878f-788c1cc50317" providerId="ADAL" clId="{82DC5674-635E-42B9-BD24-99DD6E997233}" dt="2019-01-18T14:53:32.264" v="3" actId="20577"/>
      <pc:docMkLst>
        <pc:docMk/>
      </pc:docMkLst>
      <pc:sldChg chg="modSp">
        <pc:chgData name="Friedrich Weinmann" userId="5fc98268-592d-4a4d-878f-788c1cc50317" providerId="ADAL" clId="{82DC5674-635E-42B9-BD24-99DD6E997233}" dt="2019-01-18T14:53:32.264" v="3" actId="20577"/>
        <pc:sldMkLst>
          <pc:docMk/>
          <pc:sldMk cId="955745309" sldId="258"/>
        </pc:sldMkLst>
        <pc:spChg chg="mod">
          <ac:chgData name="Friedrich Weinmann" userId="5fc98268-592d-4a4d-878f-788c1cc50317" providerId="ADAL" clId="{82DC5674-635E-42B9-BD24-99DD6E997233}" dt="2019-01-18T14:53:32.264" v="3" actId="20577"/>
          <ac:spMkLst>
            <pc:docMk/>
            <pc:sldMk cId="955745309" sldId="258"/>
            <ac:spMk id="3" creationId="{A87DCA8A-1E50-4887-8908-CFC3203742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B759D-D295-44B5-ABFA-CE199CAB0EBD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E786D-C554-488D-8678-A88B844E8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07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Export-</a:t>
            </a:r>
            <a:r>
              <a:rPr lang="en-US" dirty="0" err="1"/>
              <a:t>PSFConfig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PSFConfig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PSFConfigValue</a:t>
            </a:r>
            <a:endParaRPr lang="en-US" dirty="0"/>
          </a:p>
          <a:p>
            <a:r>
              <a:rPr lang="en-US" dirty="0"/>
              <a:t>Import-</a:t>
            </a:r>
            <a:r>
              <a:rPr lang="en-US" dirty="0" err="1"/>
              <a:t>PSFConfig</a:t>
            </a:r>
            <a:endParaRPr lang="en-US" dirty="0"/>
          </a:p>
          <a:p>
            <a:r>
              <a:rPr lang="de-DE" dirty="0"/>
              <a:t>Register-PSFConfig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Register-PSFConfigValidation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Reset-PSFConfig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Set-PSFConfig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Unregister-PSFConfig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E786D-C554-488D-8678-A88B844E803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32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2781-E5EE-481B-8124-4FA29860C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2AC93-40AC-4093-9BFD-08614938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BF92-6247-490C-ACC5-CD0A0B99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74B6-4CF2-4C2F-83F2-8745F820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66C3C-BF8E-42B9-B68A-6EC941A7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22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91E7-A6E2-46D3-862F-150628FD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A5880-D689-487D-9344-A995945C8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11C89-29CF-4283-A1DE-D6738DF4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9CD2-9F23-4372-B746-2775642F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3CA6-61E4-48E6-9D22-1FC59F53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3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53DFA-7B11-4ADE-8A5F-477178BC4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EC762-D0EA-40CB-947B-7F84A70A3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778A-157F-40A4-ADDF-78FCAEA2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3890A-747F-49AB-A6E8-E0B3598C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1CE85-56DD-44F3-A409-DB138F72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51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3486-EF07-4B76-867D-A9A6AF31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01B1A-F0C0-400A-BCC8-78757712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FAF2F-FFB5-43A8-A836-FFFE4175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1E53C-848A-4537-AD05-BEC716AA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40702-4664-4ED4-B8FD-DF23977F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54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5A5C-391E-48A4-B996-31C4972C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2321B-D16C-4C41-B2B3-9F0C0F74F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A59AD-90F1-4552-A093-71022CB4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DCCC9-B936-4A41-8E9D-BEB46428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140CE-486D-462D-9613-B8F9621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4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AF47-2FBC-43FD-B68C-376FA2BE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76A0-2D3F-439D-B9CD-28C8A76E7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0BC38-FBC3-47EC-8A72-F0173DFBD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726AB-3E32-494D-91AA-CF7F5819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5C122-EF75-4716-A957-54E22A4C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402F2-E31A-4939-B514-C6C38720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09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5032-5FC2-4E58-918A-DC253708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40AE0-6C8C-49DC-91DE-66A23ABE0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B8A29-9EA8-4B40-A3FD-22A1A7A4F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901DE-1DC5-4C15-81BF-A2C848B12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7D1B2-0ADF-483C-9671-0FED18689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548DF-41DB-49F2-BB5A-46E20463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7ABF6-F8FA-431E-AF43-3B88A450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96021-AAF1-4117-AE91-E5F30666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12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2921-88BD-4487-BA76-544B14AB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71235-BD5B-49D6-8F01-71C67160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DAF7-DDB5-47CD-AD2D-CE996D05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047DE-AF86-4072-8E73-40D3DD11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77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00519-96CF-412F-9B69-CBAB5880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2DC5F-1C61-4901-BD5D-0FAC53C9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4C30E-24E0-48C3-A4F7-B319BD21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56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C55E-8EBE-4BFE-A57D-1BB6E432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2C859-C0AE-4893-A845-324A903A1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F98C9-6457-4C32-BBC6-B7DDB560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78F4-56CC-4EB9-8FC2-E79DFFD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DF88E-7387-4C90-AB49-8561B0F5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F1A63-A1B3-4CEE-873E-20E509FC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6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D97E-86B2-420E-8F68-AA590B5F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D8666-E722-4C99-BE5B-ACBA890B1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CC4F-83B2-4BBF-BF5A-AC1A98D2A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6ACA8-69B2-421F-A394-44D0EF1C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DE7C3-975D-4AAD-B7D1-C6DFEE82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C964D-550C-4E2E-9FAF-8584BF32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58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10D92-D5CD-455A-A304-7A122970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5BE59-3683-43E9-A2C2-60AB7BEA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8A30-585B-4B37-86A8-1983D4399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255C0-9C20-4907-95E4-FFAB5B4631A9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A1AC-A6CC-4828-87E3-9EE763276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CBAC-BD21-4F9A-AC30-763107DB5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7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sframework.org/documentation/documents/psframework/parameter-class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sframework.org/documentation/documents/psframework/validation-attribut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sframework.org/documentation/documents/psframework/configura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sframework.org/documentation/documents/psframework/tab-comple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8D31-3387-4A14-BE73-80601FF5A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PSFramework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DF774-00CE-46A3-A84E-022AF152D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Fred</a:t>
            </a:r>
          </a:p>
        </p:txBody>
      </p:sp>
    </p:spTree>
    <p:extLst>
      <p:ext uri="{BB962C8B-B14F-4D97-AF65-F5344CB8AC3E}">
        <p14:creationId xmlns:p14="http://schemas.microsoft.com/office/powerpoint/2010/main" val="258877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https://psframework.org/documentation/documents/psframework/parameter-classes.html</a:t>
            </a:r>
            <a:endParaRPr lang="en-US" dirty="0"/>
          </a:p>
          <a:p>
            <a:r>
              <a:rPr lang="en-US" dirty="0"/>
              <a:t>Convenient input conversion</a:t>
            </a:r>
          </a:p>
          <a:p>
            <a:r>
              <a:rPr lang="en-US" dirty="0"/>
              <a:t>Maintain input object</a:t>
            </a:r>
          </a:p>
          <a:p>
            <a:pPr lvl="1"/>
            <a:r>
              <a:rPr lang="en-US" dirty="0"/>
              <a:t>Allows simple reuse of sessions</a:t>
            </a:r>
          </a:p>
          <a:p>
            <a:r>
              <a:rPr lang="en-US" dirty="0"/>
              <a:t>Standardize input representation</a:t>
            </a:r>
          </a:p>
          <a:p>
            <a:pPr lvl="1"/>
            <a:r>
              <a:rPr lang="en-US" dirty="0"/>
              <a:t>No parsing inside your code</a:t>
            </a:r>
          </a:p>
          <a:p>
            <a:pPr lvl="1"/>
            <a:r>
              <a:rPr lang="en-US" dirty="0"/>
              <a:t>Validation as part of parameter binding</a:t>
            </a:r>
          </a:p>
          <a:p>
            <a:pPr lvl="1"/>
            <a:r>
              <a:rPr lang="en-US" dirty="0"/>
              <a:t>Easy to scale</a:t>
            </a:r>
          </a:p>
          <a:p>
            <a:pPr lvl="1"/>
            <a:r>
              <a:rPr lang="en-US" dirty="0"/>
              <a:t>Improves code readability</a:t>
            </a:r>
          </a:p>
          <a:p>
            <a:r>
              <a:rPr lang="en-US" dirty="0"/>
              <a:t>Extensible</a:t>
            </a:r>
          </a:p>
          <a:p>
            <a:pPr lvl="1"/>
            <a:r>
              <a:rPr lang="en-US" dirty="0"/>
              <a:t>Allows modules to "cooperate" without knowing each other</a:t>
            </a:r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Parameter Classes</a:t>
            </a:r>
          </a:p>
        </p:txBody>
      </p:sp>
    </p:spTree>
    <p:extLst>
      <p:ext uri="{BB962C8B-B14F-4D97-AF65-F5344CB8AC3E}">
        <p14:creationId xmlns:p14="http://schemas.microsoft.com/office/powerpoint/2010/main" val="205875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https://psframework.org/documentation/documents/psframework/validation-attributes.html</a:t>
            </a:r>
            <a:endParaRPr lang="en-US" dirty="0"/>
          </a:p>
          <a:p>
            <a:r>
              <a:rPr lang="en-US" dirty="0"/>
              <a:t>Similar to PowerShell Core Attributes</a:t>
            </a:r>
          </a:p>
          <a:p>
            <a:r>
              <a:rPr lang="en-US" dirty="0"/>
              <a:t>Support for custom help messages</a:t>
            </a:r>
          </a:p>
          <a:p>
            <a:endParaRPr lang="en-US" dirty="0"/>
          </a:p>
          <a:p>
            <a:r>
              <a:rPr lang="en-US" dirty="0" err="1"/>
              <a:t>ValidateSet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Integration into Tab Expansion</a:t>
            </a:r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Validation Attributes</a:t>
            </a:r>
          </a:p>
        </p:txBody>
      </p:sp>
    </p:spTree>
    <p:extLst>
      <p:ext uri="{BB962C8B-B14F-4D97-AF65-F5344CB8AC3E}">
        <p14:creationId xmlns:p14="http://schemas.microsoft.com/office/powerpoint/2010/main" val="14316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Code execution flow</a:t>
            </a:r>
          </a:p>
          <a:p>
            <a:r>
              <a:rPr lang="en-US" dirty="0"/>
              <a:t>Improve ability to test through mocking</a:t>
            </a:r>
          </a:p>
          <a:p>
            <a:r>
              <a:rPr lang="en-US" dirty="0"/>
              <a:t>Implement Opt-In Exceptions</a:t>
            </a:r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277126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on Export-</a:t>
            </a:r>
            <a:r>
              <a:rPr lang="en-US" dirty="0" err="1"/>
              <a:t>Clixml</a:t>
            </a:r>
            <a:r>
              <a:rPr lang="en-US" dirty="0"/>
              <a:t> &amp; Import-</a:t>
            </a:r>
            <a:r>
              <a:rPr lang="en-US" dirty="0" err="1"/>
              <a:t>Clixml</a:t>
            </a:r>
            <a:endParaRPr lang="en-US" dirty="0"/>
          </a:p>
          <a:p>
            <a:pPr lvl="1"/>
            <a:r>
              <a:rPr lang="en-US" dirty="0"/>
              <a:t>Compressed output</a:t>
            </a:r>
          </a:p>
          <a:p>
            <a:r>
              <a:rPr lang="en-US" dirty="0"/>
              <a:t>Compressing objects for remote-session transmission</a:t>
            </a:r>
          </a:p>
          <a:p>
            <a:r>
              <a:rPr lang="en-US" dirty="0"/>
              <a:t>Persist object type cross-session</a:t>
            </a:r>
          </a:p>
          <a:p>
            <a:pPr lvl="1"/>
            <a:r>
              <a:rPr lang="en-US" dirty="0"/>
              <a:t>Preventing "Deserialized.*" objects (for own code only)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Serialization</a:t>
            </a:r>
          </a:p>
        </p:txBody>
      </p:sp>
    </p:spTree>
    <p:extLst>
      <p:ext uri="{BB962C8B-B14F-4D97-AF65-F5344CB8AC3E}">
        <p14:creationId xmlns:p14="http://schemas.microsoft.com/office/powerpoint/2010/main" val="164352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Select-</a:t>
            </a:r>
            <a:r>
              <a:rPr lang="en-US" dirty="0" err="1"/>
              <a:t>PSFObject</a:t>
            </a:r>
            <a:endParaRPr lang="en-US" dirty="0"/>
          </a:p>
          <a:p>
            <a:r>
              <a:rPr lang="en-US" dirty="0"/>
              <a:t>Support Package</a:t>
            </a:r>
          </a:p>
          <a:p>
            <a:r>
              <a:rPr lang="en-US" dirty="0"/>
              <a:t>License System</a:t>
            </a:r>
          </a:p>
          <a:p>
            <a:r>
              <a:rPr lang="en-US" dirty="0"/>
              <a:t>Managed </a:t>
            </a:r>
            <a:r>
              <a:rPr lang="en-US" dirty="0" err="1"/>
              <a:t>Runspaces</a:t>
            </a:r>
            <a:endParaRPr lang="en-US" dirty="0"/>
          </a:p>
          <a:p>
            <a:r>
              <a:rPr lang="en-US" dirty="0"/>
              <a:t>Resolving Paths</a:t>
            </a:r>
          </a:p>
          <a:p>
            <a:r>
              <a:rPr lang="en-US" dirty="0"/>
              <a:t>Dynamic Content Objects</a:t>
            </a:r>
          </a:p>
          <a:p>
            <a:r>
              <a:rPr lang="en-US" dirty="0"/>
              <a:t>Result Cache</a:t>
            </a:r>
          </a:p>
          <a:p>
            <a:r>
              <a:rPr lang="en-US" dirty="0"/>
              <a:t>Importing cmdlets. Even those written in PowerShell Classes</a:t>
            </a:r>
          </a:p>
          <a:p>
            <a:r>
              <a:rPr lang="en-US" dirty="0"/>
              <a:t>Aliases for .NET Types</a:t>
            </a:r>
          </a:p>
          <a:p>
            <a:r>
              <a:rPr lang="en-US" dirty="0"/>
              <a:t>Invoke-Command without senility</a:t>
            </a:r>
          </a:p>
          <a:p>
            <a:r>
              <a:rPr lang="en-US" dirty="0"/>
              <a:t>…</a:t>
            </a:r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Miscellanea</a:t>
            </a:r>
          </a:p>
        </p:txBody>
      </p:sp>
    </p:spTree>
    <p:extLst>
      <p:ext uri="{BB962C8B-B14F-4D97-AF65-F5344CB8AC3E}">
        <p14:creationId xmlns:p14="http://schemas.microsoft.com/office/powerpoint/2010/main" val="80805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8D31-3387-4A14-BE73-80601FF5A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de-DE" dirty="0"/>
              <a:t>"</a:t>
            </a:r>
            <a:r>
              <a:rPr lang="en-US" dirty="0"/>
              <a:t>The project dedicated to empowering your PowerShell scripting</a:t>
            </a:r>
            <a:r>
              <a:rPr lang="de-DE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5155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8D31-3387-4A14-BE73-80601FF5A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de-DE" dirty="0"/>
              <a:t>https://psframework.org</a:t>
            </a:r>
          </a:p>
        </p:txBody>
      </p:sp>
    </p:spTree>
    <p:extLst>
      <p:ext uri="{BB962C8B-B14F-4D97-AF65-F5344CB8AC3E}">
        <p14:creationId xmlns:p14="http://schemas.microsoft.com/office/powerpoint/2010/main" val="301462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About the </a:t>
            </a:r>
            <a:r>
              <a:rPr lang="en-US" dirty="0" err="1"/>
              <a:t>PSFramework</a:t>
            </a:r>
            <a:r>
              <a:rPr lang="en-US" dirty="0"/>
              <a:t> Project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Message / Logging</a:t>
            </a:r>
          </a:p>
          <a:p>
            <a:r>
              <a:rPr lang="en-US" dirty="0"/>
              <a:t>Tab Expansion</a:t>
            </a:r>
          </a:p>
          <a:p>
            <a:r>
              <a:rPr lang="en-US" dirty="0"/>
              <a:t>PowerShell Tasks</a:t>
            </a:r>
          </a:p>
          <a:p>
            <a:r>
              <a:rPr lang="en-US" dirty="0"/>
              <a:t>Parameter Classes</a:t>
            </a:r>
          </a:p>
          <a:p>
            <a:r>
              <a:rPr lang="en-US" dirty="0"/>
              <a:t>Validation Attributes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Serialization</a:t>
            </a:r>
          </a:p>
          <a:p>
            <a:r>
              <a:rPr lang="de-DE" dirty="0"/>
              <a:t>Miscellanea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8327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Four Modules:</a:t>
            </a:r>
          </a:p>
          <a:p>
            <a:pPr lvl="1"/>
            <a:r>
              <a:rPr lang="en-US" dirty="0" err="1"/>
              <a:t>PSFramework</a:t>
            </a:r>
            <a:r>
              <a:rPr lang="en-US" dirty="0"/>
              <a:t> : Module/Script Infrastructure</a:t>
            </a:r>
          </a:p>
          <a:p>
            <a:pPr lvl="1"/>
            <a:r>
              <a:rPr lang="en-US" dirty="0" err="1"/>
              <a:t>PSModuleDevelopment</a:t>
            </a:r>
            <a:r>
              <a:rPr lang="en-US" dirty="0"/>
              <a:t> : Development Tools</a:t>
            </a:r>
          </a:p>
          <a:p>
            <a:pPr lvl="1"/>
            <a:r>
              <a:rPr lang="en-US" dirty="0" err="1"/>
              <a:t>PSUtil</a:t>
            </a:r>
            <a:r>
              <a:rPr lang="en-US" dirty="0"/>
              <a:t> : Interactive Console Experience</a:t>
            </a:r>
          </a:p>
          <a:p>
            <a:pPr lvl="1"/>
            <a:r>
              <a:rPr lang="en-US" dirty="0" err="1"/>
              <a:t>MailDaemon</a:t>
            </a:r>
            <a:r>
              <a:rPr lang="en-US" dirty="0"/>
              <a:t> : Solving the mailing problem in scripting</a:t>
            </a:r>
          </a:p>
          <a:p>
            <a:endParaRPr lang="de-DE" dirty="0"/>
          </a:p>
          <a:p>
            <a:r>
              <a:rPr lang="de-DE" dirty="0"/>
              <a:t>Since June 2017</a:t>
            </a:r>
          </a:p>
          <a:p>
            <a:r>
              <a:rPr lang="de-DE" dirty="0"/>
              <a:t>150+ Commands total</a:t>
            </a:r>
          </a:p>
          <a:p>
            <a:r>
              <a:rPr lang="de-DE"/>
              <a:t>50,000</a:t>
            </a:r>
            <a:r>
              <a:rPr lang="de-DE" dirty="0"/>
              <a:t>+ Downloads</a:t>
            </a:r>
          </a:p>
          <a:p>
            <a:r>
              <a:rPr lang="de-DE" dirty="0"/>
              <a:t>Spawned from dbatools, backend of dbachecks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About the PSFramework Project</a:t>
            </a:r>
          </a:p>
        </p:txBody>
      </p:sp>
    </p:spTree>
    <p:extLst>
      <p:ext uri="{BB962C8B-B14F-4D97-AF65-F5344CB8AC3E}">
        <p14:creationId xmlns:p14="http://schemas.microsoft.com/office/powerpoint/2010/main" val="95574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https://psframework.org/documentation/documents/psframework/configuration.html</a:t>
            </a:r>
            <a:endParaRPr lang="en-US" dirty="0"/>
          </a:p>
          <a:p>
            <a:r>
              <a:rPr lang="en-US" dirty="0"/>
              <a:t>Manage Code by Configuration / GPO / SCCM / DSC / …</a:t>
            </a:r>
          </a:p>
          <a:p>
            <a:r>
              <a:rPr lang="en-US" dirty="0"/>
              <a:t>"Options Menu in PowerShell"</a:t>
            </a:r>
          </a:p>
          <a:p>
            <a:r>
              <a:rPr lang="en-US" dirty="0"/>
              <a:t>Many ways to deploy settings to best suit your scenario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en-US" dirty="0"/>
              <a:t>Configuration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85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Unify Message handling</a:t>
            </a:r>
          </a:p>
          <a:p>
            <a:r>
              <a:rPr lang="en-US" dirty="0"/>
              <a:t>Give user a voice in the channel written to</a:t>
            </a:r>
          </a:p>
          <a:p>
            <a:r>
              <a:rPr lang="en-US" dirty="0"/>
              <a:t>Debugging cross-</a:t>
            </a:r>
            <a:r>
              <a:rPr lang="en-US" dirty="0" err="1"/>
              <a:t>runspace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Runspace</a:t>
            </a:r>
            <a:r>
              <a:rPr lang="en-US" dirty="0"/>
              <a:t> Safe logging</a:t>
            </a:r>
          </a:p>
          <a:p>
            <a:r>
              <a:rPr lang="en-US" dirty="0"/>
              <a:t>Extensible logging</a:t>
            </a:r>
          </a:p>
          <a:p>
            <a:r>
              <a:rPr lang="en-US" dirty="0"/>
              <a:t>Automatic </a:t>
            </a:r>
            <a:r>
              <a:rPr lang="en-US" dirty="0" err="1"/>
              <a:t>logrotate</a:t>
            </a:r>
            <a:endParaRPr lang="en-US" dirty="0"/>
          </a:p>
          <a:p>
            <a:r>
              <a:rPr lang="en-US" dirty="0"/>
              <a:t>Fast to deploy</a:t>
            </a:r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Message / Logging</a:t>
            </a:r>
          </a:p>
        </p:txBody>
      </p:sp>
    </p:spTree>
    <p:extLst>
      <p:ext uri="{BB962C8B-B14F-4D97-AF65-F5344CB8AC3E}">
        <p14:creationId xmlns:p14="http://schemas.microsoft.com/office/powerpoint/2010/main" val="45872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https://psframework.org/documentation/documents/psframework/tab-completion.html</a:t>
            </a:r>
            <a:endParaRPr lang="en-US" dirty="0"/>
          </a:p>
          <a:p>
            <a:r>
              <a:rPr lang="en-US" dirty="0"/>
              <a:t>Fast and simple</a:t>
            </a:r>
          </a:p>
          <a:p>
            <a:r>
              <a:rPr lang="en-US" dirty="0"/>
              <a:t>For your own commands and those of others</a:t>
            </a:r>
          </a:p>
          <a:p>
            <a:r>
              <a:rPr lang="en-US" dirty="0"/>
              <a:t>Support caching</a:t>
            </a:r>
          </a:p>
          <a:p>
            <a:r>
              <a:rPr lang="de-DE" dirty="0"/>
              <a:t>Background refresh</a:t>
            </a:r>
          </a:p>
          <a:p>
            <a:r>
              <a:rPr lang="de-DE" dirty="0"/>
              <a:t>Integrate into validation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Tab Expansion</a:t>
            </a:r>
          </a:p>
        </p:txBody>
      </p:sp>
    </p:spTree>
    <p:extLst>
      <p:ext uri="{BB962C8B-B14F-4D97-AF65-F5344CB8AC3E}">
        <p14:creationId xmlns:p14="http://schemas.microsoft.com/office/powerpoint/2010/main" val="160582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Task Scheduler</a:t>
            </a:r>
          </a:p>
          <a:p>
            <a:r>
              <a:rPr lang="en-US" dirty="0"/>
              <a:t>Run </a:t>
            </a:r>
            <a:r>
              <a:rPr lang="en-US" dirty="0" err="1"/>
              <a:t>scriptblocks</a:t>
            </a:r>
            <a:r>
              <a:rPr lang="en-US" dirty="0"/>
              <a:t> at an interval</a:t>
            </a:r>
          </a:p>
          <a:p>
            <a:r>
              <a:rPr lang="en-US" dirty="0"/>
              <a:t>Prioritize Execution</a:t>
            </a:r>
          </a:p>
          <a:p>
            <a:r>
              <a:rPr lang="en-US" dirty="0"/>
              <a:t>Avoid CPU peaks on non-</a:t>
            </a:r>
            <a:r>
              <a:rPr lang="en-US" dirty="0" err="1"/>
              <a:t>timesensitive</a:t>
            </a:r>
            <a:r>
              <a:rPr lang="en-US" dirty="0"/>
              <a:t> tasks</a:t>
            </a:r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PowerShell Tasks</a:t>
            </a:r>
          </a:p>
        </p:txBody>
      </p:sp>
    </p:spTree>
    <p:extLst>
      <p:ext uri="{BB962C8B-B14F-4D97-AF65-F5344CB8AC3E}">
        <p14:creationId xmlns:p14="http://schemas.microsoft.com/office/powerpoint/2010/main" val="121526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PSFramework</vt:lpstr>
      <vt:lpstr>"The project dedicated to empowering your PowerShell scripting"</vt:lpstr>
      <vt:lpstr>https://psframework.org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&lt;Session Title&gt;</dc:title>
  <dc:creator>Friedrich Weinmann</dc:creator>
  <cp:lastModifiedBy>Friedrich Weinmann</cp:lastModifiedBy>
  <cp:revision>14</cp:revision>
  <dcterms:created xsi:type="dcterms:W3CDTF">2018-10-02T05:21:28Z</dcterms:created>
  <dcterms:modified xsi:type="dcterms:W3CDTF">2019-10-05T09:46:26Z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frweinma@microsoft.com</vt:lpwstr>
  </property>
  <property fmtid="{D5CDD505-2E9C-101B-9397-08002B2CF9AE}" pid="5" name="MSIP_Label_f42aa342-8706-4288-bd11-ebb85995028c_SetDate">
    <vt:lpwstr>2019-10-05T09:46:26.3559622Z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2fb029d3-c0aa-448b-bf26-b67e3937e1cd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