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95" r:id="rId4"/>
    <p:sldMasterId id="2147483684" r:id="rId5"/>
    <p:sldMasterId id="2147483697" r:id="rId6"/>
  </p:sldMasterIdLst>
  <p:notesMasterIdLst>
    <p:notesMasterId r:id="rId38"/>
  </p:notesMasterIdLst>
  <p:handoutMasterIdLst>
    <p:handoutMasterId r:id="rId39"/>
  </p:handoutMasterIdLst>
  <p:sldIdLst>
    <p:sldId id="259" r:id="rId7"/>
    <p:sldId id="261" r:id="rId8"/>
    <p:sldId id="302" r:id="rId9"/>
    <p:sldId id="317" r:id="rId10"/>
    <p:sldId id="318" r:id="rId11"/>
    <p:sldId id="319" r:id="rId12"/>
    <p:sldId id="314" r:id="rId13"/>
    <p:sldId id="258" r:id="rId14"/>
    <p:sldId id="315" r:id="rId15"/>
    <p:sldId id="300" r:id="rId16"/>
    <p:sldId id="301" r:id="rId17"/>
    <p:sldId id="267" r:id="rId18"/>
    <p:sldId id="316" r:id="rId19"/>
    <p:sldId id="320" r:id="rId20"/>
    <p:sldId id="321" r:id="rId21"/>
    <p:sldId id="269" r:id="rId22"/>
    <p:sldId id="296" r:id="rId23"/>
    <p:sldId id="291" r:id="rId24"/>
    <p:sldId id="292" r:id="rId25"/>
    <p:sldId id="297" r:id="rId26"/>
    <p:sldId id="298" r:id="rId27"/>
    <p:sldId id="299" r:id="rId28"/>
    <p:sldId id="270" r:id="rId29"/>
    <p:sldId id="310" r:id="rId30"/>
    <p:sldId id="268" r:id="rId31"/>
    <p:sldId id="260" r:id="rId32"/>
    <p:sldId id="263" r:id="rId33"/>
    <p:sldId id="266" r:id="rId34"/>
    <p:sldId id="262" r:id="rId35"/>
    <p:sldId id="264" r:id="rId36"/>
    <p:sldId id="26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7BF3C72B-0A90-4FC6-81D1-04F54E8CB7D5}">
          <p14:sldIdLst>
            <p14:sldId id="259"/>
            <p14:sldId id="261"/>
            <p14:sldId id="302"/>
          </p14:sldIdLst>
        </p14:section>
        <p14:section name="Scope" id="{97B0909A-B4DB-41E7-AAFB-60072D005194}">
          <p14:sldIdLst>
            <p14:sldId id="317"/>
            <p14:sldId id="318"/>
            <p14:sldId id="319"/>
          </p14:sldIdLst>
        </p14:section>
        <p14:section name="Problem" id="{8D403238-341F-4ADE-B3DF-5733D50881E0}">
          <p14:sldIdLst>
            <p14:sldId id="314"/>
            <p14:sldId id="258"/>
            <p14:sldId id="315"/>
            <p14:sldId id="300"/>
            <p14:sldId id="301"/>
            <p14:sldId id="267"/>
            <p14:sldId id="316"/>
          </p14:sldIdLst>
        </p14:section>
        <p14:section name="The New Workflow" id="{27F6BC86-ED08-44F2-AD92-7FA7E7C5B575}">
          <p14:sldIdLst>
            <p14:sldId id="320"/>
            <p14:sldId id="321"/>
          </p14:sldIdLst>
        </p14:section>
        <p14:section name="Architecture" id="{C6D98D7B-B3CD-4B11-94DC-FA4A9B6D21AC}">
          <p14:sldIdLst>
            <p14:sldId id="269"/>
            <p14:sldId id="296"/>
            <p14:sldId id="291"/>
            <p14:sldId id="292"/>
            <p14:sldId id="297"/>
            <p14:sldId id="298"/>
            <p14:sldId id="299"/>
          </p14:sldIdLst>
        </p14:section>
        <p14:section name="Demo" id="{433713F0-8E05-49A9-B5AD-FF309D84FF17}">
          <p14:sldIdLst>
            <p14:sldId id="270"/>
          </p14:sldIdLst>
        </p14:section>
        <p14:section name="Closing Out" id="{F35375AC-1BD8-4DDC-86F3-F59FB310FFBF}">
          <p14:sldIdLst>
            <p14:sldId id="310"/>
            <p14:sldId id="268"/>
            <p14:sldId id="260"/>
            <p14:sldId id="263"/>
            <p14:sldId id="266"/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2B46"/>
    <a:srgbClr val="346297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56AFCF-9D5C-428B-B8BE-BB2047CFE69E}" v="29" dt="2022-06-20T08:47:00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41" autoAdjust="0"/>
  </p:normalViewPr>
  <p:slideViewPr>
    <p:cSldViewPr snapToGrid="0">
      <p:cViewPr varScale="1">
        <p:scale>
          <a:sx n="73" d="100"/>
          <a:sy n="73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Hähnel" userId="e512dcb6-ddea-4b73-a79b-7abc1dbe66cd" providerId="ADAL" clId="{3553A22D-2D14-4A9A-BB5B-746C503FB1A2}"/>
    <pc:docChg chg="undo custSel addSld delSld modSld sldOrd">
      <pc:chgData name="Andreas Hähnel" userId="e512dcb6-ddea-4b73-a79b-7abc1dbe66cd" providerId="ADAL" clId="{3553A22D-2D14-4A9A-BB5B-746C503FB1A2}" dt="2022-06-17T10:38:42.852" v="5336" actId="20577"/>
      <pc:docMkLst>
        <pc:docMk/>
      </pc:docMkLst>
      <pc:sldChg chg="mod modShow">
        <pc:chgData name="Andreas Hähnel" userId="e512dcb6-ddea-4b73-a79b-7abc1dbe66cd" providerId="ADAL" clId="{3553A22D-2D14-4A9A-BB5B-746C503FB1A2}" dt="2022-06-14T12:36:09.481" v="5149" actId="729"/>
        <pc:sldMkLst>
          <pc:docMk/>
          <pc:sldMk cId="1101361508" sldId="260"/>
        </pc:sldMkLst>
      </pc:sldChg>
      <pc:sldChg chg="mod modShow">
        <pc:chgData name="Andreas Hähnel" userId="e512dcb6-ddea-4b73-a79b-7abc1dbe66cd" providerId="ADAL" clId="{3553A22D-2D14-4A9A-BB5B-746C503FB1A2}" dt="2022-06-14T12:36:09.481" v="5149" actId="729"/>
        <pc:sldMkLst>
          <pc:docMk/>
          <pc:sldMk cId="2416780850" sldId="262"/>
        </pc:sldMkLst>
      </pc:sldChg>
      <pc:sldChg chg="mod modShow">
        <pc:chgData name="Andreas Hähnel" userId="e512dcb6-ddea-4b73-a79b-7abc1dbe66cd" providerId="ADAL" clId="{3553A22D-2D14-4A9A-BB5B-746C503FB1A2}" dt="2022-06-14T12:36:09.481" v="5149" actId="729"/>
        <pc:sldMkLst>
          <pc:docMk/>
          <pc:sldMk cId="3422363708" sldId="263"/>
        </pc:sldMkLst>
      </pc:sldChg>
      <pc:sldChg chg="mod modShow">
        <pc:chgData name="Andreas Hähnel" userId="e512dcb6-ddea-4b73-a79b-7abc1dbe66cd" providerId="ADAL" clId="{3553A22D-2D14-4A9A-BB5B-746C503FB1A2}" dt="2022-06-14T12:36:09.481" v="5149" actId="729"/>
        <pc:sldMkLst>
          <pc:docMk/>
          <pc:sldMk cId="3317259441" sldId="264"/>
        </pc:sldMkLst>
      </pc:sldChg>
      <pc:sldChg chg="mod modShow">
        <pc:chgData name="Andreas Hähnel" userId="e512dcb6-ddea-4b73-a79b-7abc1dbe66cd" providerId="ADAL" clId="{3553A22D-2D14-4A9A-BB5B-746C503FB1A2}" dt="2022-06-14T12:36:09.481" v="5149" actId="729"/>
        <pc:sldMkLst>
          <pc:docMk/>
          <pc:sldMk cId="3434842826" sldId="265"/>
        </pc:sldMkLst>
      </pc:sldChg>
      <pc:sldChg chg="mod modShow">
        <pc:chgData name="Andreas Hähnel" userId="e512dcb6-ddea-4b73-a79b-7abc1dbe66cd" providerId="ADAL" clId="{3553A22D-2D14-4A9A-BB5B-746C503FB1A2}" dt="2022-06-14T12:36:09.481" v="5149" actId="729"/>
        <pc:sldMkLst>
          <pc:docMk/>
          <pc:sldMk cId="2961006699" sldId="266"/>
        </pc:sldMkLst>
      </pc:sldChg>
      <pc:sldChg chg="addSp delSp modSp mod">
        <pc:chgData name="Andreas Hähnel" userId="e512dcb6-ddea-4b73-a79b-7abc1dbe66cd" providerId="ADAL" clId="{3553A22D-2D14-4A9A-BB5B-746C503FB1A2}" dt="2022-06-14T09:59:16.193" v="5148" actId="1038"/>
        <pc:sldMkLst>
          <pc:docMk/>
          <pc:sldMk cId="751095604" sldId="267"/>
        </pc:sldMkLst>
        <pc:spChg chg="add del mod">
          <ac:chgData name="Andreas Hähnel" userId="e512dcb6-ddea-4b73-a79b-7abc1dbe66cd" providerId="ADAL" clId="{3553A22D-2D14-4A9A-BB5B-746C503FB1A2}" dt="2022-06-14T09:52:26.430" v="4956" actId="478"/>
          <ac:spMkLst>
            <pc:docMk/>
            <pc:sldMk cId="751095604" sldId="267"/>
            <ac:spMk id="4" creationId="{DA7D22B4-5FAC-0447-DFC1-FDF9479DCD5B}"/>
          </ac:spMkLst>
        </pc:spChg>
        <pc:spChg chg="mod">
          <ac:chgData name="Andreas Hähnel" userId="e512dcb6-ddea-4b73-a79b-7abc1dbe66cd" providerId="ADAL" clId="{3553A22D-2D14-4A9A-BB5B-746C503FB1A2}" dt="2022-06-14T09:49:58.566" v="4949"/>
          <ac:spMkLst>
            <pc:docMk/>
            <pc:sldMk cId="751095604" sldId="267"/>
            <ac:spMk id="5" creationId="{93312970-1382-905E-DF3A-5D367E6E7736}"/>
          </ac:spMkLst>
        </pc:spChg>
        <pc:spChg chg="add del mod">
          <ac:chgData name="Andreas Hähnel" userId="e512dcb6-ddea-4b73-a79b-7abc1dbe66cd" providerId="ADAL" clId="{3553A22D-2D14-4A9A-BB5B-746C503FB1A2}" dt="2022-06-14T09:53:22.395" v="4966" actId="478"/>
          <ac:spMkLst>
            <pc:docMk/>
            <pc:sldMk cId="751095604" sldId="267"/>
            <ac:spMk id="11" creationId="{F5BD66B1-BD9A-4241-3645-C2D1F9CC3CA9}"/>
          </ac:spMkLst>
        </pc:spChg>
        <pc:spChg chg="add mod">
          <ac:chgData name="Andreas Hähnel" userId="e512dcb6-ddea-4b73-a79b-7abc1dbe66cd" providerId="ADAL" clId="{3553A22D-2D14-4A9A-BB5B-746C503FB1A2}" dt="2022-06-14T09:59:16.193" v="5148" actId="1038"/>
          <ac:spMkLst>
            <pc:docMk/>
            <pc:sldMk cId="751095604" sldId="267"/>
            <ac:spMk id="14" creationId="{F7EB7733-7930-3CB9-3401-68AC262DC8BF}"/>
          </ac:spMkLst>
        </pc:spChg>
        <pc:spChg chg="add mod">
          <ac:chgData name="Andreas Hähnel" userId="e512dcb6-ddea-4b73-a79b-7abc1dbe66cd" providerId="ADAL" clId="{3553A22D-2D14-4A9A-BB5B-746C503FB1A2}" dt="2022-06-14T09:59:16.193" v="5148" actId="1038"/>
          <ac:spMkLst>
            <pc:docMk/>
            <pc:sldMk cId="751095604" sldId="267"/>
            <ac:spMk id="15" creationId="{4437DE17-6632-5F12-4BA2-764DCE917A4E}"/>
          </ac:spMkLst>
        </pc:spChg>
        <pc:spChg chg="add mod">
          <ac:chgData name="Andreas Hähnel" userId="e512dcb6-ddea-4b73-a79b-7abc1dbe66cd" providerId="ADAL" clId="{3553A22D-2D14-4A9A-BB5B-746C503FB1A2}" dt="2022-06-14T09:59:16.193" v="5148" actId="1038"/>
          <ac:spMkLst>
            <pc:docMk/>
            <pc:sldMk cId="751095604" sldId="267"/>
            <ac:spMk id="16" creationId="{0131855E-F6E0-2C5A-ADB2-C71C118A07B9}"/>
          </ac:spMkLst>
        </pc:spChg>
        <pc:spChg chg="add mod">
          <ac:chgData name="Andreas Hähnel" userId="e512dcb6-ddea-4b73-a79b-7abc1dbe66cd" providerId="ADAL" clId="{3553A22D-2D14-4A9A-BB5B-746C503FB1A2}" dt="2022-06-14T09:59:16.193" v="5148" actId="1038"/>
          <ac:spMkLst>
            <pc:docMk/>
            <pc:sldMk cId="751095604" sldId="267"/>
            <ac:spMk id="17" creationId="{9F0333F0-EC48-3A47-61B6-6D35F9ADDDB8}"/>
          </ac:spMkLst>
        </pc:spChg>
        <pc:picChg chg="add mod">
          <ac:chgData name="Andreas Hähnel" userId="e512dcb6-ddea-4b73-a79b-7abc1dbe66cd" providerId="ADAL" clId="{3553A22D-2D14-4A9A-BB5B-746C503FB1A2}" dt="2022-06-14T09:59:16.193" v="5148" actId="1038"/>
          <ac:picMkLst>
            <pc:docMk/>
            <pc:sldMk cId="751095604" sldId="267"/>
            <ac:picMk id="3" creationId="{54DCFE64-2CFA-0DB5-4625-12DBD8D53A01}"/>
          </ac:picMkLst>
        </pc:picChg>
        <pc:picChg chg="add mod">
          <ac:chgData name="Andreas Hähnel" userId="e512dcb6-ddea-4b73-a79b-7abc1dbe66cd" providerId="ADAL" clId="{3553A22D-2D14-4A9A-BB5B-746C503FB1A2}" dt="2022-06-14T09:59:16.193" v="5148" actId="1038"/>
          <ac:picMkLst>
            <pc:docMk/>
            <pc:sldMk cId="751095604" sldId="267"/>
            <ac:picMk id="9" creationId="{4787ABD0-9AD3-CD42-CE8F-08DF5993FD8D}"/>
          </ac:picMkLst>
        </pc:picChg>
        <pc:picChg chg="add mod">
          <ac:chgData name="Andreas Hähnel" userId="e512dcb6-ddea-4b73-a79b-7abc1dbe66cd" providerId="ADAL" clId="{3553A22D-2D14-4A9A-BB5B-746C503FB1A2}" dt="2022-06-14T09:59:16.193" v="5148" actId="1038"/>
          <ac:picMkLst>
            <pc:docMk/>
            <pc:sldMk cId="751095604" sldId="267"/>
            <ac:picMk id="10" creationId="{0CC77365-1FAA-59B5-FD71-E0D9897DF309}"/>
          </ac:picMkLst>
        </pc:picChg>
        <pc:picChg chg="add mod">
          <ac:chgData name="Andreas Hähnel" userId="e512dcb6-ddea-4b73-a79b-7abc1dbe66cd" providerId="ADAL" clId="{3553A22D-2D14-4A9A-BB5B-746C503FB1A2}" dt="2022-06-14T09:59:16.193" v="5148" actId="1038"/>
          <ac:picMkLst>
            <pc:docMk/>
            <pc:sldMk cId="751095604" sldId="267"/>
            <ac:picMk id="1026" creationId="{163A74EB-EFC9-F128-754E-DDB400E4B3F5}"/>
          </ac:picMkLst>
        </pc:picChg>
      </pc:sldChg>
      <pc:sldChg chg="ord">
        <pc:chgData name="Andreas Hähnel" userId="e512dcb6-ddea-4b73-a79b-7abc1dbe66cd" providerId="ADAL" clId="{3553A22D-2D14-4A9A-BB5B-746C503FB1A2}" dt="2022-06-13T12:45:14.971" v="941"/>
        <pc:sldMkLst>
          <pc:docMk/>
          <pc:sldMk cId="1202534609" sldId="268"/>
        </pc:sldMkLst>
      </pc:sldChg>
      <pc:sldChg chg="modAnim">
        <pc:chgData name="Andreas Hähnel" userId="e512dcb6-ddea-4b73-a79b-7abc1dbe66cd" providerId="ADAL" clId="{3553A22D-2D14-4A9A-BB5B-746C503FB1A2}" dt="2022-06-17T10:33:39.147" v="5159"/>
        <pc:sldMkLst>
          <pc:docMk/>
          <pc:sldMk cId="826039546" sldId="270"/>
        </pc:sldMkLst>
      </pc:sldChg>
      <pc:sldChg chg="modSp mod modNotesTx">
        <pc:chgData name="Andreas Hähnel" userId="e512dcb6-ddea-4b73-a79b-7abc1dbe66cd" providerId="ADAL" clId="{3553A22D-2D14-4A9A-BB5B-746C503FB1A2}" dt="2022-06-17T10:38:42.852" v="5336" actId="20577"/>
        <pc:sldMkLst>
          <pc:docMk/>
          <pc:sldMk cId="4158011844" sldId="271"/>
        </pc:sldMkLst>
        <pc:spChg chg="mod">
          <ac:chgData name="Andreas Hähnel" userId="e512dcb6-ddea-4b73-a79b-7abc1dbe66cd" providerId="ADAL" clId="{3553A22D-2D14-4A9A-BB5B-746C503FB1A2}" dt="2022-06-17T10:38:42.852" v="5336" actId="20577"/>
          <ac:spMkLst>
            <pc:docMk/>
            <pc:sldMk cId="4158011844" sldId="271"/>
            <ac:spMk id="3" creationId="{D59E7F10-65FC-50AE-A39B-55373FF24FE2}"/>
          </ac:spMkLst>
        </pc:spChg>
      </pc:sldChg>
      <pc:sldChg chg="add ord modNotesTx">
        <pc:chgData name="Andreas Hähnel" userId="e512dcb6-ddea-4b73-a79b-7abc1dbe66cd" providerId="ADAL" clId="{3553A22D-2D14-4A9A-BB5B-746C503FB1A2}" dt="2022-06-13T09:10:01.487" v="130" actId="20577"/>
        <pc:sldMkLst>
          <pc:docMk/>
          <pc:sldMk cId="551044405" sldId="272"/>
        </pc:sldMkLst>
      </pc:sldChg>
      <pc:sldChg chg="addSp delSp modSp new mod">
        <pc:chgData name="Andreas Hähnel" userId="e512dcb6-ddea-4b73-a79b-7abc1dbe66cd" providerId="ADAL" clId="{3553A22D-2D14-4A9A-BB5B-746C503FB1A2}" dt="2022-06-13T15:09:09.969" v="1893" actId="14100"/>
        <pc:sldMkLst>
          <pc:docMk/>
          <pc:sldMk cId="225307483" sldId="273"/>
        </pc:sldMkLst>
        <pc:spChg chg="mod">
          <ac:chgData name="Andreas Hähnel" userId="e512dcb6-ddea-4b73-a79b-7abc1dbe66cd" providerId="ADAL" clId="{3553A22D-2D14-4A9A-BB5B-746C503FB1A2}" dt="2022-06-13T11:11:20.020" v="172" actId="20577"/>
          <ac:spMkLst>
            <pc:docMk/>
            <pc:sldMk cId="225307483" sldId="273"/>
            <ac:spMk id="2" creationId="{B1CD2363-AA5F-B7F7-0477-668CEE35A0F9}"/>
          </ac:spMkLst>
        </pc:spChg>
        <pc:spChg chg="add del mod">
          <ac:chgData name="Andreas Hähnel" userId="e512dcb6-ddea-4b73-a79b-7abc1dbe66cd" providerId="ADAL" clId="{3553A22D-2D14-4A9A-BB5B-746C503FB1A2}" dt="2022-06-13T12:36:24.095" v="706" actId="207"/>
          <ac:spMkLst>
            <pc:docMk/>
            <pc:sldMk cId="225307483" sldId="273"/>
            <ac:spMk id="3" creationId="{CA21021B-9130-841C-3EC3-2726CEF8A0F0}"/>
          </ac:spMkLst>
        </pc:spChg>
        <pc:spChg chg="add mod">
          <ac:chgData name="Andreas Hähnel" userId="e512dcb6-ddea-4b73-a79b-7abc1dbe66cd" providerId="ADAL" clId="{3553A22D-2D14-4A9A-BB5B-746C503FB1A2}" dt="2022-06-13T15:09:09.969" v="1893" actId="14100"/>
          <ac:spMkLst>
            <pc:docMk/>
            <pc:sldMk cId="225307483" sldId="273"/>
            <ac:spMk id="4" creationId="{8D2ADB2B-6B22-0CB4-D838-8ACEC0087FB8}"/>
          </ac:spMkLst>
        </pc:spChg>
      </pc:sldChg>
      <pc:sldChg chg="addSp modSp new mod">
        <pc:chgData name="Andreas Hähnel" userId="e512dcb6-ddea-4b73-a79b-7abc1dbe66cd" providerId="ADAL" clId="{3553A22D-2D14-4A9A-BB5B-746C503FB1A2}" dt="2022-06-13T12:32:26.677" v="653" actId="1076"/>
        <pc:sldMkLst>
          <pc:docMk/>
          <pc:sldMk cId="2600514611" sldId="274"/>
        </pc:sldMkLst>
        <pc:picChg chg="add mod">
          <ac:chgData name="Andreas Hähnel" userId="e512dcb6-ddea-4b73-a79b-7abc1dbe66cd" providerId="ADAL" clId="{3553A22D-2D14-4A9A-BB5B-746C503FB1A2}" dt="2022-06-13T12:32:26.677" v="653" actId="1076"/>
          <ac:picMkLst>
            <pc:docMk/>
            <pc:sldMk cId="2600514611" sldId="274"/>
            <ac:picMk id="3" creationId="{582F9C08-B199-D0A7-2951-958DFDBB0A09}"/>
          </ac:picMkLst>
        </pc:picChg>
      </pc:sldChg>
      <pc:sldChg chg="addSp delSp modSp add mod">
        <pc:chgData name="Andreas Hähnel" userId="e512dcb6-ddea-4b73-a79b-7abc1dbe66cd" providerId="ADAL" clId="{3553A22D-2D14-4A9A-BB5B-746C503FB1A2}" dt="2022-06-13T12:32:34.879" v="655" actId="1076"/>
        <pc:sldMkLst>
          <pc:docMk/>
          <pc:sldMk cId="1373615442" sldId="275"/>
        </pc:sldMkLst>
        <pc:picChg chg="del">
          <ac:chgData name="Andreas Hähnel" userId="e512dcb6-ddea-4b73-a79b-7abc1dbe66cd" providerId="ADAL" clId="{3553A22D-2D14-4A9A-BB5B-746C503FB1A2}" dt="2022-06-13T12:30:50.163" v="641" actId="478"/>
          <ac:picMkLst>
            <pc:docMk/>
            <pc:sldMk cId="1373615442" sldId="275"/>
            <ac:picMk id="3" creationId="{582F9C08-B199-D0A7-2951-958DFDBB0A09}"/>
          </ac:picMkLst>
        </pc:picChg>
        <pc:picChg chg="add mod">
          <ac:chgData name="Andreas Hähnel" userId="e512dcb6-ddea-4b73-a79b-7abc1dbe66cd" providerId="ADAL" clId="{3553A22D-2D14-4A9A-BB5B-746C503FB1A2}" dt="2022-06-13T12:32:34.879" v="655" actId="1076"/>
          <ac:picMkLst>
            <pc:docMk/>
            <pc:sldMk cId="1373615442" sldId="275"/>
            <ac:picMk id="4" creationId="{2BF4F23B-BABB-33F4-9FE5-F96E2D1440B3}"/>
          </ac:picMkLst>
        </pc:picChg>
      </pc:sldChg>
      <pc:sldChg chg="addSp delSp modSp add mod">
        <pc:chgData name="Andreas Hähnel" userId="e512dcb6-ddea-4b73-a79b-7abc1dbe66cd" providerId="ADAL" clId="{3553A22D-2D14-4A9A-BB5B-746C503FB1A2}" dt="2022-06-13T12:32:44.899" v="657" actId="1076"/>
        <pc:sldMkLst>
          <pc:docMk/>
          <pc:sldMk cId="3471871715" sldId="276"/>
        </pc:sldMkLst>
        <pc:picChg chg="add mod">
          <ac:chgData name="Andreas Hähnel" userId="e512dcb6-ddea-4b73-a79b-7abc1dbe66cd" providerId="ADAL" clId="{3553A22D-2D14-4A9A-BB5B-746C503FB1A2}" dt="2022-06-13T12:32:44.899" v="657" actId="1076"/>
          <ac:picMkLst>
            <pc:docMk/>
            <pc:sldMk cId="3471871715" sldId="276"/>
            <ac:picMk id="3" creationId="{0A6A6FD0-E577-94CC-C17C-B0633861A645}"/>
          </ac:picMkLst>
        </pc:picChg>
        <pc:picChg chg="del">
          <ac:chgData name="Andreas Hähnel" userId="e512dcb6-ddea-4b73-a79b-7abc1dbe66cd" providerId="ADAL" clId="{3553A22D-2D14-4A9A-BB5B-746C503FB1A2}" dt="2022-06-13T12:31:31.746" v="646" actId="478"/>
          <ac:picMkLst>
            <pc:docMk/>
            <pc:sldMk cId="3471871715" sldId="276"/>
            <ac:picMk id="4" creationId="{2BF4F23B-BABB-33F4-9FE5-F96E2D1440B3}"/>
          </ac:picMkLst>
        </pc:picChg>
      </pc:sldChg>
      <pc:sldChg chg="addSp delSp modSp new mod">
        <pc:chgData name="Andreas Hähnel" userId="e512dcb6-ddea-4b73-a79b-7abc1dbe66cd" providerId="ADAL" clId="{3553A22D-2D14-4A9A-BB5B-746C503FB1A2}" dt="2022-06-13T12:47:00.859" v="986" actId="14100"/>
        <pc:sldMkLst>
          <pc:docMk/>
          <pc:sldMk cId="3578410054" sldId="277"/>
        </pc:sldMkLst>
        <pc:spChg chg="mod">
          <ac:chgData name="Andreas Hähnel" userId="e512dcb6-ddea-4b73-a79b-7abc1dbe66cd" providerId="ADAL" clId="{3553A22D-2D14-4A9A-BB5B-746C503FB1A2}" dt="2022-06-13T12:40:28.864" v="743" actId="20577"/>
          <ac:spMkLst>
            <pc:docMk/>
            <pc:sldMk cId="3578410054" sldId="277"/>
            <ac:spMk id="2" creationId="{015893EE-AF9C-182D-4BA6-CA54238F498E}"/>
          </ac:spMkLst>
        </pc:spChg>
        <pc:spChg chg="del">
          <ac:chgData name="Andreas Hähnel" userId="e512dcb6-ddea-4b73-a79b-7abc1dbe66cd" providerId="ADAL" clId="{3553A22D-2D14-4A9A-BB5B-746C503FB1A2}" dt="2022-06-13T12:41:22.194" v="744" actId="931"/>
          <ac:spMkLst>
            <pc:docMk/>
            <pc:sldMk cId="3578410054" sldId="277"/>
            <ac:spMk id="3" creationId="{17F5A455-69BD-62FC-1EC8-648E5740624A}"/>
          </ac:spMkLst>
        </pc:spChg>
        <pc:spChg chg="add mod">
          <ac:chgData name="Andreas Hähnel" userId="e512dcb6-ddea-4b73-a79b-7abc1dbe66cd" providerId="ADAL" clId="{3553A22D-2D14-4A9A-BB5B-746C503FB1A2}" dt="2022-06-13T12:41:47.244" v="778" actId="20577"/>
          <ac:spMkLst>
            <pc:docMk/>
            <pc:sldMk cId="3578410054" sldId="277"/>
            <ac:spMk id="6" creationId="{58C61891-9C52-1F03-96C6-40A66EDAA74F}"/>
          </ac:spMkLst>
        </pc:spChg>
        <pc:spChg chg="add mod">
          <ac:chgData name="Andreas Hähnel" userId="e512dcb6-ddea-4b73-a79b-7abc1dbe66cd" providerId="ADAL" clId="{3553A22D-2D14-4A9A-BB5B-746C503FB1A2}" dt="2022-06-13T12:42:47.715" v="853" actId="14100"/>
          <ac:spMkLst>
            <pc:docMk/>
            <pc:sldMk cId="3578410054" sldId="277"/>
            <ac:spMk id="7" creationId="{A8595370-AEFB-1CFE-49EE-3CE2DADFD1BE}"/>
          </ac:spMkLst>
        </pc:spChg>
        <pc:spChg chg="add mod">
          <ac:chgData name="Andreas Hähnel" userId="e512dcb6-ddea-4b73-a79b-7abc1dbe66cd" providerId="ADAL" clId="{3553A22D-2D14-4A9A-BB5B-746C503FB1A2}" dt="2022-06-13T12:44:15.803" v="894" actId="14100"/>
          <ac:spMkLst>
            <pc:docMk/>
            <pc:sldMk cId="3578410054" sldId="277"/>
            <ac:spMk id="8" creationId="{8D70A4C2-3BD2-11E6-F982-196BF95805C7}"/>
          </ac:spMkLst>
        </pc:spChg>
        <pc:spChg chg="add mod">
          <ac:chgData name="Andreas Hähnel" userId="e512dcb6-ddea-4b73-a79b-7abc1dbe66cd" providerId="ADAL" clId="{3553A22D-2D14-4A9A-BB5B-746C503FB1A2}" dt="2022-06-13T12:47:00.859" v="986" actId="14100"/>
          <ac:spMkLst>
            <pc:docMk/>
            <pc:sldMk cId="3578410054" sldId="277"/>
            <ac:spMk id="9" creationId="{C712CB2B-EF7E-4508-CFE5-2AC2BD353680}"/>
          </ac:spMkLst>
        </pc:spChg>
        <pc:picChg chg="add mod">
          <ac:chgData name="Andreas Hähnel" userId="e512dcb6-ddea-4b73-a79b-7abc1dbe66cd" providerId="ADAL" clId="{3553A22D-2D14-4A9A-BB5B-746C503FB1A2}" dt="2022-06-13T12:41:22.194" v="744" actId="931"/>
          <ac:picMkLst>
            <pc:docMk/>
            <pc:sldMk cId="3578410054" sldId="277"/>
            <ac:picMk id="5" creationId="{59297E23-1115-C227-76B1-B9D750973E57}"/>
          </ac:picMkLst>
        </pc:picChg>
      </pc:sldChg>
      <pc:sldChg chg="addSp modSp new mod">
        <pc:chgData name="Andreas Hähnel" userId="e512dcb6-ddea-4b73-a79b-7abc1dbe66cd" providerId="ADAL" clId="{3553A22D-2D14-4A9A-BB5B-746C503FB1A2}" dt="2022-06-13T12:54:09.462" v="1033" actId="1076"/>
        <pc:sldMkLst>
          <pc:docMk/>
          <pc:sldMk cId="388910385" sldId="278"/>
        </pc:sldMkLst>
        <pc:spChg chg="mod">
          <ac:chgData name="Andreas Hähnel" userId="e512dcb6-ddea-4b73-a79b-7abc1dbe66cd" providerId="ADAL" clId="{3553A22D-2D14-4A9A-BB5B-746C503FB1A2}" dt="2022-06-13T12:53:41.282" v="1030" actId="20577"/>
          <ac:spMkLst>
            <pc:docMk/>
            <pc:sldMk cId="388910385" sldId="278"/>
            <ac:spMk id="2" creationId="{752A4A8D-4FCE-D685-1373-1990BAA6D7CB}"/>
          </ac:spMkLst>
        </pc:spChg>
        <pc:picChg chg="add mod">
          <ac:chgData name="Andreas Hähnel" userId="e512dcb6-ddea-4b73-a79b-7abc1dbe66cd" providerId="ADAL" clId="{3553A22D-2D14-4A9A-BB5B-746C503FB1A2}" dt="2022-06-13T12:54:09.462" v="1033" actId="1076"/>
          <ac:picMkLst>
            <pc:docMk/>
            <pc:sldMk cId="388910385" sldId="278"/>
            <ac:picMk id="4" creationId="{45251E60-E8E3-5089-24E2-F2E56E3C6D58}"/>
          </ac:picMkLst>
        </pc:picChg>
      </pc:sldChg>
      <pc:sldChg chg="addSp modSp new mod">
        <pc:chgData name="Andreas Hähnel" userId="e512dcb6-ddea-4b73-a79b-7abc1dbe66cd" providerId="ADAL" clId="{3553A22D-2D14-4A9A-BB5B-746C503FB1A2}" dt="2022-06-13T13:11:17.339" v="1220" actId="20577"/>
        <pc:sldMkLst>
          <pc:docMk/>
          <pc:sldMk cId="1262400433" sldId="279"/>
        </pc:sldMkLst>
        <pc:spChg chg="mod">
          <ac:chgData name="Andreas Hähnel" userId="e512dcb6-ddea-4b73-a79b-7abc1dbe66cd" providerId="ADAL" clId="{3553A22D-2D14-4A9A-BB5B-746C503FB1A2}" dt="2022-06-13T13:08:13.281" v="1050" actId="20577"/>
          <ac:spMkLst>
            <pc:docMk/>
            <pc:sldMk cId="1262400433" sldId="279"/>
            <ac:spMk id="2" creationId="{F42206CD-B18A-10F9-A8BA-6FB9C00877AE}"/>
          </ac:spMkLst>
        </pc:spChg>
        <pc:spChg chg="add mod">
          <ac:chgData name="Andreas Hähnel" userId="e512dcb6-ddea-4b73-a79b-7abc1dbe66cd" providerId="ADAL" clId="{3553A22D-2D14-4A9A-BB5B-746C503FB1A2}" dt="2022-06-13T13:10:30.173" v="1122" actId="20577"/>
          <ac:spMkLst>
            <pc:docMk/>
            <pc:sldMk cId="1262400433" sldId="279"/>
            <ac:spMk id="5" creationId="{9D072954-36FD-CC7C-FBEA-520DC51C4C95}"/>
          </ac:spMkLst>
        </pc:spChg>
        <pc:spChg chg="add mod">
          <ac:chgData name="Andreas Hähnel" userId="e512dcb6-ddea-4b73-a79b-7abc1dbe66cd" providerId="ADAL" clId="{3553A22D-2D14-4A9A-BB5B-746C503FB1A2}" dt="2022-06-13T13:11:17.339" v="1220" actId="20577"/>
          <ac:spMkLst>
            <pc:docMk/>
            <pc:sldMk cId="1262400433" sldId="279"/>
            <ac:spMk id="6" creationId="{A43DC2C9-319F-0243-BB6A-776EE2A72B0E}"/>
          </ac:spMkLst>
        </pc:spChg>
        <pc:picChg chg="add mod">
          <ac:chgData name="Andreas Hähnel" userId="e512dcb6-ddea-4b73-a79b-7abc1dbe66cd" providerId="ADAL" clId="{3553A22D-2D14-4A9A-BB5B-746C503FB1A2}" dt="2022-06-13T13:09:49.614" v="1053" actId="1076"/>
          <ac:picMkLst>
            <pc:docMk/>
            <pc:sldMk cId="1262400433" sldId="279"/>
            <ac:picMk id="4" creationId="{9A06B4A6-7AEE-DCB9-132A-D2DED5E968CB}"/>
          </ac:picMkLst>
        </pc:picChg>
      </pc:sldChg>
      <pc:sldChg chg="addSp modSp add mod ord">
        <pc:chgData name="Andreas Hähnel" userId="e512dcb6-ddea-4b73-a79b-7abc1dbe66cd" providerId="ADAL" clId="{3553A22D-2D14-4A9A-BB5B-746C503FB1A2}" dt="2022-06-13T13:15:10.162" v="1398" actId="20577"/>
        <pc:sldMkLst>
          <pc:docMk/>
          <pc:sldMk cId="2805272520" sldId="280"/>
        </pc:sldMkLst>
        <pc:spChg chg="add mod">
          <ac:chgData name="Andreas Hähnel" userId="e512dcb6-ddea-4b73-a79b-7abc1dbe66cd" providerId="ADAL" clId="{3553A22D-2D14-4A9A-BB5B-746C503FB1A2}" dt="2022-06-13T13:12:54.231" v="1272" actId="20577"/>
          <ac:spMkLst>
            <pc:docMk/>
            <pc:sldMk cId="2805272520" sldId="280"/>
            <ac:spMk id="10" creationId="{86655D94-D596-9F64-F548-36995AE7E4F1}"/>
          </ac:spMkLst>
        </pc:spChg>
        <pc:spChg chg="add mod">
          <ac:chgData name="Andreas Hähnel" userId="e512dcb6-ddea-4b73-a79b-7abc1dbe66cd" providerId="ADAL" clId="{3553A22D-2D14-4A9A-BB5B-746C503FB1A2}" dt="2022-06-13T13:13:45.702" v="1321" actId="20577"/>
          <ac:spMkLst>
            <pc:docMk/>
            <pc:sldMk cId="2805272520" sldId="280"/>
            <ac:spMk id="11" creationId="{CAE181C8-0639-FCE3-C169-A042B3475967}"/>
          </ac:spMkLst>
        </pc:spChg>
        <pc:spChg chg="add mod">
          <ac:chgData name="Andreas Hähnel" userId="e512dcb6-ddea-4b73-a79b-7abc1dbe66cd" providerId="ADAL" clId="{3553A22D-2D14-4A9A-BB5B-746C503FB1A2}" dt="2022-06-13T13:14:11.989" v="1358" actId="1076"/>
          <ac:spMkLst>
            <pc:docMk/>
            <pc:sldMk cId="2805272520" sldId="280"/>
            <ac:spMk id="12" creationId="{7ED3FFF1-9F20-5773-9FA8-290BFB0927E9}"/>
          </ac:spMkLst>
        </pc:spChg>
        <pc:spChg chg="add mod">
          <ac:chgData name="Andreas Hähnel" userId="e512dcb6-ddea-4b73-a79b-7abc1dbe66cd" providerId="ADAL" clId="{3553A22D-2D14-4A9A-BB5B-746C503FB1A2}" dt="2022-06-13T13:15:10.162" v="1398" actId="20577"/>
          <ac:spMkLst>
            <pc:docMk/>
            <pc:sldMk cId="2805272520" sldId="280"/>
            <ac:spMk id="13" creationId="{3E855289-5CEF-F2CD-874B-830E141A9402}"/>
          </ac:spMkLst>
        </pc:spChg>
      </pc:sldChg>
      <pc:sldChg chg="addSp delSp modSp add mod">
        <pc:chgData name="Andreas Hähnel" userId="e512dcb6-ddea-4b73-a79b-7abc1dbe66cd" providerId="ADAL" clId="{3553A22D-2D14-4A9A-BB5B-746C503FB1A2}" dt="2022-06-13T13:18:16.334" v="1432" actId="1036"/>
        <pc:sldMkLst>
          <pc:docMk/>
          <pc:sldMk cId="3989595722" sldId="281"/>
        </pc:sldMkLst>
        <pc:grpChg chg="add mod">
          <ac:chgData name="Andreas Hähnel" userId="e512dcb6-ddea-4b73-a79b-7abc1dbe66cd" providerId="ADAL" clId="{3553A22D-2D14-4A9A-BB5B-746C503FB1A2}" dt="2022-06-13T13:18:16.334" v="1432" actId="1036"/>
          <ac:grpSpMkLst>
            <pc:docMk/>
            <pc:sldMk cId="3989595722" sldId="281"/>
            <ac:grpSpMk id="8" creationId="{103A5D16-95CC-0B72-9C43-41898EA26DD0}"/>
          </ac:grpSpMkLst>
        </pc:grpChg>
        <pc:picChg chg="del">
          <ac:chgData name="Andreas Hähnel" userId="e512dcb6-ddea-4b73-a79b-7abc1dbe66cd" providerId="ADAL" clId="{3553A22D-2D14-4A9A-BB5B-746C503FB1A2}" dt="2022-06-13T13:15:38.784" v="1400" actId="478"/>
          <ac:picMkLst>
            <pc:docMk/>
            <pc:sldMk cId="3989595722" sldId="281"/>
            <ac:picMk id="4" creationId="{45251E60-E8E3-5089-24E2-F2E56E3C6D58}"/>
          </ac:picMkLst>
        </pc:picChg>
        <pc:picChg chg="add mod">
          <ac:chgData name="Andreas Hähnel" userId="e512dcb6-ddea-4b73-a79b-7abc1dbe66cd" providerId="ADAL" clId="{3553A22D-2D14-4A9A-BB5B-746C503FB1A2}" dt="2022-06-13T13:17:30.974" v="1416" actId="14100"/>
          <ac:picMkLst>
            <pc:docMk/>
            <pc:sldMk cId="3989595722" sldId="281"/>
            <ac:picMk id="5" creationId="{9C5BF961-E963-ADE7-1E72-0FB3D72D6F8C}"/>
          </ac:picMkLst>
        </pc:picChg>
        <pc:picChg chg="add mod">
          <ac:chgData name="Andreas Hähnel" userId="e512dcb6-ddea-4b73-a79b-7abc1dbe66cd" providerId="ADAL" clId="{3553A22D-2D14-4A9A-BB5B-746C503FB1A2}" dt="2022-06-13T13:17:22.691" v="1414" actId="164"/>
          <ac:picMkLst>
            <pc:docMk/>
            <pc:sldMk cId="3989595722" sldId="281"/>
            <ac:picMk id="7" creationId="{81FD1731-8834-8DCD-3BC5-189D2233770F}"/>
          </ac:picMkLst>
        </pc:picChg>
      </pc:sldChg>
      <pc:sldChg chg="addSp modSp add mod">
        <pc:chgData name="Andreas Hähnel" userId="e512dcb6-ddea-4b73-a79b-7abc1dbe66cd" providerId="ADAL" clId="{3553A22D-2D14-4A9A-BB5B-746C503FB1A2}" dt="2022-06-13T13:19:15.128" v="1435" actId="1076"/>
        <pc:sldMkLst>
          <pc:docMk/>
          <pc:sldMk cId="3252120825" sldId="282"/>
        </pc:sldMkLst>
        <pc:picChg chg="add mod">
          <ac:chgData name="Andreas Hähnel" userId="e512dcb6-ddea-4b73-a79b-7abc1dbe66cd" providerId="ADAL" clId="{3553A22D-2D14-4A9A-BB5B-746C503FB1A2}" dt="2022-06-13T13:19:15.128" v="1435" actId="1076"/>
          <ac:picMkLst>
            <pc:docMk/>
            <pc:sldMk cId="3252120825" sldId="282"/>
            <ac:picMk id="4" creationId="{FC5F67DD-E275-D63D-055E-F85EAB484C1E}"/>
          </ac:picMkLst>
        </pc:picChg>
      </pc:sldChg>
      <pc:sldChg chg="addSp modSp add mod">
        <pc:chgData name="Andreas Hähnel" userId="e512dcb6-ddea-4b73-a79b-7abc1dbe66cd" providerId="ADAL" clId="{3553A22D-2D14-4A9A-BB5B-746C503FB1A2}" dt="2022-06-13T13:19:42.915" v="1438" actId="1076"/>
        <pc:sldMkLst>
          <pc:docMk/>
          <pc:sldMk cId="1983274521" sldId="283"/>
        </pc:sldMkLst>
        <pc:picChg chg="add mod">
          <ac:chgData name="Andreas Hähnel" userId="e512dcb6-ddea-4b73-a79b-7abc1dbe66cd" providerId="ADAL" clId="{3553A22D-2D14-4A9A-BB5B-746C503FB1A2}" dt="2022-06-13T13:19:42.915" v="1438" actId="1076"/>
          <ac:picMkLst>
            <pc:docMk/>
            <pc:sldMk cId="1983274521" sldId="283"/>
            <ac:picMk id="4" creationId="{24A477FF-24BE-936E-D6E7-1613896E3313}"/>
          </ac:picMkLst>
        </pc:picChg>
      </pc:sldChg>
      <pc:sldChg chg="addSp modSp add mod">
        <pc:chgData name="Andreas Hähnel" userId="e512dcb6-ddea-4b73-a79b-7abc1dbe66cd" providerId="ADAL" clId="{3553A22D-2D14-4A9A-BB5B-746C503FB1A2}" dt="2022-06-13T13:20:07.535" v="1441" actId="1076"/>
        <pc:sldMkLst>
          <pc:docMk/>
          <pc:sldMk cId="3327008459" sldId="284"/>
        </pc:sldMkLst>
        <pc:picChg chg="add mod">
          <ac:chgData name="Andreas Hähnel" userId="e512dcb6-ddea-4b73-a79b-7abc1dbe66cd" providerId="ADAL" clId="{3553A22D-2D14-4A9A-BB5B-746C503FB1A2}" dt="2022-06-13T13:20:07.535" v="1441" actId="1076"/>
          <ac:picMkLst>
            <pc:docMk/>
            <pc:sldMk cId="3327008459" sldId="284"/>
            <ac:picMk id="4" creationId="{31892BE9-9979-69DE-3771-0BD093A47C63}"/>
          </ac:picMkLst>
        </pc:picChg>
      </pc:sldChg>
      <pc:sldChg chg="addSp delSp modSp add mod">
        <pc:chgData name="Andreas Hähnel" userId="e512dcb6-ddea-4b73-a79b-7abc1dbe66cd" providerId="ADAL" clId="{3553A22D-2D14-4A9A-BB5B-746C503FB1A2}" dt="2022-06-13T13:29:18.939" v="1655" actId="113"/>
        <pc:sldMkLst>
          <pc:docMk/>
          <pc:sldMk cId="3671544290" sldId="285"/>
        </pc:sldMkLst>
        <pc:spChg chg="add mod">
          <ac:chgData name="Andreas Hähnel" userId="e512dcb6-ddea-4b73-a79b-7abc1dbe66cd" providerId="ADAL" clId="{3553A22D-2D14-4A9A-BB5B-746C503FB1A2}" dt="2022-06-13T13:25:15.124" v="1447" actId="208"/>
          <ac:spMkLst>
            <pc:docMk/>
            <pc:sldMk cId="3671544290" sldId="285"/>
            <ac:spMk id="5" creationId="{D7E325B4-F241-8A21-5AC0-6DCC16F7EBA1}"/>
          </ac:spMkLst>
        </pc:spChg>
        <pc:spChg chg="add del mod">
          <ac:chgData name="Andreas Hähnel" userId="e512dcb6-ddea-4b73-a79b-7abc1dbe66cd" providerId="ADAL" clId="{3553A22D-2D14-4A9A-BB5B-746C503FB1A2}" dt="2022-06-13T13:26:48.153" v="1460" actId="478"/>
          <ac:spMkLst>
            <pc:docMk/>
            <pc:sldMk cId="3671544290" sldId="285"/>
            <ac:spMk id="13" creationId="{7F559ADD-5E63-6591-C05B-EEC3A0A7E725}"/>
          </ac:spMkLst>
        </pc:spChg>
        <pc:spChg chg="add mod">
          <ac:chgData name="Andreas Hähnel" userId="e512dcb6-ddea-4b73-a79b-7abc1dbe66cd" providerId="ADAL" clId="{3553A22D-2D14-4A9A-BB5B-746C503FB1A2}" dt="2022-06-13T13:29:18.939" v="1655" actId="113"/>
          <ac:spMkLst>
            <pc:docMk/>
            <pc:sldMk cId="3671544290" sldId="285"/>
            <ac:spMk id="14" creationId="{F0F7566E-4512-FF2E-2058-239DE95E66D7}"/>
          </ac:spMkLst>
        </pc:spChg>
        <pc:picChg chg="add mod">
          <ac:chgData name="Andreas Hähnel" userId="e512dcb6-ddea-4b73-a79b-7abc1dbe66cd" providerId="ADAL" clId="{3553A22D-2D14-4A9A-BB5B-746C503FB1A2}" dt="2022-06-13T13:24:53.962" v="1444" actId="1076"/>
          <ac:picMkLst>
            <pc:docMk/>
            <pc:sldMk cId="3671544290" sldId="285"/>
            <ac:picMk id="4" creationId="{1346B9CC-31A7-754D-FCB9-4BF9262E9D2C}"/>
          </ac:picMkLst>
        </pc:picChg>
        <pc:picChg chg="add mod">
          <ac:chgData name="Andreas Hähnel" userId="e512dcb6-ddea-4b73-a79b-7abc1dbe66cd" providerId="ADAL" clId="{3553A22D-2D14-4A9A-BB5B-746C503FB1A2}" dt="2022-06-13T13:26:33.735" v="1458" actId="1076"/>
          <ac:picMkLst>
            <pc:docMk/>
            <pc:sldMk cId="3671544290" sldId="285"/>
            <ac:picMk id="12" creationId="{8B322E39-E34E-03B2-B484-8527EBF2793F}"/>
          </ac:picMkLst>
        </pc:picChg>
        <pc:cxnChg chg="add mod">
          <ac:chgData name="Andreas Hähnel" userId="e512dcb6-ddea-4b73-a79b-7abc1dbe66cd" providerId="ADAL" clId="{3553A22D-2D14-4A9A-BB5B-746C503FB1A2}" dt="2022-06-13T13:25:28.359" v="1449" actId="208"/>
          <ac:cxnSpMkLst>
            <pc:docMk/>
            <pc:sldMk cId="3671544290" sldId="285"/>
            <ac:cxnSpMk id="7" creationId="{0E1AF71E-C573-1FE4-08E9-A13B1ABAE0B8}"/>
          </ac:cxnSpMkLst>
        </pc:cxnChg>
        <pc:cxnChg chg="add mod">
          <ac:chgData name="Andreas Hähnel" userId="e512dcb6-ddea-4b73-a79b-7abc1dbe66cd" providerId="ADAL" clId="{3553A22D-2D14-4A9A-BB5B-746C503FB1A2}" dt="2022-06-13T13:25:36.736" v="1452" actId="14100"/>
          <ac:cxnSpMkLst>
            <pc:docMk/>
            <pc:sldMk cId="3671544290" sldId="285"/>
            <ac:cxnSpMk id="8" creationId="{EB24A1EE-2351-6E43-172B-40651270AD66}"/>
          </ac:cxnSpMkLst>
        </pc:cxnChg>
      </pc:sldChg>
      <pc:sldChg chg="addSp modSp add mod">
        <pc:chgData name="Andreas Hähnel" userId="e512dcb6-ddea-4b73-a79b-7abc1dbe66cd" providerId="ADAL" clId="{3553A22D-2D14-4A9A-BB5B-746C503FB1A2}" dt="2022-06-13T16:00:55.267" v="2106" actId="1076"/>
        <pc:sldMkLst>
          <pc:docMk/>
          <pc:sldMk cId="2728854286" sldId="286"/>
        </pc:sldMkLst>
        <pc:spChg chg="mod">
          <ac:chgData name="Andreas Hähnel" userId="e512dcb6-ddea-4b73-a79b-7abc1dbe66cd" providerId="ADAL" clId="{3553A22D-2D14-4A9A-BB5B-746C503FB1A2}" dt="2022-06-13T13:38:26.962" v="1693" actId="20577"/>
          <ac:spMkLst>
            <pc:docMk/>
            <pc:sldMk cId="2728854286" sldId="286"/>
            <ac:spMk id="2" creationId="{752A4A8D-4FCE-D685-1373-1990BAA6D7CB}"/>
          </ac:spMkLst>
        </pc:spChg>
        <pc:picChg chg="add mod">
          <ac:chgData name="Andreas Hähnel" userId="e512dcb6-ddea-4b73-a79b-7abc1dbe66cd" providerId="ADAL" clId="{3553A22D-2D14-4A9A-BB5B-746C503FB1A2}" dt="2022-06-13T16:00:55.267" v="2106" actId="1076"/>
          <ac:picMkLst>
            <pc:docMk/>
            <pc:sldMk cId="2728854286" sldId="286"/>
            <ac:picMk id="4" creationId="{530148C8-7E7E-46BC-8B59-B79437009907}"/>
          </ac:picMkLst>
        </pc:picChg>
      </pc:sldChg>
      <pc:sldChg chg="add del">
        <pc:chgData name="Andreas Hähnel" userId="e512dcb6-ddea-4b73-a79b-7abc1dbe66cd" providerId="ADAL" clId="{3553A22D-2D14-4A9A-BB5B-746C503FB1A2}" dt="2022-06-13T13:38:06.431" v="1660" actId="47"/>
        <pc:sldMkLst>
          <pc:docMk/>
          <pc:sldMk cId="647037553" sldId="287"/>
        </pc:sldMkLst>
      </pc:sldChg>
      <pc:sldChg chg="add del">
        <pc:chgData name="Andreas Hähnel" userId="e512dcb6-ddea-4b73-a79b-7abc1dbe66cd" providerId="ADAL" clId="{3553A22D-2D14-4A9A-BB5B-746C503FB1A2}" dt="2022-06-16T11:04:47.892" v="5150" actId="2696"/>
        <pc:sldMkLst>
          <pc:docMk/>
          <pc:sldMk cId="3606234430" sldId="287"/>
        </pc:sldMkLst>
      </pc:sldChg>
      <pc:sldChg chg="add del">
        <pc:chgData name="Andreas Hähnel" userId="e512dcb6-ddea-4b73-a79b-7abc1dbe66cd" providerId="ADAL" clId="{3553A22D-2D14-4A9A-BB5B-746C503FB1A2}" dt="2022-06-13T16:01:30.904" v="2107" actId="47"/>
        <pc:sldMkLst>
          <pc:docMk/>
          <pc:sldMk cId="3339683051" sldId="288"/>
        </pc:sldMkLst>
      </pc:sldChg>
      <pc:sldChg chg="add del">
        <pc:chgData name="Andreas Hähnel" userId="e512dcb6-ddea-4b73-a79b-7abc1dbe66cd" providerId="ADAL" clId="{3553A22D-2D14-4A9A-BB5B-746C503FB1A2}" dt="2022-06-13T13:38:06.431" v="1660" actId="47"/>
        <pc:sldMkLst>
          <pc:docMk/>
          <pc:sldMk cId="3696906134" sldId="288"/>
        </pc:sldMkLst>
      </pc:sldChg>
      <pc:sldChg chg="add del">
        <pc:chgData name="Andreas Hähnel" userId="e512dcb6-ddea-4b73-a79b-7abc1dbe66cd" providerId="ADAL" clId="{3553A22D-2D14-4A9A-BB5B-746C503FB1A2}" dt="2022-06-13T16:01:30.904" v="2107" actId="47"/>
        <pc:sldMkLst>
          <pc:docMk/>
          <pc:sldMk cId="2947024890" sldId="289"/>
        </pc:sldMkLst>
      </pc:sldChg>
      <pc:sldChg chg="add del">
        <pc:chgData name="Andreas Hähnel" userId="e512dcb6-ddea-4b73-a79b-7abc1dbe66cd" providerId="ADAL" clId="{3553A22D-2D14-4A9A-BB5B-746C503FB1A2}" dt="2022-06-13T13:38:06.431" v="1660" actId="47"/>
        <pc:sldMkLst>
          <pc:docMk/>
          <pc:sldMk cId="3562178604" sldId="289"/>
        </pc:sldMkLst>
      </pc:sldChg>
      <pc:sldChg chg="add del">
        <pc:chgData name="Andreas Hähnel" userId="e512dcb6-ddea-4b73-a79b-7abc1dbe66cd" providerId="ADAL" clId="{3553A22D-2D14-4A9A-BB5B-746C503FB1A2}" dt="2022-06-13T13:38:06.431" v="1660" actId="47"/>
        <pc:sldMkLst>
          <pc:docMk/>
          <pc:sldMk cId="392223684" sldId="290"/>
        </pc:sldMkLst>
      </pc:sldChg>
      <pc:sldChg chg="add del">
        <pc:chgData name="Andreas Hähnel" userId="e512dcb6-ddea-4b73-a79b-7abc1dbe66cd" providerId="ADAL" clId="{3553A22D-2D14-4A9A-BB5B-746C503FB1A2}" dt="2022-06-13T16:01:30.904" v="2107" actId="47"/>
        <pc:sldMkLst>
          <pc:docMk/>
          <pc:sldMk cId="1407960753" sldId="290"/>
        </pc:sldMkLst>
      </pc:sldChg>
      <pc:sldChg chg="add del">
        <pc:chgData name="Andreas Hähnel" userId="e512dcb6-ddea-4b73-a79b-7abc1dbe66cd" providerId="ADAL" clId="{3553A22D-2D14-4A9A-BB5B-746C503FB1A2}" dt="2022-06-13T13:38:06.431" v="1660" actId="47"/>
        <pc:sldMkLst>
          <pc:docMk/>
          <pc:sldMk cId="70572677" sldId="291"/>
        </pc:sldMkLst>
      </pc:sldChg>
      <pc:sldChg chg="add del">
        <pc:chgData name="Andreas Hähnel" userId="e512dcb6-ddea-4b73-a79b-7abc1dbe66cd" providerId="ADAL" clId="{3553A22D-2D14-4A9A-BB5B-746C503FB1A2}" dt="2022-06-13T16:01:30.904" v="2107" actId="47"/>
        <pc:sldMkLst>
          <pc:docMk/>
          <pc:sldMk cId="1018249281" sldId="291"/>
        </pc:sldMkLst>
      </pc:sldChg>
      <pc:sldChg chg="addSp modSp new mod ord">
        <pc:chgData name="Andreas Hähnel" userId="e512dcb6-ddea-4b73-a79b-7abc1dbe66cd" providerId="ADAL" clId="{3553A22D-2D14-4A9A-BB5B-746C503FB1A2}" dt="2022-06-13T15:02:10.980" v="1802"/>
        <pc:sldMkLst>
          <pc:docMk/>
          <pc:sldMk cId="446655857" sldId="292"/>
        </pc:sldMkLst>
        <pc:spChg chg="mod">
          <ac:chgData name="Andreas Hähnel" userId="e512dcb6-ddea-4b73-a79b-7abc1dbe66cd" providerId="ADAL" clId="{3553A22D-2D14-4A9A-BB5B-746C503FB1A2}" dt="2022-06-13T15:00:35.034" v="1742" actId="20577"/>
          <ac:spMkLst>
            <pc:docMk/>
            <pc:sldMk cId="446655857" sldId="292"/>
            <ac:spMk id="2" creationId="{24426AE9-1B69-C0C5-8180-1B2C80784D1D}"/>
          </ac:spMkLst>
        </pc:spChg>
        <pc:spChg chg="mod">
          <ac:chgData name="Andreas Hähnel" userId="e512dcb6-ddea-4b73-a79b-7abc1dbe66cd" providerId="ADAL" clId="{3553A22D-2D14-4A9A-BB5B-746C503FB1A2}" dt="2022-06-13T15:00:52.458" v="1795" actId="20577"/>
          <ac:spMkLst>
            <pc:docMk/>
            <pc:sldMk cId="446655857" sldId="292"/>
            <ac:spMk id="3" creationId="{EFFA507C-4DE6-B07A-5A2E-216265B34396}"/>
          </ac:spMkLst>
        </pc:spChg>
        <pc:picChg chg="add mod">
          <ac:chgData name="Andreas Hähnel" userId="e512dcb6-ddea-4b73-a79b-7abc1dbe66cd" providerId="ADAL" clId="{3553A22D-2D14-4A9A-BB5B-746C503FB1A2}" dt="2022-06-13T15:01:59.262" v="1800" actId="1076"/>
          <ac:picMkLst>
            <pc:docMk/>
            <pc:sldMk cId="446655857" sldId="292"/>
            <ac:picMk id="5" creationId="{D8C6485A-9EBF-53A5-4C32-494133E65274}"/>
          </ac:picMkLst>
        </pc:picChg>
      </pc:sldChg>
      <pc:sldChg chg="addSp delSp modSp add mod">
        <pc:chgData name="Andreas Hähnel" userId="e512dcb6-ddea-4b73-a79b-7abc1dbe66cd" providerId="ADAL" clId="{3553A22D-2D14-4A9A-BB5B-746C503FB1A2}" dt="2022-06-13T15:02:47.330" v="1867" actId="1076"/>
        <pc:sldMkLst>
          <pc:docMk/>
          <pc:sldMk cId="343141209" sldId="293"/>
        </pc:sldMkLst>
        <pc:spChg chg="mod">
          <ac:chgData name="Andreas Hähnel" userId="e512dcb6-ddea-4b73-a79b-7abc1dbe66cd" providerId="ADAL" clId="{3553A22D-2D14-4A9A-BB5B-746C503FB1A2}" dt="2022-06-13T15:02:34.856" v="1865" actId="20577"/>
          <ac:spMkLst>
            <pc:docMk/>
            <pc:sldMk cId="343141209" sldId="293"/>
            <ac:spMk id="3" creationId="{EFFA507C-4DE6-B07A-5A2E-216265B34396}"/>
          </ac:spMkLst>
        </pc:spChg>
        <pc:picChg chg="del">
          <ac:chgData name="Andreas Hähnel" userId="e512dcb6-ddea-4b73-a79b-7abc1dbe66cd" providerId="ADAL" clId="{3553A22D-2D14-4A9A-BB5B-746C503FB1A2}" dt="2022-06-13T15:02:16.857" v="1804" actId="478"/>
          <ac:picMkLst>
            <pc:docMk/>
            <pc:sldMk cId="343141209" sldId="293"/>
            <ac:picMk id="5" creationId="{D8C6485A-9EBF-53A5-4C32-494133E65274}"/>
          </ac:picMkLst>
        </pc:picChg>
        <pc:picChg chg="add mod">
          <ac:chgData name="Andreas Hähnel" userId="e512dcb6-ddea-4b73-a79b-7abc1dbe66cd" providerId="ADAL" clId="{3553A22D-2D14-4A9A-BB5B-746C503FB1A2}" dt="2022-06-13T15:02:47.330" v="1867" actId="1076"/>
          <ac:picMkLst>
            <pc:docMk/>
            <pc:sldMk cId="343141209" sldId="293"/>
            <ac:picMk id="6" creationId="{4E149685-0457-FEF5-37F2-F8025AD17A99}"/>
          </ac:picMkLst>
        </pc:picChg>
      </pc:sldChg>
      <pc:sldChg chg="addSp delSp modSp add mod">
        <pc:chgData name="Andreas Hähnel" userId="e512dcb6-ddea-4b73-a79b-7abc1dbe66cd" providerId="ADAL" clId="{3553A22D-2D14-4A9A-BB5B-746C503FB1A2}" dt="2022-06-13T15:08:47.600" v="1890" actId="14100"/>
        <pc:sldMkLst>
          <pc:docMk/>
          <pc:sldMk cId="2258364318" sldId="294"/>
        </pc:sldMkLst>
        <pc:spChg chg="mod">
          <ac:chgData name="Andreas Hähnel" userId="e512dcb6-ddea-4b73-a79b-7abc1dbe66cd" providerId="ADAL" clId="{3553A22D-2D14-4A9A-BB5B-746C503FB1A2}" dt="2022-06-13T15:08:12.187" v="1885" actId="20577"/>
          <ac:spMkLst>
            <pc:docMk/>
            <pc:sldMk cId="2258364318" sldId="294"/>
            <ac:spMk id="3" creationId="{EFFA507C-4DE6-B07A-5A2E-216265B34396}"/>
          </ac:spMkLst>
        </pc:spChg>
        <pc:spChg chg="add mod">
          <ac:chgData name="Andreas Hähnel" userId="e512dcb6-ddea-4b73-a79b-7abc1dbe66cd" providerId="ADAL" clId="{3553A22D-2D14-4A9A-BB5B-746C503FB1A2}" dt="2022-06-13T15:08:47.600" v="1890" actId="14100"/>
          <ac:spMkLst>
            <pc:docMk/>
            <pc:sldMk cId="2258364318" sldId="294"/>
            <ac:spMk id="4" creationId="{0F1D4D24-5D3D-E544-CDAC-C5EFA254482D}"/>
          </ac:spMkLst>
        </pc:spChg>
        <pc:picChg chg="del">
          <ac:chgData name="Andreas Hähnel" userId="e512dcb6-ddea-4b73-a79b-7abc1dbe66cd" providerId="ADAL" clId="{3553A22D-2D14-4A9A-BB5B-746C503FB1A2}" dt="2022-06-13T15:07:34.171" v="1869" actId="478"/>
          <ac:picMkLst>
            <pc:docMk/>
            <pc:sldMk cId="2258364318" sldId="294"/>
            <ac:picMk id="6" creationId="{4E149685-0457-FEF5-37F2-F8025AD17A99}"/>
          </ac:picMkLst>
        </pc:picChg>
      </pc:sldChg>
      <pc:sldChg chg="addSp delSp modSp add mod ord">
        <pc:chgData name="Andreas Hähnel" userId="e512dcb6-ddea-4b73-a79b-7abc1dbe66cd" providerId="ADAL" clId="{3553A22D-2D14-4A9A-BB5B-746C503FB1A2}" dt="2022-06-13T15:11:26.916" v="1915" actId="1076"/>
        <pc:sldMkLst>
          <pc:docMk/>
          <pc:sldMk cId="2113124027" sldId="295"/>
        </pc:sldMkLst>
        <pc:spChg chg="mod">
          <ac:chgData name="Andreas Hähnel" userId="e512dcb6-ddea-4b73-a79b-7abc1dbe66cd" providerId="ADAL" clId="{3553A22D-2D14-4A9A-BB5B-746C503FB1A2}" dt="2022-06-13T15:09:49.864" v="1912" actId="20577"/>
          <ac:spMkLst>
            <pc:docMk/>
            <pc:sldMk cId="2113124027" sldId="295"/>
            <ac:spMk id="3" creationId="{EFFA507C-4DE6-B07A-5A2E-216265B34396}"/>
          </ac:spMkLst>
        </pc:spChg>
        <pc:picChg chg="add mod">
          <ac:chgData name="Andreas Hähnel" userId="e512dcb6-ddea-4b73-a79b-7abc1dbe66cd" providerId="ADAL" clId="{3553A22D-2D14-4A9A-BB5B-746C503FB1A2}" dt="2022-06-13T15:11:26.916" v="1915" actId="1076"/>
          <ac:picMkLst>
            <pc:docMk/>
            <pc:sldMk cId="2113124027" sldId="295"/>
            <ac:picMk id="5" creationId="{7675A440-712D-18AA-2818-B584D40D2432}"/>
          </ac:picMkLst>
        </pc:picChg>
        <pc:picChg chg="del">
          <ac:chgData name="Andreas Hähnel" userId="e512dcb6-ddea-4b73-a79b-7abc1dbe66cd" providerId="ADAL" clId="{3553A22D-2D14-4A9A-BB5B-746C503FB1A2}" dt="2022-06-13T15:09:45.206" v="1897" actId="478"/>
          <ac:picMkLst>
            <pc:docMk/>
            <pc:sldMk cId="2113124027" sldId="295"/>
            <ac:picMk id="6" creationId="{4E149685-0457-FEF5-37F2-F8025AD17A99}"/>
          </ac:picMkLst>
        </pc:picChg>
      </pc:sldChg>
      <pc:sldChg chg="addSp delSp modSp add mod">
        <pc:chgData name="Andreas Hähnel" userId="e512dcb6-ddea-4b73-a79b-7abc1dbe66cd" providerId="ADAL" clId="{3553A22D-2D14-4A9A-BB5B-746C503FB1A2}" dt="2022-06-13T15:59:54.682" v="2096" actId="478"/>
        <pc:sldMkLst>
          <pc:docMk/>
          <pc:sldMk cId="2961675492" sldId="296"/>
        </pc:sldMkLst>
        <pc:spChg chg="mod">
          <ac:chgData name="Andreas Hähnel" userId="e512dcb6-ddea-4b73-a79b-7abc1dbe66cd" providerId="ADAL" clId="{3553A22D-2D14-4A9A-BB5B-746C503FB1A2}" dt="2022-06-13T15:25:43.925" v="2095" actId="20577"/>
          <ac:spMkLst>
            <pc:docMk/>
            <pc:sldMk cId="2961675492" sldId="296"/>
            <ac:spMk id="3" creationId="{EFFA507C-4DE6-B07A-5A2E-216265B34396}"/>
          </ac:spMkLst>
        </pc:spChg>
        <pc:spChg chg="add del mod">
          <ac:chgData name="Andreas Hähnel" userId="e512dcb6-ddea-4b73-a79b-7abc1dbe66cd" providerId="ADAL" clId="{3553A22D-2D14-4A9A-BB5B-746C503FB1A2}" dt="2022-06-13T15:59:54.682" v="2096" actId="478"/>
          <ac:spMkLst>
            <pc:docMk/>
            <pc:sldMk cId="2961675492" sldId="296"/>
            <ac:spMk id="4" creationId="{22DABA6D-EC41-A38B-E8B4-AA89A7650ED3}"/>
          </ac:spMkLst>
        </pc:spChg>
        <pc:picChg chg="del">
          <ac:chgData name="Andreas Hähnel" userId="e512dcb6-ddea-4b73-a79b-7abc1dbe66cd" providerId="ADAL" clId="{3553A22D-2D14-4A9A-BB5B-746C503FB1A2}" dt="2022-06-13T15:13:59.756" v="1917" actId="478"/>
          <ac:picMkLst>
            <pc:docMk/>
            <pc:sldMk cId="2961675492" sldId="296"/>
            <ac:picMk id="5" creationId="{7675A440-712D-18AA-2818-B584D40D2432}"/>
          </ac:picMkLst>
        </pc:picChg>
      </pc:sldChg>
      <pc:sldChg chg="delSp modSp add mod ord">
        <pc:chgData name="Andreas Hähnel" userId="e512dcb6-ddea-4b73-a79b-7abc1dbe66cd" providerId="ADAL" clId="{3553A22D-2D14-4A9A-BB5B-746C503FB1A2}" dt="2022-06-13T16:00:18.955" v="2103" actId="12"/>
        <pc:sldMkLst>
          <pc:docMk/>
          <pc:sldMk cId="2638397156" sldId="297"/>
        </pc:sldMkLst>
        <pc:spChg chg="mod">
          <ac:chgData name="Andreas Hähnel" userId="e512dcb6-ddea-4b73-a79b-7abc1dbe66cd" providerId="ADAL" clId="{3553A22D-2D14-4A9A-BB5B-746C503FB1A2}" dt="2022-06-13T16:00:18.955" v="2103" actId="12"/>
          <ac:spMkLst>
            <pc:docMk/>
            <pc:sldMk cId="2638397156" sldId="297"/>
            <ac:spMk id="3" creationId="{EFFA507C-4DE6-B07A-5A2E-216265B34396}"/>
          </ac:spMkLst>
        </pc:spChg>
        <pc:spChg chg="del">
          <ac:chgData name="Andreas Hähnel" userId="e512dcb6-ddea-4b73-a79b-7abc1dbe66cd" providerId="ADAL" clId="{3553A22D-2D14-4A9A-BB5B-746C503FB1A2}" dt="2022-06-13T16:00:01.640" v="2100" actId="478"/>
          <ac:spMkLst>
            <pc:docMk/>
            <pc:sldMk cId="2638397156" sldId="297"/>
            <ac:spMk id="4" creationId="{0F1D4D24-5D3D-E544-CDAC-C5EFA254482D}"/>
          </ac:spMkLst>
        </pc:spChg>
      </pc:sldChg>
      <pc:sldChg chg="modSp new mod">
        <pc:chgData name="Andreas Hähnel" userId="e512dcb6-ddea-4b73-a79b-7abc1dbe66cd" providerId="ADAL" clId="{3553A22D-2D14-4A9A-BB5B-746C503FB1A2}" dt="2022-06-13T16:05:06.902" v="2401" actId="20577"/>
        <pc:sldMkLst>
          <pc:docMk/>
          <pc:sldMk cId="1103310105" sldId="298"/>
        </pc:sldMkLst>
        <pc:spChg chg="mod">
          <ac:chgData name="Andreas Hähnel" userId="e512dcb6-ddea-4b73-a79b-7abc1dbe66cd" providerId="ADAL" clId="{3553A22D-2D14-4A9A-BB5B-746C503FB1A2}" dt="2022-06-13T16:03:03.639" v="2122"/>
          <ac:spMkLst>
            <pc:docMk/>
            <pc:sldMk cId="1103310105" sldId="298"/>
            <ac:spMk id="2" creationId="{024B7FEA-F416-2B2B-C3BD-7087A89E73FA}"/>
          </ac:spMkLst>
        </pc:spChg>
        <pc:spChg chg="mod">
          <ac:chgData name="Andreas Hähnel" userId="e512dcb6-ddea-4b73-a79b-7abc1dbe66cd" providerId="ADAL" clId="{3553A22D-2D14-4A9A-BB5B-746C503FB1A2}" dt="2022-06-13T16:05:06.902" v="2401" actId="20577"/>
          <ac:spMkLst>
            <pc:docMk/>
            <pc:sldMk cId="1103310105" sldId="298"/>
            <ac:spMk id="3" creationId="{0571318E-5146-9A66-A2F2-E778978ECAD7}"/>
          </ac:spMkLst>
        </pc:spChg>
      </pc:sldChg>
      <pc:sldChg chg="addSp delSp modSp add mod">
        <pc:chgData name="Andreas Hähnel" userId="e512dcb6-ddea-4b73-a79b-7abc1dbe66cd" providerId="ADAL" clId="{3553A22D-2D14-4A9A-BB5B-746C503FB1A2}" dt="2022-06-16T11:05:22.971" v="5155" actId="20577"/>
        <pc:sldMkLst>
          <pc:docMk/>
          <pc:sldMk cId="896748545" sldId="299"/>
        </pc:sldMkLst>
        <pc:spChg chg="del">
          <ac:chgData name="Andreas Hähnel" userId="e512dcb6-ddea-4b73-a79b-7abc1dbe66cd" providerId="ADAL" clId="{3553A22D-2D14-4A9A-BB5B-746C503FB1A2}" dt="2022-06-13T16:05:30.129" v="2403" actId="478"/>
          <ac:spMkLst>
            <pc:docMk/>
            <pc:sldMk cId="896748545" sldId="299"/>
            <ac:spMk id="3" creationId="{0571318E-5146-9A66-A2F2-E778978ECAD7}"/>
          </ac:spMkLst>
        </pc:spChg>
        <pc:spChg chg="add del mod">
          <ac:chgData name="Andreas Hähnel" userId="e512dcb6-ddea-4b73-a79b-7abc1dbe66cd" providerId="ADAL" clId="{3553A22D-2D14-4A9A-BB5B-746C503FB1A2}" dt="2022-06-13T16:05:31.822" v="2404" actId="478"/>
          <ac:spMkLst>
            <pc:docMk/>
            <pc:sldMk cId="896748545" sldId="299"/>
            <ac:spMk id="5" creationId="{49ACFF91-066F-7179-C471-CAA02D3E6331}"/>
          </ac:spMkLst>
        </pc:spChg>
        <pc:spChg chg="add mod">
          <ac:chgData name="Andreas Hähnel" userId="e512dcb6-ddea-4b73-a79b-7abc1dbe66cd" providerId="ADAL" clId="{3553A22D-2D14-4A9A-BB5B-746C503FB1A2}" dt="2022-06-16T11:05:22.971" v="5155" actId="20577"/>
          <ac:spMkLst>
            <pc:docMk/>
            <pc:sldMk cId="896748545" sldId="299"/>
            <ac:spMk id="7" creationId="{EBF5975E-15D3-1A86-4FDB-02EFB89AAB90}"/>
          </ac:spMkLst>
        </pc:spChg>
        <pc:picChg chg="add mod">
          <ac:chgData name="Andreas Hähnel" userId="e512dcb6-ddea-4b73-a79b-7abc1dbe66cd" providerId="ADAL" clId="{3553A22D-2D14-4A9A-BB5B-746C503FB1A2}" dt="2022-06-13T16:05:46.901" v="2407" actId="1076"/>
          <ac:picMkLst>
            <pc:docMk/>
            <pc:sldMk cId="896748545" sldId="299"/>
            <ac:picMk id="6" creationId="{4F4B27AA-243B-9D6B-3755-1A1367EDC504}"/>
          </ac:picMkLst>
        </pc:picChg>
      </pc:sldChg>
      <pc:sldChg chg="modSp add mod ord">
        <pc:chgData name="Andreas Hähnel" userId="e512dcb6-ddea-4b73-a79b-7abc1dbe66cd" providerId="ADAL" clId="{3553A22D-2D14-4A9A-BB5B-746C503FB1A2}" dt="2022-06-13T16:15:12.457" v="2803" actId="20577"/>
        <pc:sldMkLst>
          <pc:docMk/>
          <pc:sldMk cId="558288734" sldId="300"/>
        </pc:sldMkLst>
        <pc:spChg chg="mod">
          <ac:chgData name="Andreas Hähnel" userId="e512dcb6-ddea-4b73-a79b-7abc1dbe66cd" providerId="ADAL" clId="{3553A22D-2D14-4A9A-BB5B-746C503FB1A2}" dt="2022-06-13T16:14:00.538" v="2677" actId="20577"/>
          <ac:spMkLst>
            <pc:docMk/>
            <pc:sldMk cId="558288734" sldId="300"/>
            <ac:spMk id="2" creationId="{5191E0F2-FE77-51ED-3F72-223B58926E74}"/>
          </ac:spMkLst>
        </pc:spChg>
        <pc:spChg chg="mod">
          <ac:chgData name="Andreas Hähnel" userId="e512dcb6-ddea-4b73-a79b-7abc1dbe66cd" providerId="ADAL" clId="{3553A22D-2D14-4A9A-BB5B-746C503FB1A2}" dt="2022-06-13T16:15:12.457" v="2803" actId="20577"/>
          <ac:spMkLst>
            <pc:docMk/>
            <pc:sldMk cId="558288734" sldId="300"/>
            <ac:spMk id="3" creationId="{07D5023A-BA6F-B725-CF78-FD889E577EA6}"/>
          </ac:spMkLst>
        </pc:spChg>
      </pc:sldChg>
      <pc:sldChg chg="addSp delSp modSp add mod">
        <pc:chgData name="Andreas Hähnel" userId="e512dcb6-ddea-4b73-a79b-7abc1dbe66cd" providerId="ADAL" clId="{3553A22D-2D14-4A9A-BB5B-746C503FB1A2}" dt="2022-06-13T16:38:45.646" v="3365" actId="1076"/>
        <pc:sldMkLst>
          <pc:docMk/>
          <pc:sldMk cId="1144873803" sldId="301"/>
        </pc:sldMkLst>
        <pc:spChg chg="mod">
          <ac:chgData name="Andreas Hähnel" userId="e512dcb6-ddea-4b73-a79b-7abc1dbe66cd" providerId="ADAL" clId="{3553A22D-2D14-4A9A-BB5B-746C503FB1A2}" dt="2022-06-13T16:37:35.383" v="3355" actId="20577"/>
          <ac:spMkLst>
            <pc:docMk/>
            <pc:sldMk cId="1144873803" sldId="301"/>
            <ac:spMk id="3" creationId="{07D5023A-BA6F-B725-CF78-FD889E577EA6}"/>
          </ac:spMkLst>
        </pc:spChg>
        <pc:picChg chg="add mod">
          <ac:chgData name="Andreas Hähnel" userId="e512dcb6-ddea-4b73-a79b-7abc1dbe66cd" providerId="ADAL" clId="{3553A22D-2D14-4A9A-BB5B-746C503FB1A2}" dt="2022-06-13T16:37:51.825" v="3358" actId="1076"/>
          <ac:picMkLst>
            <pc:docMk/>
            <pc:sldMk cId="1144873803" sldId="301"/>
            <ac:picMk id="5" creationId="{2924D9B0-18BD-B410-DD94-A32A0E590713}"/>
          </ac:picMkLst>
        </pc:picChg>
        <pc:picChg chg="add del mod">
          <ac:chgData name="Andreas Hähnel" userId="e512dcb6-ddea-4b73-a79b-7abc1dbe66cd" providerId="ADAL" clId="{3553A22D-2D14-4A9A-BB5B-746C503FB1A2}" dt="2022-06-13T16:38:41.811" v="3363" actId="478"/>
          <ac:picMkLst>
            <pc:docMk/>
            <pc:sldMk cId="1144873803" sldId="301"/>
            <ac:picMk id="7" creationId="{BDFF3E79-E80E-2195-6316-F3DA817739BB}"/>
          </ac:picMkLst>
        </pc:picChg>
        <pc:picChg chg="add mod">
          <ac:chgData name="Andreas Hähnel" userId="e512dcb6-ddea-4b73-a79b-7abc1dbe66cd" providerId="ADAL" clId="{3553A22D-2D14-4A9A-BB5B-746C503FB1A2}" dt="2022-06-13T16:38:45.646" v="3365" actId="1076"/>
          <ac:picMkLst>
            <pc:docMk/>
            <pc:sldMk cId="1144873803" sldId="301"/>
            <ac:picMk id="9" creationId="{2A27A7F6-CB58-7D30-389F-279E915A3E78}"/>
          </ac:picMkLst>
        </pc:picChg>
      </pc:sldChg>
      <pc:sldChg chg="modSp add mod">
        <pc:chgData name="Andreas Hähnel" userId="e512dcb6-ddea-4b73-a79b-7abc1dbe66cd" providerId="ADAL" clId="{3553A22D-2D14-4A9A-BB5B-746C503FB1A2}" dt="2022-06-13T16:40:01.907" v="3594" actId="20577"/>
        <pc:sldMkLst>
          <pc:docMk/>
          <pc:sldMk cId="1305190483" sldId="302"/>
        </pc:sldMkLst>
        <pc:spChg chg="mod">
          <ac:chgData name="Andreas Hähnel" userId="e512dcb6-ddea-4b73-a79b-7abc1dbe66cd" providerId="ADAL" clId="{3553A22D-2D14-4A9A-BB5B-746C503FB1A2}" dt="2022-06-13T16:40:01.907" v="3594" actId="20577"/>
          <ac:spMkLst>
            <pc:docMk/>
            <pc:sldMk cId="1305190483" sldId="302"/>
            <ac:spMk id="3" creationId="{07D5023A-BA6F-B725-CF78-FD889E577EA6}"/>
          </ac:spMkLst>
        </pc:spChg>
      </pc:sldChg>
      <pc:sldChg chg="modSp add mod">
        <pc:chgData name="Andreas Hähnel" userId="e512dcb6-ddea-4b73-a79b-7abc1dbe66cd" providerId="ADAL" clId="{3553A22D-2D14-4A9A-BB5B-746C503FB1A2}" dt="2022-06-17T10:32:22.554" v="5158" actId="27636"/>
        <pc:sldMkLst>
          <pc:docMk/>
          <pc:sldMk cId="706571918" sldId="303"/>
        </pc:sldMkLst>
        <pc:spChg chg="mod">
          <ac:chgData name="Andreas Hähnel" userId="e512dcb6-ddea-4b73-a79b-7abc1dbe66cd" providerId="ADAL" clId="{3553A22D-2D14-4A9A-BB5B-746C503FB1A2}" dt="2022-06-17T10:32:22.554" v="5158" actId="27636"/>
          <ac:spMkLst>
            <pc:docMk/>
            <pc:sldMk cId="706571918" sldId="303"/>
            <ac:spMk id="3" creationId="{07D5023A-BA6F-B725-CF78-FD889E577EA6}"/>
          </ac:spMkLst>
        </pc:spChg>
      </pc:sldChg>
      <pc:sldChg chg="modSp add mod">
        <pc:chgData name="Andreas Hähnel" userId="e512dcb6-ddea-4b73-a79b-7abc1dbe66cd" providerId="ADAL" clId="{3553A22D-2D14-4A9A-BB5B-746C503FB1A2}" dt="2022-06-13T16:57:59.243" v="4355" actId="20577"/>
        <pc:sldMkLst>
          <pc:docMk/>
          <pc:sldMk cId="488445734" sldId="304"/>
        </pc:sldMkLst>
        <pc:spChg chg="mod">
          <ac:chgData name="Andreas Hähnel" userId="e512dcb6-ddea-4b73-a79b-7abc1dbe66cd" providerId="ADAL" clId="{3553A22D-2D14-4A9A-BB5B-746C503FB1A2}" dt="2022-06-13T16:54:25.362" v="3965" actId="20577"/>
          <ac:spMkLst>
            <pc:docMk/>
            <pc:sldMk cId="488445734" sldId="304"/>
            <ac:spMk id="2" creationId="{5191E0F2-FE77-51ED-3F72-223B58926E74}"/>
          </ac:spMkLst>
        </pc:spChg>
        <pc:spChg chg="mod">
          <ac:chgData name="Andreas Hähnel" userId="e512dcb6-ddea-4b73-a79b-7abc1dbe66cd" providerId="ADAL" clId="{3553A22D-2D14-4A9A-BB5B-746C503FB1A2}" dt="2022-06-13T16:57:59.243" v="4355" actId="20577"/>
          <ac:spMkLst>
            <pc:docMk/>
            <pc:sldMk cId="488445734" sldId="304"/>
            <ac:spMk id="3" creationId="{07D5023A-BA6F-B725-CF78-FD889E577EA6}"/>
          </ac:spMkLst>
        </pc:spChg>
      </pc:sldChg>
      <pc:sldChg chg="modSp add mod">
        <pc:chgData name="Andreas Hähnel" userId="e512dcb6-ddea-4b73-a79b-7abc1dbe66cd" providerId="ADAL" clId="{3553A22D-2D14-4A9A-BB5B-746C503FB1A2}" dt="2022-06-13T16:30:36.377" v="3338" actId="14100"/>
        <pc:sldMkLst>
          <pc:docMk/>
          <pc:sldMk cId="4225837930" sldId="305"/>
        </pc:sldMkLst>
        <pc:spChg chg="mod">
          <ac:chgData name="Andreas Hähnel" userId="e512dcb6-ddea-4b73-a79b-7abc1dbe66cd" providerId="ADAL" clId="{3553A22D-2D14-4A9A-BB5B-746C503FB1A2}" dt="2022-06-13T16:30:36.377" v="3338" actId="14100"/>
          <ac:spMkLst>
            <pc:docMk/>
            <pc:sldMk cId="4225837930" sldId="305"/>
            <ac:spMk id="3" creationId="{07D5023A-BA6F-B725-CF78-FD889E577EA6}"/>
          </ac:spMkLst>
        </pc:spChg>
      </pc:sldChg>
      <pc:sldChg chg="addSp modSp add mod">
        <pc:chgData name="Andreas Hähnel" userId="e512dcb6-ddea-4b73-a79b-7abc1dbe66cd" providerId="ADAL" clId="{3553A22D-2D14-4A9A-BB5B-746C503FB1A2}" dt="2022-06-16T11:07:17.608" v="5156" actId="1076"/>
        <pc:sldMkLst>
          <pc:docMk/>
          <pc:sldMk cId="1556123999" sldId="306"/>
        </pc:sldMkLst>
        <pc:spChg chg="mod">
          <ac:chgData name="Andreas Hähnel" userId="e512dcb6-ddea-4b73-a79b-7abc1dbe66cd" providerId="ADAL" clId="{3553A22D-2D14-4A9A-BB5B-746C503FB1A2}" dt="2022-06-13T16:29:14.763" v="3320" actId="20577"/>
          <ac:spMkLst>
            <pc:docMk/>
            <pc:sldMk cId="1556123999" sldId="306"/>
            <ac:spMk id="3" creationId="{07D5023A-BA6F-B725-CF78-FD889E577EA6}"/>
          </ac:spMkLst>
        </pc:spChg>
        <pc:picChg chg="add mod">
          <ac:chgData name="Andreas Hähnel" userId="e512dcb6-ddea-4b73-a79b-7abc1dbe66cd" providerId="ADAL" clId="{3553A22D-2D14-4A9A-BB5B-746C503FB1A2}" dt="2022-06-16T11:07:17.608" v="5156" actId="1076"/>
          <ac:picMkLst>
            <pc:docMk/>
            <pc:sldMk cId="1556123999" sldId="306"/>
            <ac:picMk id="5" creationId="{29554FF4-F8EA-0854-F2E6-0EF893096516}"/>
          </ac:picMkLst>
        </pc:picChg>
      </pc:sldChg>
      <pc:sldChg chg="modSp add mod">
        <pc:chgData name="Andreas Hähnel" userId="e512dcb6-ddea-4b73-a79b-7abc1dbe66cd" providerId="ADAL" clId="{3553A22D-2D14-4A9A-BB5B-746C503FB1A2}" dt="2022-06-13T16:44:21.145" v="3733" actId="20577"/>
        <pc:sldMkLst>
          <pc:docMk/>
          <pc:sldMk cId="4238898890" sldId="307"/>
        </pc:sldMkLst>
        <pc:spChg chg="mod">
          <ac:chgData name="Andreas Hähnel" userId="e512dcb6-ddea-4b73-a79b-7abc1dbe66cd" providerId="ADAL" clId="{3553A22D-2D14-4A9A-BB5B-746C503FB1A2}" dt="2022-06-13T16:44:21.145" v="3733" actId="20577"/>
          <ac:spMkLst>
            <pc:docMk/>
            <pc:sldMk cId="4238898890" sldId="307"/>
            <ac:spMk id="3" creationId="{07D5023A-BA6F-B725-CF78-FD889E577EA6}"/>
          </ac:spMkLst>
        </pc:spChg>
      </pc:sldChg>
      <pc:sldChg chg="modSp add mod">
        <pc:chgData name="Andreas Hähnel" userId="e512dcb6-ddea-4b73-a79b-7abc1dbe66cd" providerId="ADAL" clId="{3553A22D-2D14-4A9A-BB5B-746C503FB1A2}" dt="2022-06-13T16:52:11.480" v="3859" actId="20577"/>
        <pc:sldMkLst>
          <pc:docMk/>
          <pc:sldMk cId="1358787218" sldId="308"/>
        </pc:sldMkLst>
        <pc:spChg chg="mod">
          <ac:chgData name="Andreas Hähnel" userId="e512dcb6-ddea-4b73-a79b-7abc1dbe66cd" providerId="ADAL" clId="{3553A22D-2D14-4A9A-BB5B-746C503FB1A2}" dt="2022-06-13T16:52:11.480" v="3859" actId="20577"/>
          <ac:spMkLst>
            <pc:docMk/>
            <pc:sldMk cId="1358787218" sldId="308"/>
            <ac:spMk id="3" creationId="{07D5023A-BA6F-B725-CF78-FD889E577EA6}"/>
          </ac:spMkLst>
        </pc:spChg>
      </pc:sldChg>
      <pc:sldChg chg="modSp add mod">
        <pc:chgData name="Andreas Hähnel" userId="e512dcb6-ddea-4b73-a79b-7abc1dbe66cd" providerId="ADAL" clId="{3553A22D-2D14-4A9A-BB5B-746C503FB1A2}" dt="2022-06-13T17:00:06.327" v="4625" actId="20577"/>
        <pc:sldMkLst>
          <pc:docMk/>
          <pc:sldMk cId="1442476427" sldId="309"/>
        </pc:sldMkLst>
        <pc:spChg chg="mod">
          <ac:chgData name="Andreas Hähnel" userId="e512dcb6-ddea-4b73-a79b-7abc1dbe66cd" providerId="ADAL" clId="{3553A22D-2D14-4A9A-BB5B-746C503FB1A2}" dt="2022-06-13T17:00:06.327" v="4625" actId="20577"/>
          <ac:spMkLst>
            <pc:docMk/>
            <pc:sldMk cId="1442476427" sldId="309"/>
            <ac:spMk id="3" creationId="{07D5023A-BA6F-B725-CF78-FD889E577EA6}"/>
          </ac:spMkLst>
        </pc:spChg>
      </pc:sldChg>
      <pc:sldChg chg="add ord">
        <pc:chgData name="Andreas Hähnel" userId="e512dcb6-ddea-4b73-a79b-7abc1dbe66cd" providerId="ADAL" clId="{3553A22D-2D14-4A9A-BB5B-746C503FB1A2}" dt="2022-06-13T17:00:15.858" v="4628"/>
        <pc:sldMkLst>
          <pc:docMk/>
          <pc:sldMk cId="3877751540" sldId="310"/>
        </pc:sldMkLst>
      </pc:sldChg>
    </pc:docChg>
  </pc:docChgLst>
  <pc:docChgLst>
    <pc:chgData name="Andreas Hähnel" userId="e512dcb6-ddea-4b73-a79b-7abc1dbe66cd" providerId="ADAL" clId="{5756AFCF-9D5C-428B-B8BE-BB2047CFE69E}"/>
    <pc:docChg chg="undo custSel addSld delSld modSld sldOrd modMainMaster">
      <pc:chgData name="Andreas Hähnel" userId="e512dcb6-ddea-4b73-a79b-7abc1dbe66cd" providerId="ADAL" clId="{5756AFCF-9D5C-428B-B8BE-BB2047CFE69E}" dt="2022-06-20T08:48:04.154" v="892" actId="14100"/>
      <pc:docMkLst>
        <pc:docMk/>
      </pc:docMkLst>
      <pc:sldChg chg="modSp mod">
        <pc:chgData name="Andreas Hähnel" userId="e512dcb6-ddea-4b73-a79b-7abc1dbe66cd" providerId="ADAL" clId="{5756AFCF-9D5C-428B-B8BE-BB2047CFE69E}" dt="2022-06-12T19:31:25.397" v="85" actId="20577"/>
        <pc:sldMkLst>
          <pc:docMk/>
          <pc:sldMk cId="2970004164" sldId="259"/>
        </pc:sldMkLst>
        <pc:spChg chg="mod">
          <ac:chgData name="Andreas Hähnel" userId="e512dcb6-ddea-4b73-a79b-7abc1dbe66cd" providerId="ADAL" clId="{5756AFCF-9D5C-428B-B8BE-BB2047CFE69E}" dt="2022-06-12T19:30:59.640" v="71" actId="20577"/>
          <ac:spMkLst>
            <pc:docMk/>
            <pc:sldMk cId="2970004164" sldId="259"/>
            <ac:spMk id="2" creationId="{AF2C3F19-9F6F-1450-84BC-A80357F35940}"/>
          </ac:spMkLst>
        </pc:spChg>
        <pc:spChg chg="mod">
          <ac:chgData name="Andreas Hähnel" userId="e512dcb6-ddea-4b73-a79b-7abc1dbe66cd" providerId="ADAL" clId="{5756AFCF-9D5C-428B-B8BE-BB2047CFE69E}" dt="2022-06-12T19:31:25.397" v="85" actId="20577"/>
          <ac:spMkLst>
            <pc:docMk/>
            <pc:sldMk cId="2970004164" sldId="259"/>
            <ac:spMk id="3" creationId="{FB22B504-146E-1966-17CE-BB797BC6083D}"/>
          </ac:spMkLst>
        </pc:spChg>
      </pc:sldChg>
      <pc:sldChg chg="addSp delSp modSp mod">
        <pc:chgData name="Andreas Hähnel" userId="e512dcb6-ddea-4b73-a79b-7abc1dbe66cd" providerId="ADAL" clId="{5756AFCF-9D5C-428B-B8BE-BB2047CFE69E}" dt="2022-06-20T08:28:25.870" v="828" actId="1076"/>
        <pc:sldMkLst>
          <pc:docMk/>
          <pc:sldMk cId="751095604" sldId="267"/>
        </pc:sldMkLst>
        <pc:spChg chg="mod">
          <ac:chgData name="Andreas Hähnel" userId="e512dcb6-ddea-4b73-a79b-7abc1dbe66cd" providerId="ADAL" clId="{5756AFCF-9D5C-428B-B8BE-BB2047CFE69E}" dt="2022-06-12T19:39:06.696" v="114" actId="20577"/>
          <ac:spMkLst>
            <pc:docMk/>
            <pc:sldMk cId="751095604" sldId="267"/>
            <ac:spMk id="6" creationId="{5DD075C4-D810-4874-0C14-C43B37D93F2D}"/>
          </ac:spMkLst>
        </pc:spChg>
        <pc:spChg chg="add mod">
          <ac:chgData name="Andreas Hähnel" userId="e512dcb6-ddea-4b73-a79b-7abc1dbe66cd" providerId="ADAL" clId="{5756AFCF-9D5C-428B-B8BE-BB2047CFE69E}" dt="2022-06-20T08:28:25.870" v="828" actId="1076"/>
          <ac:spMkLst>
            <pc:docMk/>
            <pc:sldMk cId="751095604" sldId="267"/>
            <ac:spMk id="8" creationId="{6179D602-9665-0B07-ADE5-6FB64D4CC290}"/>
          </ac:spMkLst>
        </pc:spChg>
        <pc:spChg chg="del">
          <ac:chgData name="Andreas Hähnel" userId="e512dcb6-ddea-4b73-a79b-7abc1dbe66cd" providerId="ADAL" clId="{5756AFCF-9D5C-428B-B8BE-BB2047CFE69E}" dt="2022-06-12T19:40:23.818" v="117" actId="478"/>
          <ac:spMkLst>
            <pc:docMk/>
            <pc:sldMk cId="751095604" sldId="267"/>
            <ac:spMk id="8" creationId="{E1AB71D8-13B6-19D4-D417-35FE98068B94}"/>
          </ac:spMkLst>
        </pc:spChg>
        <pc:spChg chg="del">
          <ac:chgData name="Andreas Hähnel" userId="e512dcb6-ddea-4b73-a79b-7abc1dbe66cd" providerId="ADAL" clId="{5756AFCF-9D5C-428B-B8BE-BB2047CFE69E}" dt="2022-06-20T08:27:32.154" v="803" actId="478"/>
          <ac:spMkLst>
            <pc:docMk/>
            <pc:sldMk cId="751095604" sldId="267"/>
            <ac:spMk id="14" creationId="{F7EB7733-7930-3CB9-3401-68AC262DC8BF}"/>
          </ac:spMkLst>
        </pc:spChg>
        <pc:spChg chg="del">
          <ac:chgData name="Andreas Hähnel" userId="e512dcb6-ddea-4b73-a79b-7abc1dbe66cd" providerId="ADAL" clId="{5756AFCF-9D5C-428B-B8BE-BB2047CFE69E}" dt="2022-06-20T08:27:32.154" v="803" actId="478"/>
          <ac:spMkLst>
            <pc:docMk/>
            <pc:sldMk cId="751095604" sldId="267"/>
            <ac:spMk id="15" creationId="{4437DE17-6632-5F12-4BA2-764DCE917A4E}"/>
          </ac:spMkLst>
        </pc:spChg>
        <pc:spChg chg="del">
          <ac:chgData name="Andreas Hähnel" userId="e512dcb6-ddea-4b73-a79b-7abc1dbe66cd" providerId="ADAL" clId="{5756AFCF-9D5C-428B-B8BE-BB2047CFE69E}" dt="2022-06-20T08:27:32.154" v="803" actId="478"/>
          <ac:spMkLst>
            <pc:docMk/>
            <pc:sldMk cId="751095604" sldId="267"/>
            <ac:spMk id="16" creationId="{0131855E-F6E0-2C5A-ADB2-C71C118A07B9}"/>
          </ac:spMkLst>
        </pc:spChg>
        <pc:spChg chg="del">
          <ac:chgData name="Andreas Hähnel" userId="e512dcb6-ddea-4b73-a79b-7abc1dbe66cd" providerId="ADAL" clId="{5756AFCF-9D5C-428B-B8BE-BB2047CFE69E}" dt="2022-06-20T08:27:32.154" v="803" actId="478"/>
          <ac:spMkLst>
            <pc:docMk/>
            <pc:sldMk cId="751095604" sldId="267"/>
            <ac:spMk id="17" creationId="{9F0333F0-EC48-3A47-61B6-6D35F9ADDDB8}"/>
          </ac:spMkLst>
        </pc:spChg>
        <pc:picChg chg="del">
          <ac:chgData name="Andreas Hähnel" userId="e512dcb6-ddea-4b73-a79b-7abc1dbe66cd" providerId="ADAL" clId="{5756AFCF-9D5C-428B-B8BE-BB2047CFE69E}" dt="2022-06-20T08:27:27.083" v="802" actId="478"/>
          <ac:picMkLst>
            <pc:docMk/>
            <pc:sldMk cId="751095604" sldId="267"/>
            <ac:picMk id="3" creationId="{54DCFE64-2CFA-0DB5-4625-12DBD8D53A01}"/>
          </ac:picMkLst>
        </pc:picChg>
        <pc:picChg chg="add mod">
          <ac:chgData name="Andreas Hähnel" userId="e512dcb6-ddea-4b73-a79b-7abc1dbe66cd" providerId="ADAL" clId="{5756AFCF-9D5C-428B-B8BE-BB2047CFE69E}" dt="2022-06-20T08:27:37.199" v="804" actId="1076"/>
          <ac:picMkLst>
            <pc:docMk/>
            <pc:sldMk cId="751095604" sldId="267"/>
            <ac:picMk id="4" creationId="{CA75BF63-6E79-B664-C483-55984F161129}"/>
          </ac:picMkLst>
        </pc:picChg>
        <pc:picChg chg="mod">
          <ac:chgData name="Andreas Hähnel" userId="e512dcb6-ddea-4b73-a79b-7abc1dbe66cd" providerId="ADAL" clId="{5756AFCF-9D5C-428B-B8BE-BB2047CFE69E}" dt="2022-06-20T08:28:21.109" v="827" actId="1076"/>
          <ac:picMkLst>
            <pc:docMk/>
            <pc:sldMk cId="751095604" sldId="267"/>
            <ac:picMk id="7" creationId="{E0497245-7D7D-1C42-5E95-91C0ECE73ADB}"/>
          </ac:picMkLst>
        </pc:picChg>
        <pc:picChg chg="del">
          <ac:chgData name="Andreas Hähnel" userId="e512dcb6-ddea-4b73-a79b-7abc1dbe66cd" providerId="ADAL" clId="{5756AFCF-9D5C-428B-B8BE-BB2047CFE69E}" dt="2022-06-20T08:27:27.083" v="802" actId="478"/>
          <ac:picMkLst>
            <pc:docMk/>
            <pc:sldMk cId="751095604" sldId="267"/>
            <ac:picMk id="9" creationId="{4787ABD0-9AD3-CD42-CE8F-08DF5993FD8D}"/>
          </ac:picMkLst>
        </pc:picChg>
        <pc:picChg chg="del">
          <ac:chgData name="Andreas Hähnel" userId="e512dcb6-ddea-4b73-a79b-7abc1dbe66cd" providerId="ADAL" clId="{5756AFCF-9D5C-428B-B8BE-BB2047CFE69E}" dt="2022-06-20T08:27:27.083" v="802" actId="478"/>
          <ac:picMkLst>
            <pc:docMk/>
            <pc:sldMk cId="751095604" sldId="267"/>
            <ac:picMk id="10" creationId="{0CC77365-1FAA-59B5-FD71-E0D9897DF309}"/>
          </ac:picMkLst>
        </pc:picChg>
        <pc:picChg chg="del">
          <ac:chgData name="Andreas Hähnel" userId="e512dcb6-ddea-4b73-a79b-7abc1dbe66cd" providerId="ADAL" clId="{5756AFCF-9D5C-428B-B8BE-BB2047CFE69E}" dt="2022-06-20T08:27:27.083" v="802" actId="478"/>
          <ac:picMkLst>
            <pc:docMk/>
            <pc:sldMk cId="751095604" sldId="267"/>
            <ac:picMk id="1026" creationId="{163A74EB-EFC9-F128-754E-DDB400E4B3F5}"/>
          </ac:picMkLst>
        </pc:picChg>
      </pc:sldChg>
      <pc:sldChg chg="modSp new mod ord modShow">
        <pc:chgData name="Andreas Hähnel" userId="e512dcb6-ddea-4b73-a79b-7abc1dbe66cd" providerId="ADAL" clId="{5756AFCF-9D5C-428B-B8BE-BB2047CFE69E}" dt="2022-06-12T19:40:15.392" v="116" actId="729"/>
        <pc:sldMkLst>
          <pc:docMk/>
          <pc:sldMk cId="1202534609" sldId="268"/>
        </pc:sldMkLst>
        <pc:spChg chg="mod">
          <ac:chgData name="Andreas Hähnel" userId="e512dcb6-ddea-4b73-a79b-7abc1dbe66cd" providerId="ADAL" clId="{5756AFCF-9D5C-428B-B8BE-BB2047CFE69E}" dt="2022-06-12T19:39:48.020" v="115"/>
          <ac:spMkLst>
            <pc:docMk/>
            <pc:sldMk cId="1202534609" sldId="268"/>
            <ac:spMk id="3" creationId="{60645161-4C3B-B7F7-77F6-CF47820B2AD2}"/>
          </ac:spMkLst>
        </pc:spChg>
      </pc:sldChg>
      <pc:sldChg chg="modSp new mod">
        <pc:chgData name="Andreas Hähnel" userId="e512dcb6-ddea-4b73-a79b-7abc1dbe66cd" providerId="ADAL" clId="{5756AFCF-9D5C-428B-B8BE-BB2047CFE69E}" dt="2022-06-12T19:41:16.917" v="143" actId="5793"/>
        <pc:sldMkLst>
          <pc:docMk/>
          <pc:sldMk cId="3709973086" sldId="269"/>
        </pc:sldMkLst>
        <pc:spChg chg="mod">
          <ac:chgData name="Andreas Hähnel" userId="e512dcb6-ddea-4b73-a79b-7abc1dbe66cd" providerId="ADAL" clId="{5756AFCF-9D5C-428B-B8BE-BB2047CFE69E}" dt="2022-06-12T19:41:16.917" v="143" actId="5793"/>
          <ac:spMkLst>
            <pc:docMk/>
            <pc:sldMk cId="3709973086" sldId="269"/>
            <ac:spMk id="2" creationId="{00419A3C-0B57-DF61-BAE5-1DC477407E2A}"/>
          </ac:spMkLst>
        </pc:spChg>
      </pc:sldChg>
      <pc:sldChg chg="new del">
        <pc:chgData name="Andreas Hähnel" userId="e512dcb6-ddea-4b73-a79b-7abc1dbe66cd" providerId="ADAL" clId="{5756AFCF-9D5C-428B-B8BE-BB2047CFE69E}" dt="2022-06-12T19:41:34.898" v="145" actId="47"/>
        <pc:sldMkLst>
          <pc:docMk/>
          <pc:sldMk cId="500100007" sldId="270"/>
        </pc:sldMkLst>
      </pc:sldChg>
      <pc:sldChg chg="modSp new mod">
        <pc:chgData name="Andreas Hähnel" userId="e512dcb6-ddea-4b73-a79b-7abc1dbe66cd" providerId="ADAL" clId="{5756AFCF-9D5C-428B-B8BE-BB2047CFE69E}" dt="2022-06-20T08:25:05.927" v="794" actId="27636"/>
        <pc:sldMkLst>
          <pc:docMk/>
          <pc:sldMk cId="826039546" sldId="270"/>
        </pc:sldMkLst>
        <pc:spChg chg="mod">
          <ac:chgData name="Andreas Hähnel" userId="e512dcb6-ddea-4b73-a79b-7abc1dbe66cd" providerId="ADAL" clId="{5756AFCF-9D5C-428B-B8BE-BB2047CFE69E}" dt="2022-06-12T19:41:52.182" v="168" actId="20577"/>
          <ac:spMkLst>
            <pc:docMk/>
            <pc:sldMk cId="826039546" sldId="270"/>
            <ac:spMk id="2" creationId="{67C6390F-3686-324F-C71B-95B9D016A3BF}"/>
          </ac:spMkLst>
        </pc:spChg>
        <pc:spChg chg="mod">
          <ac:chgData name="Andreas Hähnel" userId="e512dcb6-ddea-4b73-a79b-7abc1dbe66cd" providerId="ADAL" clId="{5756AFCF-9D5C-428B-B8BE-BB2047CFE69E}" dt="2022-06-20T08:25:05.927" v="794" actId="27636"/>
          <ac:spMkLst>
            <pc:docMk/>
            <pc:sldMk cId="826039546" sldId="270"/>
            <ac:spMk id="3" creationId="{AF12FBAC-DA36-7EB0-7573-1D2314043952}"/>
          </ac:spMkLst>
        </pc:spChg>
      </pc:sldChg>
      <pc:sldChg chg="modSp new mod modAnim modNotesTx">
        <pc:chgData name="Andreas Hähnel" userId="e512dcb6-ddea-4b73-a79b-7abc1dbe66cd" providerId="ADAL" clId="{5756AFCF-9D5C-428B-B8BE-BB2047CFE69E}" dt="2022-06-20T08:35:34.791" v="829"/>
        <pc:sldMkLst>
          <pc:docMk/>
          <pc:sldMk cId="4158011844" sldId="271"/>
        </pc:sldMkLst>
        <pc:spChg chg="mod">
          <ac:chgData name="Andreas Hähnel" userId="e512dcb6-ddea-4b73-a79b-7abc1dbe66cd" providerId="ADAL" clId="{5756AFCF-9D5C-428B-B8BE-BB2047CFE69E}" dt="2022-06-12T19:51:52.889" v="529" actId="20577"/>
          <ac:spMkLst>
            <pc:docMk/>
            <pc:sldMk cId="4158011844" sldId="271"/>
            <ac:spMk id="2" creationId="{BCA43EC5-83EB-B588-D68B-5112468CC84A}"/>
          </ac:spMkLst>
        </pc:spChg>
        <pc:spChg chg="mod">
          <ac:chgData name="Andreas Hähnel" userId="e512dcb6-ddea-4b73-a79b-7abc1dbe66cd" providerId="ADAL" clId="{5756AFCF-9D5C-428B-B8BE-BB2047CFE69E}" dt="2022-06-12T20:18:32.324" v="792" actId="20577"/>
          <ac:spMkLst>
            <pc:docMk/>
            <pc:sldMk cId="4158011844" sldId="271"/>
            <ac:spMk id="3" creationId="{D59E7F10-65FC-50AE-A39B-55373FF24FE2}"/>
          </ac:spMkLst>
        </pc:spChg>
      </pc:sldChg>
      <pc:sldChg chg="modSp mod modAnim">
        <pc:chgData name="Andreas Hähnel" userId="e512dcb6-ddea-4b73-a79b-7abc1dbe66cd" providerId="ADAL" clId="{5756AFCF-9D5C-428B-B8BE-BB2047CFE69E}" dt="2022-06-20T08:41:35.869" v="842"/>
        <pc:sldMkLst>
          <pc:docMk/>
          <pc:sldMk cId="3578410054" sldId="277"/>
        </pc:sldMkLst>
        <pc:spChg chg="mod">
          <ac:chgData name="Andreas Hähnel" userId="e512dcb6-ddea-4b73-a79b-7abc1dbe66cd" providerId="ADAL" clId="{5756AFCF-9D5C-428B-B8BE-BB2047CFE69E}" dt="2022-06-20T08:41:09.559" v="838" actId="14100"/>
          <ac:spMkLst>
            <pc:docMk/>
            <pc:sldMk cId="3578410054" sldId="277"/>
            <ac:spMk id="8" creationId="{8D70A4C2-3BD2-11E6-F982-196BF95805C7}"/>
          </ac:spMkLst>
        </pc:spChg>
        <pc:spChg chg="mod">
          <ac:chgData name="Andreas Hähnel" userId="e512dcb6-ddea-4b73-a79b-7abc1dbe66cd" providerId="ADAL" clId="{5756AFCF-9D5C-428B-B8BE-BB2047CFE69E}" dt="2022-06-20T08:41:03.491" v="836" actId="14100"/>
          <ac:spMkLst>
            <pc:docMk/>
            <pc:sldMk cId="3578410054" sldId="277"/>
            <ac:spMk id="9" creationId="{C712CB2B-EF7E-4508-CFE5-2AC2BD353680}"/>
          </ac:spMkLst>
        </pc:spChg>
      </pc:sldChg>
      <pc:sldChg chg="modSp mod modAnim">
        <pc:chgData name="Andreas Hähnel" userId="e512dcb6-ddea-4b73-a79b-7abc1dbe66cd" providerId="ADAL" clId="{5756AFCF-9D5C-428B-B8BE-BB2047CFE69E}" dt="2022-06-20T08:42:03.908" v="845"/>
        <pc:sldMkLst>
          <pc:docMk/>
          <pc:sldMk cId="1262400433" sldId="279"/>
        </pc:sldMkLst>
        <pc:spChg chg="mod">
          <ac:chgData name="Andreas Hähnel" userId="e512dcb6-ddea-4b73-a79b-7abc1dbe66cd" providerId="ADAL" clId="{5756AFCF-9D5C-428B-B8BE-BB2047CFE69E}" dt="2022-06-20T08:41:56.974" v="843" actId="207"/>
          <ac:spMkLst>
            <pc:docMk/>
            <pc:sldMk cId="1262400433" sldId="279"/>
            <ac:spMk id="5" creationId="{9D072954-36FD-CC7C-FBEA-520DC51C4C95}"/>
          </ac:spMkLst>
        </pc:spChg>
        <pc:spChg chg="mod">
          <ac:chgData name="Andreas Hähnel" userId="e512dcb6-ddea-4b73-a79b-7abc1dbe66cd" providerId="ADAL" clId="{5756AFCF-9D5C-428B-B8BE-BB2047CFE69E}" dt="2022-06-20T08:42:00.762" v="844" actId="207"/>
          <ac:spMkLst>
            <pc:docMk/>
            <pc:sldMk cId="1262400433" sldId="279"/>
            <ac:spMk id="6" creationId="{A43DC2C9-319F-0243-BB6A-776EE2A72B0E}"/>
          </ac:spMkLst>
        </pc:spChg>
      </pc:sldChg>
      <pc:sldChg chg="modSp modAnim">
        <pc:chgData name="Andreas Hähnel" userId="e512dcb6-ddea-4b73-a79b-7abc1dbe66cd" providerId="ADAL" clId="{5756AFCF-9D5C-428B-B8BE-BB2047CFE69E}" dt="2022-06-20T08:45:12.575" v="862"/>
        <pc:sldMkLst>
          <pc:docMk/>
          <pc:sldMk cId="2805272520" sldId="280"/>
        </pc:sldMkLst>
        <pc:spChg chg="mod">
          <ac:chgData name="Andreas Hähnel" userId="e512dcb6-ddea-4b73-a79b-7abc1dbe66cd" providerId="ADAL" clId="{5756AFCF-9D5C-428B-B8BE-BB2047CFE69E}" dt="2022-06-20T08:42:45.326" v="860" actId="313"/>
          <ac:spMkLst>
            <pc:docMk/>
            <pc:sldMk cId="2805272520" sldId="280"/>
            <ac:spMk id="13" creationId="{3E855289-5CEF-F2CD-874B-830E141A9402}"/>
          </ac:spMkLst>
        </pc:spChg>
      </pc:sldChg>
      <pc:sldChg chg="addSp modSp mod">
        <pc:chgData name="Andreas Hähnel" userId="e512dcb6-ddea-4b73-a79b-7abc1dbe66cd" providerId="ADAL" clId="{5756AFCF-9D5C-428B-B8BE-BB2047CFE69E}" dt="2022-06-20T08:48:04.154" v="892" actId="14100"/>
        <pc:sldMkLst>
          <pc:docMk/>
          <pc:sldMk cId="3671544290" sldId="285"/>
        </pc:sldMkLst>
        <pc:spChg chg="add mod">
          <ac:chgData name="Andreas Hähnel" userId="e512dcb6-ddea-4b73-a79b-7abc1dbe66cd" providerId="ADAL" clId="{5756AFCF-9D5C-428B-B8BE-BB2047CFE69E}" dt="2022-06-20T08:47:44.886" v="875" actId="14100"/>
          <ac:spMkLst>
            <pc:docMk/>
            <pc:sldMk cId="3671544290" sldId="285"/>
            <ac:spMk id="11" creationId="{A8B1C339-937B-6878-ACA3-8758C7A08547}"/>
          </ac:spMkLst>
        </pc:spChg>
        <pc:picChg chg="add mod">
          <ac:chgData name="Andreas Hähnel" userId="e512dcb6-ddea-4b73-a79b-7abc1dbe66cd" providerId="ADAL" clId="{5756AFCF-9D5C-428B-B8BE-BB2047CFE69E}" dt="2022-06-20T08:46:55.032" v="865" actId="1076"/>
          <ac:picMkLst>
            <pc:docMk/>
            <pc:sldMk cId="3671544290" sldId="285"/>
            <ac:picMk id="6" creationId="{C1F089F5-5DD6-B917-87B0-617867661D85}"/>
          </ac:picMkLst>
        </pc:picChg>
        <pc:cxnChg chg="add mod">
          <ac:chgData name="Andreas Hähnel" userId="e512dcb6-ddea-4b73-a79b-7abc1dbe66cd" providerId="ADAL" clId="{5756AFCF-9D5C-428B-B8BE-BB2047CFE69E}" dt="2022-06-20T08:48:04.154" v="892" actId="14100"/>
          <ac:cxnSpMkLst>
            <pc:docMk/>
            <pc:sldMk cId="3671544290" sldId="285"/>
            <ac:cxnSpMk id="13" creationId="{0DB9118D-9A63-3E84-CF3C-62A67A242599}"/>
          </ac:cxnSpMkLst>
        </pc:cxnChg>
        <pc:cxnChg chg="add mod">
          <ac:chgData name="Andreas Hähnel" userId="e512dcb6-ddea-4b73-a79b-7abc1dbe66cd" providerId="ADAL" clId="{5756AFCF-9D5C-428B-B8BE-BB2047CFE69E}" dt="2022-06-20T08:47:52.669" v="877" actId="14100"/>
          <ac:cxnSpMkLst>
            <pc:docMk/>
            <pc:sldMk cId="3671544290" sldId="285"/>
            <ac:cxnSpMk id="15" creationId="{20CCC3D6-5DF3-7EC0-8C3E-AE7F51BBA008}"/>
          </ac:cxnSpMkLst>
        </pc:cxnChg>
      </pc:sldChg>
      <pc:sldMasterChg chg="modSp mod">
        <pc:chgData name="Andreas Hähnel" userId="e512dcb6-ddea-4b73-a79b-7abc1dbe66cd" providerId="ADAL" clId="{5756AFCF-9D5C-428B-B8BE-BB2047CFE69E}" dt="2022-06-12T19:32:30.676" v="99" actId="20577"/>
        <pc:sldMasterMkLst>
          <pc:docMk/>
          <pc:sldMasterMk cId="2577699735" sldId="2147483684"/>
        </pc:sldMasterMkLst>
        <pc:spChg chg="mod">
          <ac:chgData name="Andreas Hähnel" userId="e512dcb6-ddea-4b73-a79b-7abc1dbe66cd" providerId="ADAL" clId="{5756AFCF-9D5C-428B-B8BE-BB2047CFE69E}" dt="2022-06-12T19:32:30.676" v="99" actId="20577"/>
          <ac:spMkLst>
            <pc:docMk/>
            <pc:sldMasterMk cId="2577699735" sldId="2147483684"/>
            <ac:spMk id="10" creationId="{6122872C-58E4-4D8E-43AD-82C6D51A6C2A}"/>
          </ac:spMkLst>
        </pc:spChg>
      </pc:sldMasterChg>
      <pc:sldMasterChg chg="modSp mod">
        <pc:chgData name="Andreas Hähnel" userId="e512dcb6-ddea-4b73-a79b-7abc1dbe66cd" providerId="ADAL" clId="{5756AFCF-9D5C-428B-B8BE-BB2047CFE69E}" dt="2022-06-12T19:32:02.811" v="92" actId="20577"/>
        <pc:sldMasterMkLst>
          <pc:docMk/>
          <pc:sldMasterMk cId="1520531744" sldId="2147483695"/>
        </pc:sldMasterMkLst>
        <pc:spChg chg="mod">
          <ac:chgData name="Andreas Hähnel" userId="e512dcb6-ddea-4b73-a79b-7abc1dbe66cd" providerId="ADAL" clId="{5756AFCF-9D5C-428B-B8BE-BB2047CFE69E}" dt="2022-06-12T19:32:02.811" v="92" actId="20577"/>
          <ac:spMkLst>
            <pc:docMk/>
            <pc:sldMasterMk cId="1520531744" sldId="2147483695"/>
            <ac:spMk id="9" creationId="{23A9783D-3390-2C6C-10C7-123B0E0D4E9D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Administrative Practices have changed about the same amount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4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Years Later</a:t>
            </a:r>
          </a:p>
          <a:p>
            <a:r>
              <a:rPr lang="en-GB" dirty="0"/>
              <a:t>Plan only documentation, but environment moved on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DF36B-EA7B-4BC3-A7FB-DBCB39A04DBD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400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3A02-3B0A-49D4-B54A-4F768A047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A4D41-4D97-41DE-B0AD-33D2B06C1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BC07-0363-41B7-9F65-6102E9CB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ECD-B031-4C7F-A7EA-CBAACF4682F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397B6-4EEE-4914-8404-B69F3590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66EE-6603-4333-B10B-FC56C153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80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1F86-ACC4-4B61-AF64-94909557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48944-C8F3-4E4B-B358-03972D8F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972CE-908A-4BB3-A29E-EE5FA7CB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ECD-B031-4C7F-A7EA-CBAACF4682F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E15FB-42D6-4765-8F76-B88C414A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75B00-5C8C-4118-9A9F-A47A85DF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42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662B-DC13-4DD2-A96C-256E18C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322A9-D064-4BEC-8A89-D2BF5C2FE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FD5EF-6228-42F1-B681-C4A2D311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ECD-B031-4C7F-A7EA-CBAACF4682F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51D89-DD9F-4F15-AF64-80019278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38BA-1C02-4341-9815-D83AB4EC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39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2534-DB8A-49FB-A8BA-54EF99EA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5D0F8-0FC2-4E61-B2BF-F169D3C97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FC68F-B1F5-4869-B1E5-CC30F1D7A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CF0F0-3B9C-4230-920C-B02C52D7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ECD-B031-4C7F-A7EA-CBAACF4682F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A53CA-2A3F-4407-B327-E556DE0D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2B801-C7A2-4B67-B36D-D6DF3BAC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21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C3A2-75FB-495F-B0C6-A45D445C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E4EFD-979E-45D6-8459-3F207E11B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B3F70-2227-4460-9964-7A5C0EE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D8C71-0205-498F-A1A1-3860228AD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6FE3E-C159-4A7A-B806-87F2232D6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42FB3-77D3-475F-B2CF-22FE62FA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ECD-B031-4C7F-A7EA-CBAACF4682F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AAF7D-0EC8-4CB4-83F2-2AF487B8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DC091-7670-45F4-92B3-41B4921C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88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9705-2ABC-488F-8E00-8A05DC35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FBFB0-42AE-4CD7-9471-FBA08078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ECD-B031-4C7F-A7EA-CBAACF4682F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636C3-D50F-4D66-81CC-0F286C6C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5AD7C-4BEF-4BAB-A4ED-E4D400BB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69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31D02-0018-4204-B9A0-BC395F77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ECD-B031-4C7F-A7EA-CBAACF4682F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D1AC7-ABD7-45D1-B638-976872E9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6930B-8359-4421-96C6-8F5C32F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5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18A1-CC7A-4599-B56B-8E01A539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D05D-98C1-4E6B-B84D-DCF79DB9B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114CE-B586-4930-81A7-3912C5B68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60038-FF43-4B5B-A643-F668FD9F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ECD-B031-4C7F-A7EA-CBAACF4682F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F39A9-12E3-463A-8F16-91BE557D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BE8FC-7ECB-4664-9DEB-5C2BB5B3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27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F02D-5073-4262-90D9-BAA9FC48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CF9FC-24DE-4229-84DB-63A647533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C16DA-CE9A-411D-9F4B-0B1064EF0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022B6-2FF7-4F4F-B1AC-FE8BC05D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ECD-B031-4C7F-A7EA-CBAACF4682F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F8E0-408A-408E-9036-A7B4C8A5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EE794-765F-4B40-9DF8-CDA42032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79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DD58-3304-4E4F-B617-40D38583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FB8C2-1A12-45DE-BC20-7098D24D1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BE230-17E7-4A07-A5AA-F95B3962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ECD-B031-4C7F-A7EA-CBAACF4682F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C2E26-9437-4FF4-85ED-1056638E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A132E-6E34-40F0-BCAB-C0FB2C84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37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A623F-DFB1-4CF9-9B1C-79A21A2A2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02601-01D4-4426-B96B-3C181F4C3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73C91-52E9-439D-B437-691E20B7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ECD-B031-4C7F-A7EA-CBAACF4682F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B2036-508C-46E7-B387-E2634DBD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EBFD-A1DB-40C6-A3BD-C2C26AFC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3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BF0F6A0-B4A8-0FCA-6066-2B5168C6999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4" y="4917720"/>
            <a:ext cx="2899746" cy="186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A37D890D-4CD4-0C87-4003-F4BF7033F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@nisnaju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ECEBED3-47F5-E49B-5E10-BC996DC71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@nisnaju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B18859-82CE-30E2-F82E-EF926C002FB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529" y="136524"/>
            <a:ext cx="1311101" cy="10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6D216-D5AF-4AA7-991A-4668F2D1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94DBD-BD59-4DA5-A370-F79C5D141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3859D-75EF-450D-9C8A-09D573CF1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A2ECD-B031-4C7F-A7EA-CBAACF4682F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F0ECA-0B84-45CE-BE5B-F7334A626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B02AC-92A9-446B-85A6-8F8C276DA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emf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mailto:psconfeu@synedgy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/>
              <a:t>Putting Active Directory</a:t>
            </a:r>
          </a:p>
          <a:p>
            <a:r>
              <a:rPr lang="en-GB" sz="6000" dirty="0"/>
              <a:t>Into Source Control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6"/>
            <a:ext cx="9144000" cy="85764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Introduction to the</a:t>
            </a:r>
          </a:p>
          <a:p>
            <a:r>
              <a:rPr lang="fr-FR" b="1" i="1" dirty="0"/>
              <a:t>Active Directory Management Framework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2865-04FA-4DDF-AEBC-3FBD929D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topic of Environments 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8BA4A2-3AE2-4967-A3DF-8375E069DAF4}"/>
              </a:ext>
            </a:extLst>
          </p:cNvPr>
          <p:cNvGrpSpPr/>
          <p:nvPr/>
        </p:nvGrpSpPr>
        <p:grpSpPr>
          <a:xfrm>
            <a:off x="1818282" y="2753600"/>
            <a:ext cx="2014635" cy="2293373"/>
            <a:chOff x="8892850" y="2493718"/>
            <a:chExt cx="2014635" cy="22933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D02A06-BCFC-407C-B446-E739B86A3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7455" y="2493718"/>
              <a:ext cx="1400175" cy="199255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FFAF44-5CEA-46EE-93D0-E321FE3CE0ED}"/>
                </a:ext>
              </a:extLst>
            </p:cNvPr>
            <p:cNvSpPr txBox="1"/>
            <p:nvPr/>
          </p:nvSpPr>
          <p:spPr>
            <a:xfrm>
              <a:off x="8892850" y="4417759"/>
              <a:ext cx="2014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Test Environment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DDEBECD-6230-421D-B6E0-F5FC096BEE16}"/>
              </a:ext>
            </a:extLst>
          </p:cNvPr>
          <p:cNvGrpSpPr/>
          <p:nvPr/>
        </p:nvGrpSpPr>
        <p:grpSpPr>
          <a:xfrm>
            <a:off x="6096000" y="2753600"/>
            <a:ext cx="2014635" cy="2570372"/>
            <a:chOff x="8892850" y="2493718"/>
            <a:chExt cx="2014635" cy="257037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D9896F5-D09E-4872-A236-160B8D43A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7455" y="2493718"/>
              <a:ext cx="1400175" cy="199255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7F3D62-1FB9-4908-95A6-4C9178D35831}"/>
                </a:ext>
              </a:extLst>
            </p:cNvPr>
            <p:cNvSpPr txBox="1"/>
            <p:nvPr/>
          </p:nvSpPr>
          <p:spPr>
            <a:xfrm>
              <a:off x="8892850" y="4417759"/>
              <a:ext cx="2014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Production Environment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9E05784-0325-416F-84EE-64EF7BA36944}"/>
              </a:ext>
            </a:extLst>
          </p:cNvPr>
          <p:cNvSpPr txBox="1"/>
          <p:nvPr/>
        </p:nvSpPr>
        <p:spPr>
          <a:xfrm>
            <a:off x="4071846" y="3000259"/>
            <a:ext cx="18095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!=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E2F9B7-DB3A-47BF-B613-34010541A5B7}"/>
              </a:ext>
            </a:extLst>
          </p:cNvPr>
          <p:cNvGrpSpPr/>
          <p:nvPr/>
        </p:nvGrpSpPr>
        <p:grpSpPr>
          <a:xfrm>
            <a:off x="8034889" y="936958"/>
            <a:ext cx="2014635" cy="2570372"/>
            <a:chOff x="8892850" y="2493718"/>
            <a:chExt cx="2014635" cy="257037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9BD0583-DB03-4DEF-98D3-38BDF7006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7455" y="2493718"/>
              <a:ext cx="1400175" cy="199255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7685A-8384-4FC6-8137-D4B2377FBDB1}"/>
                </a:ext>
              </a:extLst>
            </p:cNvPr>
            <p:cNvSpPr txBox="1"/>
            <p:nvPr/>
          </p:nvSpPr>
          <p:spPr>
            <a:xfrm>
              <a:off x="8892850" y="4417759"/>
              <a:ext cx="2014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Production Environment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A72A8E-6C13-47DD-BB5A-119D0D30024C}"/>
              </a:ext>
            </a:extLst>
          </p:cNvPr>
          <p:cNvGrpSpPr/>
          <p:nvPr/>
        </p:nvGrpSpPr>
        <p:grpSpPr>
          <a:xfrm>
            <a:off x="9977949" y="936958"/>
            <a:ext cx="2014635" cy="2570372"/>
            <a:chOff x="8892850" y="2493718"/>
            <a:chExt cx="2014635" cy="257037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65573BF-885A-4290-9C32-68FF49D4B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7455" y="2493718"/>
              <a:ext cx="1400175" cy="199255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E58771-DC0F-481E-9734-1CAB64373D2A}"/>
                </a:ext>
              </a:extLst>
            </p:cNvPr>
            <p:cNvSpPr txBox="1"/>
            <p:nvPr/>
          </p:nvSpPr>
          <p:spPr>
            <a:xfrm>
              <a:off x="8892850" y="4417759"/>
              <a:ext cx="2014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Production Environment 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A002DA-69D0-4F5D-B7AD-43E5D6016B16}"/>
              </a:ext>
            </a:extLst>
          </p:cNvPr>
          <p:cNvGrpSpPr/>
          <p:nvPr/>
        </p:nvGrpSpPr>
        <p:grpSpPr>
          <a:xfrm>
            <a:off x="8033309" y="3501348"/>
            <a:ext cx="2014635" cy="2570372"/>
            <a:chOff x="8892850" y="2493718"/>
            <a:chExt cx="2014635" cy="257037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49C881B-D2CC-45E0-A476-4594A35FA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7455" y="2493718"/>
              <a:ext cx="1400175" cy="199255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833E44-F432-4A49-AD92-C6DFB7FB2CE7}"/>
                </a:ext>
              </a:extLst>
            </p:cNvPr>
            <p:cNvSpPr txBox="1"/>
            <p:nvPr/>
          </p:nvSpPr>
          <p:spPr>
            <a:xfrm>
              <a:off x="8892850" y="4417759"/>
              <a:ext cx="2014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Production Environment 4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5AC7C7-43FE-4E8B-BCAC-DE83FF0A1412}"/>
              </a:ext>
            </a:extLst>
          </p:cNvPr>
          <p:cNvGrpSpPr/>
          <p:nvPr/>
        </p:nvGrpSpPr>
        <p:grpSpPr>
          <a:xfrm>
            <a:off x="9945914" y="3501348"/>
            <a:ext cx="2014635" cy="2570372"/>
            <a:chOff x="8892850" y="2493718"/>
            <a:chExt cx="2014635" cy="25703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7025618-D120-496B-953A-8E90CBF84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7455" y="2493718"/>
              <a:ext cx="1400175" cy="199255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1B9F77-7342-47C1-A055-A24877982CB4}"/>
                </a:ext>
              </a:extLst>
            </p:cNvPr>
            <p:cNvSpPr txBox="1"/>
            <p:nvPr/>
          </p:nvSpPr>
          <p:spPr>
            <a:xfrm>
              <a:off x="8892850" y="4417759"/>
              <a:ext cx="2014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Production Environment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80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3648-5A1A-4B14-8A5B-34752070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upon a time …</a:t>
            </a:r>
          </a:p>
        </p:txBody>
      </p:sp>
      <p:pic>
        <p:nvPicPr>
          <p:cNvPr id="4" name="Picture 2" descr="Clock symbol, representing the passing of time">
            <a:extLst>
              <a:ext uri="{FF2B5EF4-FFF2-40B4-BE49-F238E27FC236}">
                <a16:creationId xmlns:a16="http://schemas.microsoft.com/office/drawing/2014/main" id="{29A4738E-BB72-4A92-8550-C7839B7C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707394"/>
            <a:ext cx="3447641" cy="34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9EDCDE8-36FF-4A7F-9E71-992C7397B665}"/>
              </a:ext>
            </a:extLst>
          </p:cNvPr>
          <p:cNvGrpSpPr/>
          <p:nvPr/>
        </p:nvGrpSpPr>
        <p:grpSpPr>
          <a:xfrm>
            <a:off x="2452733" y="3696729"/>
            <a:ext cx="1155406" cy="1739312"/>
            <a:chOff x="3071360" y="2745669"/>
            <a:chExt cx="1155406" cy="1739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050108E-F4CA-4DE7-AA7A-C06BC474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1361" y="2745669"/>
              <a:ext cx="1155405" cy="136998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13FC5E-0310-4AAC-9E2C-79A8873983B0}"/>
                </a:ext>
              </a:extLst>
            </p:cNvPr>
            <p:cNvSpPr txBox="1"/>
            <p:nvPr/>
          </p:nvSpPr>
          <p:spPr>
            <a:xfrm>
              <a:off x="3071360" y="4115649"/>
              <a:ext cx="1155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76DF-7B47-4D60-9A17-9D1DF45A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5534"/>
            <a:ext cx="9144000" cy="13797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Custom Development / Scripting</a:t>
            </a:r>
          </a:p>
        </p:txBody>
      </p:sp>
      <p:pic>
        <p:nvPicPr>
          <p:cNvPr id="1030" name="Picture 6" descr="Money dollar symbol vector graphics">
            <a:extLst>
              <a:ext uri="{FF2B5EF4-FFF2-40B4-BE49-F238E27FC236}">
                <a16:creationId xmlns:a16="http://schemas.microsoft.com/office/drawing/2014/main" id="{30668B2B-1E83-41BA-BD0B-37B933B57C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159" y="2826663"/>
            <a:ext cx="3447641" cy="34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63E986C-5BB1-4986-A6D6-01A53AE1D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0655" y="2826663"/>
            <a:ext cx="3447641" cy="34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C9C0D75-B974-41BC-A6A1-5412ED3D7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2376" y="2825496"/>
            <a:ext cx="3447288" cy="34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47B59E2-89C6-4C36-B0CF-63AEDAE8E365}"/>
              </a:ext>
            </a:extLst>
          </p:cNvPr>
          <p:cNvSpPr/>
          <p:nvPr/>
        </p:nvSpPr>
        <p:spPr>
          <a:xfrm>
            <a:off x="5201728" y="-2826"/>
            <a:ext cx="1828800" cy="518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8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ED2C-EF3B-45BF-9307-6E1A6AC9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825" y="288253"/>
            <a:ext cx="4800592" cy="833184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6E65-CF10-4E5D-89FC-571889A3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923" y="1621768"/>
            <a:ext cx="4792257" cy="448991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"Wrong" Author</a:t>
            </a:r>
          </a:p>
          <a:p>
            <a:r>
              <a:rPr lang="en-US" sz="4000" dirty="0">
                <a:solidFill>
                  <a:schemeClr val="tx2"/>
                </a:solidFill>
              </a:rPr>
              <a:t>Redundant Code</a:t>
            </a:r>
          </a:p>
          <a:p>
            <a:r>
              <a:rPr lang="en-US" sz="4000" dirty="0">
                <a:solidFill>
                  <a:schemeClr val="tx2"/>
                </a:solidFill>
              </a:rPr>
              <a:t>Incompatibility</a:t>
            </a:r>
          </a:p>
          <a:p>
            <a:r>
              <a:rPr lang="en-US" sz="4000" dirty="0">
                <a:solidFill>
                  <a:schemeClr val="tx2"/>
                </a:solidFill>
              </a:rPr>
              <a:t>High Maintenance</a:t>
            </a:r>
          </a:p>
          <a:p>
            <a:r>
              <a:rPr lang="en-US" sz="4000" dirty="0">
                <a:solidFill>
                  <a:schemeClr val="tx2"/>
                </a:solidFill>
              </a:rPr>
              <a:t>Lengthy Projects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6C93C-E7AE-4B28-A223-6A9F372A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977" r="42750" b="-1"/>
          <a:stretch/>
        </p:blipFill>
        <p:spPr>
          <a:xfrm>
            <a:off x="1" y="10"/>
            <a:ext cx="5576047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6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EE215-1912-436F-A710-8708D495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Workflow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07D1E-A2CF-4179-BDC0-565450F38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0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28F298-28A5-4624-8AA1-1381B99B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Management </a:t>
            </a:r>
            <a:r>
              <a:rPr lang="en-US" i="1" dirty="0"/>
              <a:t>Process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3C10B0-03BD-4D9B-9FCB-5A5303D7FD42}"/>
              </a:ext>
            </a:extLst>
          </p:cNvPr>
          <p:cNvGrpSpPr/>
          <p:nvPr/>
        </p:nvGrpSpPr>
        <p:grpSpPr>
          <a:xfrm>
            <a:off x="4539041" y="2297299"/>
            <a:ext cx="1155406" cy="1739312"/>
            <a:chOff x="3071360" y="2745669"/>
            <a:chExt cx="1155406" cy="17393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50D7A1-FD10-404C-896E-97CD10BF0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1361" y="2745669"/>
              <a:ext cx="1155405" cy="1369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6317CE-6306-449C-B924-D629B510E883}"/>
                </a:ext>
              </a:extLst>
            </p:cNvPr>
            <p:cNvSpPr txBox="1"/>
            <p:nvPr/>
          </p:nvSpPr>
          <p:spPr>
            <a:xfrm>
              <a:off x="3071360" y="4115649"/>
              <a:ext cx="1155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Plan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AB67905-2C77-40BC-9C47-684029FEBCFF}"/>
              </a:ext>
            </a:extLst>
          </p:cNvPr>
          <p:cNvGrpSpPr/>
          <p:nvPr/>
        </p:nvGrpSpPr>
        <p:grpSpPr>
          <a:xfrm>
            <a:off x="2540088" y="2174086"/>
            <a:ext cx="1466511" cy="1608187"/>
            <a:chOff x="625072" y="2809572"/>
            <a:chExt cx="1466511" cy="160818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352F60-3F53-40A7-B972-4F3B89BC4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072" y="2809572"/>
              <a:ext cx="1272338" cy="123885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E4F466-8A86-4C29-ACF0-0E93AACC3C6D}"/>
                </a:ext>
              </a:extLst>
            </p:cNvPr>
            <p:cNvSpPr txBox="1"/>
            <p:nvPr/>
          </p:nvSpPr>
          <p:spPr>
            <a:xfrm>
              <a:off x="819245" y="4048427"/>
              <a:ext cx="1272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Architect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F63C45-6C47-4F12-BCC4-F4CE8E2A97BC}"/>
              </a:ext>
            </a:extLst>
          </p:cNvPr>
          <p:cNvGrpSpPr/>
          <p:nvPr/>
        </p:nvGrpSpPr>
        <p:grpSpPr>
          <a:xfrm>
            <a:off x="263475" y="2075755"/>
            <a:ext cx="1414195" cy="2461751"/>
            <a:chOff x="263475" y="2075755"/>
            <a:chExt cx="1414195" cy="246175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08B623-2B4C-4C95-8193-AC2A07808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012" y="2075755"/>
              <a:ext cx="1272338" cy="181063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4A9336-38AE-4E3A-B418-96CB2EF20FE8}"/>
                </a:ext>
              </a:extLst>
            </p:cNvPr>
            <p:cNvSpPr txBox="1"/>
            <p:nvPr/>
          </p:nvSpPr>
          <p:spPr>
            <a:xfrm>
              <a:off x="263475" y="3891175"/>
              <a:ext cx="1414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Production Environment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8C0C4-A05A-4C12-8ACA-CC98AB461470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558456" y="2793513"/>
            <a:ext cx="98163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D10C547-3315-46FC-8445-7E4703397994}"/>
              </a:ext>
            </a:extLst>
          </p:cNvPr>
          <p:cNvSpPr/>
          <p:nvPr/>
        </p:nvSpPr>
        <p:spPr>
          <a:xfrm>
            <a:off x="6421062" y="2523238"/>
            <a:ext cx="1725433" cy="10928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ADMF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59DBB2-B4B7-45A5-8BB5-2689EB3F34BA}"/>
              </a:ext>
            </a:extLst>
          </p:cNvPr>
          <p:cNvGrpSpPr/>
          <p:nvPr/>
        </p:nvGrpSpPr>
        <p:grpSpPr>
          <a:xfrm>
            <a:off x="9587847" y="1882831"/>
            <a:ext cx="930131" cy="1098241"/>
            <a:chOff x="2746659" y="2745669"/>
            <a:chExt cx="1755785" cy="184055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2843CDB-258C-4497-A02B-0030BC388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1361" y="2745669"/>
              <a:ext cx="1155405" cy="13699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74D8E-496F-48C5-B709-F110B025B999}"/>
                </a:ext>
              </a:extLst>
            </p:cNvPr>
            <p:cNvSpPr txBox="1"/>
            <p:nvPr/>
          </p:nvSpPr>
          <p:spPr>
            <a:xfrm>
              <a:off x="2746659" y="4115649"/>
              <a:ext cx="1755785" cy="47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Changes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453A6-F09C-4327-B715-FC9AEEF2DE58}"/>
              </a:ext>
            </a:extLst>
          </p:cNvPr>
          <p:cNvGrpSpPr/>
          <p:nvPr/>
        </p:nvGrpSpPr>
        <p:grpSpPr>
          <a:xfrm>
            <a:off x="9229953" y="99777"/>
            <a:ext cx="1645920" cy="1783054"/>
            <a:chOff x="8723239" y="2191855"/>
            <a:chExt cx="2168606" cy="229442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3AAB090-E219-4F70-B5AA-58CAAD403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7455" y="2493718"/>
              <a:ext cx="1400175" cy="199255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C0A0BA-E58B-4A50-9F12-0F79952E2B6D}"/>
                </a:ext>
              </a:extLst>
            </p:cNvPr>
            <p:cNvSpPr txBox="1"/>
            <p:nvPr/>
          </p:nvSpPr>
          <p:spPr>
            <a:xfrm>
              <a:off x="8723239" y="2191855"/>
              <a:ext cx="2168606" cy="435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Test Environment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4DC28-8626-499B-A268-28E73E7FD364}"/>
              </a:ext>
            </a:extLst>
          </p:cNvPr>
          <p:cNvGrpSpPr/>
          <p:nvPr/>
        </p:nvGrpSpPr>
        <p:grpSpPr>
          <a:xfrm>
            <a:off x="9552606" y="3667279"/>
            <a:ext cx="1555367" cy="1599211"/>
            <a:chOff x="-348669" y="2456539"/>
            <a:chExt cx="2851887" cy="220677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0CA7CAE-6789-4FC8-803E-428E67779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012" y="2456539"/>
              <a:ext cx="1294235" cy="142984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0D087B-C708-40A8-9A23-C63B1508D47D}"/>
                </a:ext>
              </a:extLst>
            </p:cNvPr>
            <p:cNvSpPr txBox="1"/>
            <p:nvPr/>
          </p:nvSpPr>
          <p:spPr>
            <a:xfrm>
              <a:off x="-348669" y="3856371"/>
              <a:ext cx="2851887" cy="806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Production Environment 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626E9C-B9E8-40CB-81C8-D5A9CD2888EF}"/>
              </a:ext>
            </a:extLst>
          </p:cNvPr>
          <p:cNvGrpSpPr/>
          <p:nvPr/>
        </p:nvGrpSpPr>
        <p:grpSpPr>
          <a:xfrm>
            <a:off x="7674586" y="5054827"/>
            <a:ext cx="1555367" cy="1599211"/>
            <a:chOff x="-348669" y="2456539"/>
            <a:chExt cx="2851887" cy="220677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970035-EB76-4335-8D45-CA0A14E92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012" y="2456539"/>
              <a:ext cx="1294235" cy="142984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BAD641-5688-41CA-A768-63E0C05F0110}"/>
                </a:ext>
              </a:extLst>
            </p:cNvPr>
            <p:cNvSpPr txBox="1"/>
            <p:nvPr/>
          </p:nvSpPr>
          <p:spPr>
            <a:xfrm>
              <a:off x="-348669" y="3856371"/>
              <a:ext cx="2851887" cy="806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Production Environment 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12D6E8-3132-4612-AC05-091EE2CF058A}"/>
              </a:ext>
            </a:extLst>
          </p:cNvPr>
          <p:cNvGrpSpPr/>
          <p:nvPr/>
        </p:nvGrpSpPr>
        <p:grpSpPr>
          <a:xfrm>
            <a:off x="10584263" y="3667279"/>
            <a:ext cx="930131" cy="1098241"/>
            <a:chOff x="2746659" y="2745669"/>
            <a:chExt cx="1755785" cy="1840556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3908184-8124-456D-B77A-A9F9608F8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1361" y="2745669"/>
              <a:ext cx="1155405" cy="136998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78D1B7-6D46-45E1-9B95-55CE28A1E0E2}"/>
                </a:ext>
              </a:extLst>
            </p:cNvPr>
            <p:cNvSpPr txBox="1"/>
            <p:nvPr/>
          </p:nvSpPr>
          <p:spPr>
            <a:xfrm>
              <a:off x="2746659" y="4115649"/>
              <a:ext cx="1755785" cy="47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Changes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93E8BC-57BF-4E14-BBDE-2B88AF3F557F}"/>
              </a:ext>
            </a:extLst>
          </p:cNvPr>
          <p:cNvGrpSpPr/>
          <p:nvPr/>
        </p:nvGrpSpPr>
        <p:grpSpPr>
          <a:xfrm>
            <a:off x="8707048" y="5012925"/>
            <a:ext cx="930131" cy="1098241"/>
            <a:chOff x="2746659" y="2745669"/>
            <a:chExt cx="1755785" cy="1840556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1B93DAA-B75F-4EBD-932E-D07D82204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1361" y="2745669"/>
              <a:ext cx="1155405" cy="136998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C33BE-D87A-4863-9260-0E0B96BF0BFB}"/>
                </a:ext>
              </a:extLst>
            </p:cNvPr>
            <p:cNvSpPr txBox="1"/>
            <p:nvPr/>
          </p:nvSpPr>
          <p:spPr>
            <a:xfrm>
              <a:off x="2746659" y="4115649"/>
              <a:ext cx="1755785" cy="47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Changes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7B9A22-C6C2-44FA-9B2C-D6D06784F8E7}"/>
              </a:ext>
            </a:extLst>
          </p:cNvPr>
          <p:cNvCxnSpPr>
            <a:stCxn id="10" idx="3"/>
          </p:cNvCxnSpPr>
          <p:nvPr/>
        </p:nvCxnSpPr>
        <p:spPr>
          <a:xfrm flipV="1">
            <a:off x="3812426" y="2793513"/>
            <a:ext cx="7049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D7F701-1183-4825-970A-360E4C0F72DE}"/>
              </a:ext>
            </a:extLst>
          </p:cNvPr>
          <p:cNvCxnSpPr>
            <a:cxnSpLocks/>
          </p:cNvCxnSpPr>
          <p:nvPr/>
        </p:nvCxnSpPr>
        <p:spPr>
          <a:xfrm flipV="1">
            <a:off x="5692513" y="3069676"/>
            <a:ext cx="7049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F3AF996-96B5-4F19-A05E-28BEB0031CC4}"/>
              </a:ext>
            </a:extLst>
          </p:cNvPr>
          <p:cNvCxnSpPr>
            <a:cxnSpLocks/>
          </p:cNvCxnSpPr>
          <p:nvPr/>
        </p:nvCxnSpPr>
        <p:spPr>
          <a:xfrm flipV="1">
            <a:off x="8002059" y="1606163"/>
            <a:ext cx="1576518" cy="1094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E783C4-3388-47EB-A800-BBCEC3D485C7}"/>
              </a:ext>
            </a:extLst>
          </p:cNvPr>
          <p:cNvCxnSpPr>
            <a:cxnSpLocks/>
            <a:stCxn id="16" idx="6"/>
            <a:endCxn id="24" idx="1"/>
          </p:cNvCxnSpPr>
          <p:nvPr/>
        </p:nvCxnSpPr>
        <p:spPr>
          <a:xfrm>
            <a:off x="8146495" y="3069677"/>
            <a:ext cx="1813337" cy="1115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6E436A-DE2F-4EA3-8340-B78BC5B78B5C}"/>
              </a:ext>
            </a:extLst>
          </p:cNvPr>
          <p:cNvCxnSpPr>
            <a:cxnSpLocks/>
            <a:stCxn id="16" idx="5"/>
            <a:endCxn id="27" idx="0"/>
          </p:cNvCxnSpPr>
          <p:nvPr/>
        </p:nvCxnSpPr>
        <p:spPr>
          <a:xfrm>
            <a:off x="7893811" y="3456067"/>
            <a:ext cx="540927" cy="1598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7D66DC4-9E39-4CCE-BC3D-1C33A8985138}"/>
              </a:ext>
            </a:extLst>
          </p:cNvPr>
          <p:cNvSpPr txBox="1"/>
          <p:nvPr/>
        </p:nvSpPr>
        <p:spPr>
          <a:xfrm>
            <a:off x="8146495" y="1812897"/>
            <a:ext cx="60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5FF14E-CC74-4904-80B2-48AE2BA2D3C1}"/>
              </a:ext>
            </a:extLst>
          </p:cNvPr>
          <p:cNvSpPr txBox="1"/>
          <p:nvPr/>
        </p:nvSpPr>
        <p:spPr>
          <a:xfrm>
            <a:off x="8743299" y="2069910"/>
            <a:ext cx="7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DC89F6-DFB6-45A6-BD0A-2C01A9D2E795}"/>
              </a:ext>
            </a:extLst>
          </p:cNvPr>
          <p:cNvSpPr txBox="1"/>
          <p:nvPr/>
        </p:nvSpPr>
        <p:spPr>
          <a:xfrm>
            <a:off x="8624421" y="3124029"/>
            <a:ext cx="60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1F2DF5-BDA7-4CF5-9C3D-65B2B14BB988}"/>
              </a:ext>
            </a:extLst>
          </p:cNvPr>
          <p:cNvSpPr txBox="1"/>
          <p:nvPr/>
        </p:nvSpPr>
        <p:spPr>
          <a:xfrm>
            <a:off x="8547398" y="3580584"/>
            <a:ext cx="7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977E27-5E3E-45A5-ACBB-DEBD3A5D3A4C}"/>
              </a:ext>
            </a:extLst>
          </p:cNvPr>
          <p:cNvSpPr txBox="1"/>
          <p:nvPr/>
        </p:nvSpPr>
        <p:spPr>
          <a:xfrm>
            <a:off x="8182132" y="4143077"/>
            <a:ext cx="60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EEDFFA-3208-4BF8-A1BD-DE149328C45E}"/>
              </a:ext>
            </a:extLst>
          </p:cNvPr>
          <p:cNvSpPr txBox="1"/>
          <p:nvPr/>
        </p:nvSpPr>
        <p:spPr>
          <a:xfrm>
            <a:off x="7555256" y="4414286"/>
            <a:ext cx="7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76D71C40-495D-156F-76FC-FA9D32671638}"/>
              </a:ext>
            </a:extLst>
          </p:cNvPr>
          <p:cNvCxnSpPr>
            <a:stCxn id="8" idx="2"/>
            <a:endCxn id="13" idx="2"/>
          </p:cNvCxnSpPr>
          <p:nvPr/>
        </p:nvCxnSpPr>
        <p:spPr>
          <a:xfrm rot="5400000" flipH="1">
            <a:off x="3000352" y="1920220"/>
            <a:ext cx="150221" cy="4082563"/>
          </a:xfrm>
          <a:prstGeom prst="curvedConnector3">
            <a:avLst>
              <a:gd name="adj1" fmla="val -243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9673B480-3F19-C666-D723-6756ABD294E5}"/>
              </a:ext>
            </a:extLst>
          </p:cNvPr>
          <p:cNvCxnSpPr>
            <a:stCxn id="13" idx="0"/>
            <a:endCxn id="7" idx="0"/>
          </p:cNvCxnSpPr>
          <p:nvPr/>
        </p:nvCxnSpPr>
        <p:spPr>
          <a:xfrm rot="16200000" flipH="1">
            <a:off x="2964691" y="145245"/>
            <a:ext cx="221544" cy="4082564"/>
          </a:xfrm>
          <a:prstGeom prst="curvedConnector3">
            <a:avLst>
              <a:gd name="adj1" fmla="val -23602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01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0" grpId="0"/>
      <p:bldP spid="52" grpId="0"/>
      <p:bldP spid="54" grpId="0"/>
      <p:bldP spid="56" grpId="0"/>
      <p:bldP spid="58" grpId="0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7B1A1-E945-4485-B816-50894ED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7283C-F2E2-46DD-9A35-04F0E5436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60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B6BB-9A66-4330-AC2C-896712F5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D276E-091E-4CE1-9A86-A3297B275324}"/>
              </a:ext>
            </a:extLst>
          </p:cNvPr>
          <p:cNvSpPr/>
          <p:nvPr/>
        </p:nvSpPr>
        <p:spPr>
          <a:xfrm>
            <a:off x="838200" y="3222842"/>
            <a:ext cx="1889184" cy="10265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Contoso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Default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5A4E24-4C7F-4807-8C63-5E8D6521C0CF}"/>
              </a:ext>
            </a:extLst>
          </p:cNvPr>
          <p:cNvSpPr/>
          <p:nvPr/>
        </p:nvSpPr>
        <p:spPr>
          <a:xfrm>
            <a:off x="3812459" y="1690688"/>
            <a:ext cx="1889184" cy="1026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7ADD96-623F-4201-B7B8-FF3A6D6CA13D}"/>
              </a:ext>
            </a:extLst>
          </p:cNvPr>
          <p:cNvSpPr/>
          <p:nvPr/>
        </p:nvSpPr>
        <p:spPr>
          <a:xfrm>
            <a:off x="3812459" y="3222842"/>
            <a:ext cx="1889184" cy="1026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2DDB6-2FED-4C8D-86B1-AEDE25CBB92E}"/>
              </a:ext>
            </a:extLst>
          </p:cNvPr>
          <p:cNvSpPr/>
          <p:nvPr/>
        </p:nvSpPr>
        <p:spPr>
          <a:xfrm>
            <a:off x="3812459" y="4754996"/>
            <a:ext cx="1889184" cy="1026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FAB54C-1540-4B8A-8058-410E9F2D4042}"/>
              </a:ext>
            </a:extLst>
          </p:cNvPr>
          <p:cNvSpPr/>
          <p:nvPr/>
        </p:nvSpPr>
        <p:spPr>
          <a:xfrm>
            <a:off x="6786718" y="1690688"/>
            <a:ext cx="1889184" cy="10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Hyper-V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669E79-802E-4EDB-93F2-3315FC90A5DC}"/>
              </a:ext>
            </a:extLst>
          </p:cNvPr>
          <p:cNvSpPr/>
          <p:nvPr/>
        </p:nvSpPr>
        <p:spPr>
          <a:xfrm>
            <a:off x="9913376" y="5466331"/>
            <a:ext cx="1889184" cy="10265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Child Domain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19A7E-F910-454D-AE06-2902A3B57E55}"/>
              </a:ext>
            </a:extLst>
          </p:cNvPr>
          <p:cNvSpPr/>
          <p:nvPr/>
        </p:nvSpPr>
        <p:spPr>
          <a:xfrm>
            <a:off x="9913376" y="3662111"/>
            <a:ext cx="1889184" cy="10265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 Domain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41B1925-7F67-453D-8780-D85DBF9363CF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727384" y="2203960"/>
            <a:ext cx="1085075" cy="153215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001CBB3-455E-4E20-B594-14074B730124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5701643" y="2203960"/>
            <a:ext cx="1085075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B2DF254-5B98-4D85-9079-4300FB7F76D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727384" y="3736114"/>
            <a:ext cx="1085075" cy="153215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53BFF2-B719-46CB-890B-9FD90543FFFC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V="1">
            <a:off x="10857968" y="4688655"/>
            <a:ext cx="0" cy="777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72E7CC-7CF0-4AE9-9153-92C1CD17B2F4}"/>
              </a:ext>
            </a:extLst>
          </p:cNvPr>
          <p:cNvCxnSpPr/>
          <p:nvPr/>
        </p:nvCxnSpPr>
        <p:spPr>
          <a:xfrm>
            <a:off x="10530348" y="5063613"/>
            <a:ext cx="61943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3DC178-200D-4100-938A-8FFD84AE85A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727384" y="3736114"/>
            <a:ext cx="10850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78E2F89-37BD-4191-9CAA-21899354C382}"/>
              </a:ext>
            </a:extLst>
          </p:cNvPr>
          <p:cNvSpPr/>
          <p:nvPr/>
        </p:nvSpPr>
        <p:spPr>
          <a:xfrm>
            <a:off x="7551896" y="5466331"/>
            <a:ext cx="1889184" cy="10265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Break Glass</a:t>
            </a:r>
          </a:p>
        </p:txBody>
      </p:sp>
    </p:spTree>
    <p:extLst>
      <p:ext uri="{BB962C8B-B14F-4D97-AF65-F5344CB8AC3E}">
        <p14:creationId xmlns:p14="http://schemas.microsoft.com/office/powerpoint/2010/main" val="376614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4" grpId="0" animBg="1"/>
      <p:bldP spid="16" grpId="0" animBg="1"/>
      <p:bldP spid="18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890641-E70B-4510-BDFC-05814B4E2685}"/>
              </a:ext>
            </a:extLst>
          </p:cNvPr>
          <p:cNvSpPr/>
          <p:nvPr/>
        </p:nvSpPr>
        <p:spPr>
          <a:xfrm>
            <a:off x="7415825" y="2981865"/>
            <a:ext cx="1690777" cy="10265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Dependencies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78AAB6-559D-45B7-A5C2-E1BFE346D0B9}"/>
              </a:ext>
            </a:extLst>
          </p:cNvPr>
          <p:cNvSpPr/>
          <p:nvPr/>
        </p:nvSpPr>
        <p:spPr>
          <a:xfrm>
            <a:off x="7424463" y="3677729"/>
            <a:ext cx="1690777" cy="10265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Mutual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Exclusion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99DE581-3F65-417E-A26D-D408A5E51F1C}"/>
              </a:ext>
            </a:extLst>
          </p:cNvPr>
          <p:cNvSpPr/>
          <p:nvPr/>
        </p:nvSpPr>
        <p:spPr>
          <a:xfrm>
            <a:off x="7424475" y="4538932"/>
            <a:ext cx="1690777" cy="10265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C6E6A0-6388-4A54-8E2D-096AF4C1690F}"/>
              </a:ext>
            </a:extLst>
          </p:cNvPr>
          <p:cNvSpPr/>
          <p:nvPr/>
        </p:nvSpPr>
        <p:spPr>
          <a:xfrm>
            <a:off x="1095555" y="2355010"/>
            <a:ext cx="6443932" cy="40716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 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6B1B5-6F10-41FC-9683-CE5CFFFF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D3C22C-DDF6-44C2-AC42-4E133B9E08D2}"/>
              </a:ext>
            </a:extLst>
          </p:cNvPr>
          <p:cNvSpPr/>
          <p:nvPr/>
        </p:nvSpPr>
        <p:spPr>
          <a:xfrm>
            <a:off x="1325600" y="2766201"/>
            <a:ext cx="1889184" cy="10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D4BF2D-F3B5-4DCA-A7CA-DF159C3AB9F9}"/>
              </a:ext>
            </a:extLst>
          </p:cNvPr>
          <p:cNvSpPr/>
          <p:nvPr/>
        </p:nvSpPr>
        <p:spPr>
          <a:xfrm>
            <a:off x="1325600" y="3930765"/>
            <a:ext cx="1889184" cy="10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0B88B9-5D2A-4B1F-B266-9F6CE643C70B}"/>
              </a:ext>
            </a:extLst>
          </p:cNvPr>
          <p:cNvSpPr/>
          <p:nvPr/>
        </p:nvSpPr>
        <p:spPr>
          <a:xfrm>
            <a:off x="1325600" y="5095329"/>
            <a:ext cx="1889184" cy="10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A33407-E5D2-4C10-88FF-8A0EA59F4AB0}"/>
              </a:ext>
            </a:extLst>
          </p:cNvPr>
          <p:cNvSpPr/>
          <p:nvPr/>
        </p:nvSpPr>
        <p:spPr>
          <a:xfrm>
            <a:off x="3352800" y="2766201"/>
            <a:ext cx="1889184" cy="10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Schema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E25F3-1C18-4BEC-83EF-E8094478E4DA}"/>
              </a:ext>
            </a:extLst>
          </p:cNvPr>
          <p:cNvSpPr/>
          <p:nvPr/>
        </p:nvSpPr>
        <p:spPr>
          <a:xfrm>
            <a:off x="3357112" y="3930765"/>
            <a:ext cx="1889184" cy="10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FCAB0F-24B0-4B2F-A245-E773459665DA}"/>
              </a:ext>
            </a:extLst>
          </p:cNvPr>
          <p:cNvSpPr/>
          <p:nvPr/>
        </p:nvSpPr>
        <p:spPr>
          <a:xfrm>
            <a:off x="3352800" y="5095329"/>
            <a:ext cx="1889184" cy="10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08175-720C-43F8-A262-A02733ADF63A}"/>
              </a:ext>
            </a:extLst>
          </p:cNvPr>
          <p:cNvSpPr/>
          <p:nvPr/>
        </p:nvSpPr>
        <p:spPr>
          <a:xfrm>
            <a:off x="5379990" y="2771953"/>
            <a:ext cx="1889184" cy="10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Rules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DCE97A-0618-43DA-BABF-6330193DF683}"/>
              </a:ext>
            </a:extLst>
          </p:cNvPr>
          <p:cNvSpPr/>
          <p:nvPr/>
        </p:nvSpPr>
        <p:spPr>
          <a:xfrm>
            <a:off x="5379988" y="3930765"/>
            <a:ext cx="1889184" cy="10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 Link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42B26B-7BB2-45CC-9670-BC50094246A4}"/>
              </a:ext>
            </a:extLst>
          </p:cNvPr>
          <p:cNvSpPr/>
          <p:nvPr/>
        </p:nvSpPr>
        <p:spPr>
          <a:xfrm>
            <a:off x="5379988" y="5089577"/>
            <a:ext cx="1889184" cy="10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712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3" grpId="0" animBg="1"/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C03D-6777-420E-B55D-FBD0DFD8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multiple Contexts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67FCF8-66FF-45AC-ABAC-9095F5DC9035}"/>
              </a:ext>
            </a:extLst>
          </p:cNvPr>
          <p:cNvSpPr/>
          <p:nvPr/>
        </p:nvSpPr>
        <p:spPr>
          <a:xfrm>
            <a:off x="336430" y="5132717"/>
            <a:ext cx="1837427" cy="95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56E8A-3157-4924-ADB4-E366ACDC7C22}"/>
              </a:ext>
            </a:extLst>
          </p:cNvPr>
          <p:cNvSpPr/>
          <p:nvPr/>
        </p:nvSpPr>
        <p:spPr>
          <a:xfrm>
            <a:off x="2352132" y="5129843"/>
            <a:ext cx="1837427" cy="95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D0BC6-5886-4D30-B0B5-0A08A7113E43}"/>
              </a:ext>
            </a:extLst>
          </p:cNvPr>
          <p:cNvSpPr/>
          <p:nvPr/>
        </p:nvSpPr>
        <p:spPr>
          <a:xfrm>
            <a:off x="4373586" y="5129843"/>
            <a:ext cx="1837427" cy="95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C9E22-1B54-4934-A6A0-86917EE0473C}"/>
              </a:ext>
            </a:extLst>
          </p:cNvPr>
          <p:cNvSpPr/>
          <p:nvPr/>
        </p:nvSpPr>
        <p:spPr>
          <a:xfrm>
            <a:off x="6386403" y="5129843"/>
            <a:ext cx="1837427" cy="957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1A290A-C3ED-43F5-8A3C-1BDAB25EF077}"/>
              </a:ext>
            </a:extLst>
          </p:cNvPr>
          <p:cNvSpPr/>
          <p:nvPr/>
        </p:nvSpPr>
        <p:spPr>
          <a:xfrm>
            <a:off x="8399220" y="5129843"/>
            <a:ext cx="1837427" cy="957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5F6FE9-D6CE-4060-910E-E085753307BE}"/>
              </a:ext>
            </a:extLst>
          </p:cNvPr>
          <p:cNvSpPr/>
          <p:nvPr/>
        </p:nvSpPr>
        <p:spPr>
          <a:xfrm>
            <a:off x="4373586" y="4037177"/>
            <a:ext cx="1837427" cy="9575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B8025A-BD88-431E-B7B5-4971785F5EC8}"/>
              </a:ext>
            </a:extLst>
          </p:cNvPr>
          <p:cNvSpPr/>
          <p:nvPr/>
        </p:nvSpPr>
        <p:spPr>
          <a:xfrm>
            <a:off x="2360769" y="4037177"/>
            <a:ext cx="1837427" cy="9575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3106D-EB36-420C-9AEA-F148A502F2E7}"/>
              </a:ext>
            </a:extLst>
          </p:cNvPr>
          <p:cNvSpPr/>
          <p:nvPr/>
        </p:nvSpPr>
        <p:spPr>
          <a:xfrm>
            <a:off x="6386403" y="4037177"/>
            <a:ext cx="1837427" cy="9575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0D8FDE-7056-4F64-B6F5-29FB6D61F06A}"/>
              </a:ext>
            </a:extLst>
          </p:cNvPr>
          <p:cNvSpPr/>
          <p:nvPr/>
        </p:nvSpPr>
        <p:spPr>
          <a:xfrm>
            <a:off x="8399220" y="4037177"/>
            <a:ext cx="1837427" cy="9575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0E297-8BC9-4D5C-B47D-DBDD14CD88E4}"/>
              </a:ext>
            </a:extLst>
          </p:cNvPr>
          <p:cNvSpPr/>
          <p:nvPr/>
        </p:nvSpPr>
        <p:spPr>
          <a:xfrm>
            <a:off x="4373586" y="5132997"/>
            <a:ext cx="1837427" cy="957532"/>
          </a:xfrm>
          <a:prstGeom prst="rect">
            <a:avLst/>
          </a:prstGeom>
          <a:pattFill prst="dkDnDiag">
            <a:fgClr>
              <a:srgbClr val="00B050"/>
            </a:fgClr>
            <a:bgClr>
              <a:srgbClr val="0070C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3F0B5-5A1C-4ADD-B354-3D7165A4721F}"/>
              </a:ext>
            </a:extLst>
          </p:cNvPr>
          <p:cNvSpPr txBox="1"/>
          <p:nvPr/>
        </p:nvSpPr>
        <p:spPr>
          <a:xfrm>
            <a:off x="336430" y="6044249"/>
            <a:ext cx="183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Schema Ext.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5BB22-F0BA-4F96-8107-BD1903DF20AA}"/>
              </a:ext>
            </a:extLst>
          </p:cNvPr>
          <p:cNvSpPr txBox="1"/>
          <p:nvPr/>
        </p:nvSpPr>
        <p:spPr>
          <a:xfrm>
            <a:off x="2346384" y="6053516"/>
            <a:ext cx="184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2CB5CD-6610-4673-BADB-7BF2968E20CB}"/>
              </a:ext>
            </a:extLst>
          </p:cNvPr>
          <p:cNvSpPr txBox="1"/>
          <p:nvPr/>
        </p:nvSpPr>
        <p:spPr>
          <a:xfrm>
            <a:off x="4373586" y="6016142"/>
            <a:ext cx="182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4C204-9554-4297-9D41-7A04AFF680E4}"/>
              </a:ext>
            </a:extLst>
          </p:cNvPr>
          <p:cNvSpPr txBox="1"/>
          <p:nvPr/>
        </p:nvSpPr>
        <p:spPr>
          <a:xfrm>
            <a:off x="6363418" y="6039152"/>
            <a:ext cx="182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264E90-ED27-47B5-B0A4-D1071A91E3CE}"/>
              </a:ext>
            </a:extLst>
          </p:cNvPr>
          <p:cNvSpPr txBox="1"/>
          <p:nvPr/>
        </p:nvSpPr>
        <p:spPr>
          <a:xfrm>
            <a:off x="8387740" y="6044907"/>
            <a:ext cx="182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Member</a:t>
            </a:r>
          </a:p>
        </p:txBody>
      </p:sp>
    </p:spTree>
    <p:extLst>
      <p:ext uri="{BB962C8B-B14F-4D97-AF65-F5344CB8AC3E}">
        <p14:creationId xmlns:p14="http://schemas.microsoft.com/office/powerpoint/2010/main" val="57191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E381F8E-136A-9F6A-5074-1DBF37A9F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67" y="2744714"/>
            <a:ext cx="9455063" cy="21905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A29EDF8-8A5D-99AD-DFF1-C98BB06E6164}"/>
              </a:ext>
            </a:extLst>
          </p:cNvPr>
          <p:cNvSpPr txBox="1"/>
          <p:nvPr/>
        </p:nvSpPr>
        <p:spPr>
          <a:xfrm>
            <a:off x="1052186" y="16891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err="1">
                <a:solidFill>
                  <a:srgbClr val="346296"/>
                </a:solidFill>
              </a:rPr>
              <a:t>Many</a:t>
            </a:r>
            <a:r>
              <a:rPr lang="fr-FR" sz="4000" b="1">
                <a:solidFill>
                  <a:srgbClr val="346296"/>
                </a:solidFill>
              </a:rPr>
              <a:t> </a:t>
            </a:r>
            <a:r>
              <a:rPr lang="fr-FR" sz="4000" b="1" err="1">
                <a:solidFill>
                  <a:srgbClr val="346296"/>
                </a:solidFill>
              </a:rPr>
              <a:t>thanks</a:t>
            </a:r>
            <a:r>
              <a:rPr lang="fr-FR" sz="4000" b="1">
                <a:solidFill>
                  <a:srgbClr val="346296"/>
                </a:solidFill>
              </a:rPr>
              <a:t> to </a:t>
            </a:r>
            <a:r>
              <a:rPr lang="fr-FR" sz="4000" b="1" err="1">
                <a:solidFill>
                  <a:srgbClr val="346296"/>
                </a:solidFill>
              </a:rPr>
              <a:t>our</a:t>
            </a:r>
            <a:r>
              <a:rPr lang="fr-FR" sz="4000" b="1">
                <a:solidFill>
                  <a:srgbClr val="346296"/>
                </a:solidFill>
              </a:rPr>
              <a:t> sponsors:</a:t>
            </a:r>
          </a:p>
        </p:txBody>
      </p:sp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3C11-4523-4849-99CC-84B5A899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DDA79-6AE9-4739-99C1-DCBDFF033191}"/>
              </a:ext>
            </a:extLst>
          </p:cNvPr>
          <p:cNvSpPr txBox="1"/>
          <p:nvPr/>
        </p:nvSpPr>
        <p:spPr>
          <a:xfrm>
            <a:off x="1009650" y="2413337"/>
            <a:ext cx="1017270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ADUser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SamAccountName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Captain.Microsoft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`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'Mark'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`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-Surname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'Russinovich'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`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-Description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“They might call it the cloud but it is, in fact, just 			   someone else’s computer."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PasswordNeverExpires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$false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-Path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"OU=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Users,DC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contoso,DC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=com"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UserPrincipalName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Captain.Microsoft@contoso.com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228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3C11-4523-4849-99CC-84B5A899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code into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DDA79-6AE9-4739-99C1-DCBDFF033191}"/>
              </a:ext>
            </a:extLst>
          </p:cNvPr>
          <p:cNvSpPr txBox="1"/>
          <p:nvPr/>
        </p:nvSpPr>
        <p:spPr>
          <a:xfrm>
            <a:off x="1009650" y="2413337"/>
            <a:ext cx="1017270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SamAccountName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Captain.Microsoft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"Mark"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"Surname"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"Russinovich"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"Description"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"They might call it the cloud but it is, in fact, just 		      someone else’s computer."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"Path"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"OU=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Users,DC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contoso,DC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=com"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UserPrincipalName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"Captain.Microsoft@contoso.com"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1544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3C11-4523-4849-99CC-84B5A899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Turning code into configuration that scales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64C9A-99FD-43E8-98E2-D05D2827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969" y="1690688"/>
            <a:ext cx="6354062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2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AA8DA-7766-42C9-9ED4-8A99A262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916D9-74C3-4781-AB2D-4BC611EAB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25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7751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A7EB-8CAD-876D-D697-439F038D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5161-4C3B-B7F7-77F6-CF47820B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Microsoft Graph is the large new modern API to access Microsoft 365 data. Developing with Graph can be fun, but like every API it requires actions to make a script or program secure. This sessions shows common mistakes and gives </a:t>
            </a:r>
            <a:r>
              <a:rPr lang="en-US" b="0" i="0" dirty="0" err="1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tipps</a:t>
            </a:r>
            <a:r>
              <a:rPr lang="en-US" b="0" i="0" dirty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 how to secure your own Graph API PS Script. It will cover topics like permission models, CBA, CA, scoping and more.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2534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Slide </a:t>
            </a:r>
            <a:r>
              <a:rPr lang="fr-FR" err="1"/>
              <a:t>title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err="1"/>
              <a:t>Sample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for </a:t>
            </a:r>
            <a:r>
              <a:rPr lang="fr-FR" err="1"/>
              <a:t>your</a:t>
            </a:r>
            <a:r>
              <a:rPr lang="fr-FR"/>
              <a:t> PSConf.EU 2022 </a:t>
            </a:r>
            <a:r>
              <a:rPr lang="fr-FR" err="1"/>
              <a:t>presentation</a:t>
            </a:r>
            <a:endParaRPr lang="fr-FR"/>
          </a:p>
          <a:p>
            <a:pPr lvl="1">
              <a:buFont typeface="Wingdings" panose="05000000000000000000" pitchFamily="2" charset="2"/>
              <a:buChar char="§"/>
            </a:pPr>
            <a:r>
              <a:rPr lang="fr-FR"/>
              <a:t>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usually</a:t>
            </a:r>
            <a:r>
              <a:rPr lang="fr-FR"/>
              <a:t> </a:t>
            </a:r>
            <a:r>
              <a:rPr lang="fr-FR" err="1"/>
              <a:t>prefer</a:t>
            </a:r>
            <a:r>
              <a:rPr lang="fr-FR"/>
              <a:t> demos, use slides </a:t>
            </a:r>
            <a:r>
              <a:rPr lang="fr-FR" err="1"/>
              <a:t>with</a:t>
            </a:r>
            <a:r>
              <a:rPr lang="fr-FR"/>
              <a:t> </a:t>
            </a:r>
            <a:r>
              <a:rPr lang="fr-FR" err="1"/>
              <a:t>moderation</a:t>
            </a:r>
            <a:endParaRPr lang="fr-FR"/>
          </a:p>
          <a:p>
            <a:pPr lvl="2">
              <a:buFont typeface="Wingdings" panose="05000000000000000000" pitchFamily="2" charset="2"/>
              <a:buChar char="§"/>
            </a:pPr>
            <a:r>
              <a:rPr lang="en-GB"/>
              <a:t>Think about those at the back of the room, some text might be too small.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/>
              <a:t>Think about accessibility, try to improve the contrast, colours and size of your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5B32-5508-746F-68D8-7CD5B870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8DE9-2079-E03F-78A8-7FE2D8B2F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Use this template if you want, it’s preferred but not mandatory.</a:t>
            </a:r>
          </a:p>
          <a:p>
            <a:r>
              <a:rPr lang="en-GB"/>
              <a:t>Please make sure our sponsors are mentioned on your first slide after the title.</a:t>
            </a:r>
          </a:p>
          <a:p>
            <a:r>
              <a:rPr lang="en-GB"/>
              <a:t>Do not amend the ratio or the colours of the sponsors’ logo and background.</a:t>
            </a:r>
          </a:p>
          <a:p>
            <a:r>
              <a:rPr lang="en-GB"/>
              <a:t>Update your twitter handle through the master page (see next slides).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36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053C-741E-8349-0EAA-61BB90AA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Instruction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2C65-167D-1927-2A32-0E6E760A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session is 30 min.</a:t>
            </a:r>
          </a:p>
          <a:p>
            <a:r>
              <a:rPr lang="en-GB"/>
              <a:t>Then 15min Q&amp;A.</a:t>
            </a:r>
          </a:p>
          <a:p>
            <a:r>
              <a:rPr lang="en-GB"/>
              <a:t>At the end of your 45 min, please leave the room to the next speaker.</a:t>
            </a:r>
          </a:p>
          <a:p>
            <a:r>
              <a:rPr lang="en-GB"/>
              <a:t>You’re welcome to continue the discussion in the Foyer area.</a:t>
            </a:r>
          </a:p>
        </p:txBody>
      </p:sp>
    </p:spTree>
    <p:extLst>
      <p:ext uri="{BB962C8B-B14F-4D97-AF65-F5344CB8AC3E}">
        <p14:creationId xmlns:p14="http://schemas.microsoft.com/office/powerpoint/2010/main" val="2961006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F8504-5E64-81CC-A46D-F76242C8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/>
              <a:t>Update the twitter </a:t>
            </a:r>
            <a:r>
              <a:rPr lang="fr-FR" sz="3600" err="1"/>
              <a:t>handle</a:t>
            </a:r>
            <a:r>
              <a:rPr lang="fr-FR" sz="3600"/>
              <a:t> on the master slide</a:t>
            </a:r>
            <a:endParaRPr lang="en-GB" sz="36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30485E-47C1-6161-8B16-E1696FB2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/>
              <a:t>To open the slide master: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To close the Master view: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fr-FR"/>
              <a:t>If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need</a:t>
            </a:r>
            <a:r>
              <a:rPr lang="fr-FR"/>
              <a:t> </a:t>
            </a:r>
            <a:r>
              <a:rPr lang="fr-FR" err="1"/>
              <a:t>any</a:t>
            </a:r>
            <a:r>
              <a:rPr lang="fr-FR"/>
              <a:t> help, do not </a:t>
            </a:r>
            <a:r>
              <a:rPr lang="fr-FR" err="1"/>
              <a:t>hesitate</a:t>
            </a:r>
            <a:r>
              <a:rPr lang="fr-FR"/>
              <a:t> to email us at </a:t>
            </a:r>
            <a:r>
              <a:rPr lang="fr-FR">
                <a:hlinkClick r:id="rId2"/>
              </a:rPr>
              <a:t>psconfeu@synedgy.com</a:t>
            </a:r>
            <a:r>
              <a:rPr lang="fr-FR"/>
              <a:t> </a:t>
            </a:r>
            <a:endParaRPr lang="en-GB"/>
          </a:p>
          <a:p>
            <a:pPr marL="0" indent="0">
              <a:buNone/>
            </a:pP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88325-FDF3-34EC-672B-1ACC66954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80" y="2209121"/>
            <a:ext cx="9867808" cy="1590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1D1015-DF85-9779-1F95-B294BC9EA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480" y="4299923"/>
            <a:ext cx="9820034" cy="144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8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wearing glasses&#10;&#10;Description automatically generated">
            <a:extLst>
              <a:ext uri="{FF2B5EF4-FFF2-40B4-BE49-F238E27FC236}">
                <a16:creationId xmlns:a16="http://schemas.microsoft.com/office/drawing/2014/main" id="{081E8CD1-77DD-AE12-F34A-E84C87CEFF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1" r="9090" b="16765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92FF4-8980-7493-248B-9680FCD0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 err="1"/>
              <a:t>about_speaker</a:t>
            </a:r>
            <a:endParaRPr lang="en-DE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9E025-EB0B-021F-D2C8-638280EF3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484130"/>
            <a:ext cx="6752720" cy="3207258"/>
          </a:xfrm>
        </p:spPr>
        <p:txBody>
          <a:bodyPr anchor="t">
            <a:noAutofit/>
          </a:bodyPr>
          <a:lstStyle/>
          <a:p>
            <a:r>
              <a:rPr lang="en-GB" dirty="0"/>
              <a:t>Name: Fred</a:t>
            </a:r>
          </a:p>
          <a:p>
            <a:r>
              <a:rPr lang="en-GB" dirty="0"/>
              <a:t>Customer Engineer @MSFT</a:t>
            </a:r>
          </a:p>
          <a:p>
            <a:endParaRPr lang="en-GB" dirty="0"/>
          </a:p>
          <a:p>
            <a:r>
              <a:rPr lang="en-GB" dirty="0"/>
              <a:t>GitHub: github.com/</a:t>
            </a:r>
            <a:r>
              <a:rPr lang="en-GB" dirty="0" err="1"/>
              <a:t>FriedrichWeinmann</a:t>
            </a:r>
            <a:endParaRPr lang="en-GB" dirty="0"/>
          </a:p>
          <a:p>
            <a:r>
              <a:rPr lang="en-GB" dirty="0"/>
              <a:t>Twitter: @FredWeinmann</a:t>
            </a:r>
          </a:p>
          <a:p>
            <a:r>
              <a:rPr lang="en-GB" dirty="0"/>
              <a:t>PS Discord / PS Slack: Fred</a:t>
            </a:r>
          </a:p>
          <a:p>
            <a:r>
              <a:rPr lang="en-GB" dirty="0"/>
              <a:t>Projects: PSFramework.org | admf.one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37869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D55912-F26F-41E7-B808-DEBB342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1CEA1-4DB4-4774-A199-4F5DDEAA4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8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8035-E548-4156-A52C-AB2BB150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Scope: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BC726-201E-4CAF-8094-24F8085B5A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Deploy &amp; Manage Topology</a:t>
            </a:r>
          </a:p>
          <a:p>
            <a:pPr lvl="1"/>
            <a:r>
              <a:rPr lang="en-US" dirty="0"/>
              <a:t>Green Field</a:t>
            </a:r>
          </a:p>
          <a:p>
            <a:pPr lvl="1"/>
            <a:r>
              <a:rPr lang="en-US" dirty="0"/>
              <a:t>Brown Field</a:t>
            </a:r>
          </a:p>
          <a:p>
            <a:pPr lvl="1"/>
            <a:r>
              <a:rPr lang="en-US" dirty="0"/>
              <a:t>Latrine</a:t>
            </a:r>
          </a:p>
          <a:p>
            <a:r>
              <a:rPr lang="en-US" dirty="0"/>
              <a:t>Continual Process</a:t>
            </a:r>
          </a:p>
          <a:p>
            <a:r>
              <a:rPr lang="en-US" dirty="0"/>
              <a:t>Execute Project</a:t>
            </a:r>
          </a:p>
          <a:p>
            <a:r>
              <a:rPr lang="en-US" dirty="0"/>
              <a:t>Analyze for Best Practices*</a:t>
            </a:r>
          </a:p>
          <a:p>
            <a:r>
              <a:rPr lang="en-US" dirty="0"/>
              <a:t>Compromise Recovery</a:t>
            </a:r>
          </a:p>
          <a:p>
            <a:r>
              <a:rPr lang="en-US" dirty="0"/>
              <a:t>Security Policy Management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73E175-AA4B-441A-B6FC-DCC13A68C6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Delegation Analysis</a:t>
            </a:r>
          </a:p>
          <a:p>
            <a:r>
              <a:rPr lang="en-US" dirty="0"/>
              <a:t>Documenting Change</a:t>
            </a:r>
          </a:p>
          <a:p>
            <a:r>
              <a:rPr lang="en-US"/>
              <a:t>Logging**</a:t>
            </a:r>
            <a:endParaRPr lang="en-US" dirty="0"/>
          </a:p>
          <a:p>
            <a:endParaRPr lang="en-US" dirty="0"/>
          </a:p>
          <a:p>
            <a:r>
              <a:rPr lang="en-US" dirty="0"/>
              <a:t>Single Domain &amp; Forest</a:t>
            </a:r>
          </a:p>
          <a:p>
            <a:r>
              <a:rPr lang="en-US" dirty="0"/>
              <a:t>Hundreds of Forests</a:t>
            </a:r>
          </a:p>
          <a:p>
            <a:r>
              <a:rPr lang="en-US" dirty="0"/>
              <a:t>Local Execution</a:t>
            </a:r>
          </a:p>
          <a:p>
            <a:r>
              <a:rPr lang="en-US" dirty="0"/>
              <a:t>Bastion Forest</a:t>
            </a:r>
          </a:p>
        </p:txBody>
      </p:sp>
    </p:spTree>
    <p:extLst>
      <p:ext uri="{BB962C8B-B14F-4D97-AF65-F5344CB8AC3E}">
        <p14:creationId xmlns:p14="http://schemas.microsoft.com/office/powerpoint/2010/main" val="186067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EA09-31DC-407B-AE03-27750368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Scope: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AA2A-A76E-47AF-80F2-BDBA21EA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operations</a:t>
            </a:r>
          </a:p>
          <a:p>
            <a:pPr lvl="1"/>
            <a:r>
              <a:rPr lang="en-US" dirty="0"/>
              <a:t>Regular user accounts</a:t>
            </a:r>
          </a:p>
          <a:p>
            <a:pPr lvl="1"/>
            <a:r>
              <a:rPr lang="en-US" dirty="0"/>
              <a:t>Client computers</a:t>
            </a:r>
          </a:p>
          <a:p>
            <a:pPr lvl="1"/>
            <a:r>
              <a:rPr lang="en-US" dirty="0"/>
              <a:t>Other items in constant flux</a:t>
            </a:r>
          </a:p>
          <a:p>
            <a:r>
              <a:rPr lang="en-US" dirty="0"/>
              <a:t>Auditing Actual Change</a:t>
            </a:r>
          </a:p>
        </p:txBody>
      </p:sp>
    </p:spTree>
    <p:extLst>
      <p:ext uri="{BB962C8B-B14F-4D97-AF65-F5344CB8AC3E}">
        <p14:creationId xmlns:p14="http://schemas.microsoft.com/office/powerpoint/2010/main" val="333954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14B340-A485-4840-9374-08CEC38F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C26C9-9516-4D48-B209-D0213FC2D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0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F1DF-CF76-4F8C-B858-04398249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Changelog: Active Directory in Server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462C2-2BA1-47EB-9398-22744433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6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618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B40C-B248-4B7A-AEED-6564AD53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Projects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CA55D7-D405-454A-9231-27A5C1D6B0E7}"/>
              </a:ext>
            </a:extLst>
          </p:cNvPr>
          <p:cNvGrpSpPr/>
          <p:nvPr/>
        </p:nvGrpSpPr>
        <p:grpSpPr>
          <a:xfrm>
            <a:off x="2540088" y="2174086"/>
            <a:ext cx="1466511" cy="1608187"/>
            <a:chOff x="625072" y="2809572"/>
            <a:chExt cx="1466511" cy="16081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914F1E-77FA-403A-A9C5-377B07D34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072" y="2809572"/>
              <a:ext cx="1272338" cy="123885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554E16-700A-4545-8255-8F9E2EA2EAB5}"/>
                </a:ext>
              </a:extLst>
            </p:cNvPr>
            <p:cNvSpPr txBox="1"/>
            <p:nvPr/>
          </p:nvSpPr>
          <p:spPr>
            <a:xfrm>
              <a:off x="819245" y="4048427"/>
              <a:ext cx="1272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Architect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BE668C-37BF-48F4-B145-140EB83286DC}"/>
              </a:ext>
            </a:extLst>
          </p:cNvPr>
          <p:cNvGrpSpPr/>
          <p:nvPr/>
        </p:nvGrpSpPr>
        <p:grpSpPr>
          <a:xfrm>
            <a:off x="2794639" y="4602425"/>
            <a:ext cx="1155406" cy="1739312"/>
            <a:chOff x="3071360" y="2745669"/>
            <a:chExt cx="1155406" cy="17393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8873B61-183F-4B0C-B01D-ECC0B3633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1361" y="2745669"/>
              <a:ext cx="1155405" cy="136998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28A82F-ACE1-48D2-8B3E-BB73ECC1D0FB}"/>
                </a:ext>
              </a:extLst>
            </p:cNvPr>
            <p:cNvSpPr txBox="1"/>
            <p:nvPr/>
          </p:nvSpPr>
          <p:spPr>
            <a:xfrm>
              <a:off x="3071360" y="4115649"/>
              <a:ext cx="1155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Plan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B2947B-9A3F-4F66-96CD-442A92597DE6}"/>
              </a:ext>
            </a:extLst>
          </p:cNvPr>
          <p:cNvGrpSpPr/>
          <p:nvPr/>
        </p:nvGrpSpPr>
        <p:grpSpPr>
          <a:xfrm>
            <a:off x="5814721" y="1791344"/>
            <a:ext cx="1485809" cy="1520941"/>
            <a:chOff x="5814721" y="1791344"/>
            <a:chExt cx="1485809" cy="15209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098E06A-170D-4CBA-9C41-A39AE1CA9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4721" y="2055310"/>
              <a:ext cx="1400175" cy="12569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46664F-61DD-423A-A912-277AE6A44747}"/>
                </a:ext>
              </a:extLst>
            </p:cNvPr>
            <p:cNvSpPr txBox="1"/>
            <p:nvPr/>
          </p:nvSpPr>
          <p:spPr>
            <a:xfrm>
              <a:off x="5815828" y="1791344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Manual Labor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1D0C61-7D15-4908-A41A-25D61597C1E6}"/>
              </a:ext>
            </a:extLst>
          </p:cNvPr>
          <p:cNvGrpSpPr/>
          <p:nvPr/>
        </p:nvGrpSpPr>
        <p:grpSpPr>
          <a:xfrm>
            <a:off x="5570666" y="3782273"/>
            <a:ext cx="1716833" cy="1916770"/>
            <a:chOff x="5570666" y="3782273"/>
            <a:chExt cx="1716833" cy="1916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A020BBA-183B-49CC-A4D5-B080C0BD8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28996" y="3782273"/>
              <a:ext cx="1400175" cy="140017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D33BE9-FF64-45AB-AB7B-50ED64A63111}"/>
                </a:ext>
              </a:extLst>
            </p:cNvPr>
            <p:cNvSpPr txBox="1"/>
            <p:nvPr/>
          </p:nvSpPr>
          <p:spPr>
            <a:xfrm>
              <a:off x="5570666" y="5052712"/>
              <a:ext cx="17168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Automation</a:t>
              </a:r>
            </a:p>
            <a:p>
              <a:pPr algn="ctr"/>
              <a:r>
                <a:rPr lang="en-US" dirty="0"/>
                <a:t>Tools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E46761-1B4D-4FC7-8330-858F9D50490C}"/>
              </a:ext>
            </a:extLst>
          </p:cNvPr>
          <p:cNvGrpSpPr/>
          <p:nvPr/>
        </p:nvGrpSpPr>
        <p:grpSpPr>
          <a:xfrm>
            <a:off x="8892850" y="2493718"/>
            <a:ext cx="2014635" cy="2293373"/>
            <a:chOff x="8892850" y="2493718"/>
            <a:chExt cx="2014635" cy="22933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85797DA-5CFC-4F48-AD04-388D11A93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07455" y="2493718"/>
              <a:ext cx="1400175" cy="199255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A70C20-D439-48C4-BDD8-125B62A28D23}"/>
                </a:ext>
              </a:extLst>
            </p:cNvPr>
            <p:cNvSpPr txBox="1"/>
            <p:nvPr/>
          </p:nvSpPr>
          <p:spPr>
            <a:xfrm>
              <a:off x="8892850" y="4417759"/>
              <a:ext cx="2014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Test Environment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2470E2-F623-4527-960F-015DC0C98816}"/>
              </a:ext>
            </a:extLst>
          </p:cNvPr>
          <p:cNvGrpSpPr/>
          <p:nvPr/>
        </p:nvGrpSpPr>
        <p:grpSpPr>
          <a:xfrm>
            <a:off x="263475" y="2075755"/>
            <a:ext cx="1414195" cy="2461751"/>
            <a:chOff x="263475" y="2075755"/>
            <a:chExt cx="1414195" cy="24617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D048AAE-7E41-42D8-BF72-EDA6D0234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8012" y="2075755"/>
              <a:ext cx="1272338" cy="18106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D9795A-9100-414F-A409-E903AD477CE1}"/>
                </a:ext>
              </a:extLst>
            </p:cNvPr>
            <p:cNvSpPr txBox="1"/>
            <p:nvPr/>
          </p:nvSpPr>
          <p:spPr>
            <a:xfrm>
              <a:off x="263475" y="3891175"/>
              <a:ext cx="1414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Production Environment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1AEE06-D916-4EF4-8686-8381698DD7CD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1558456" y="2793513"/>
            <a:ext cx="98163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56DAD4-0CAF-4833-85B4-64B8099EA8D3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370430" y="3782273"/>
            <a:ext cx="1913" cy="820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3E0941-8053-410B-94DA-685CBAEEE646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3812426" y="2683798"/>
            <a:ext cx="2002295" cy="109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1489B5-0846-4B19-AE3A-E41F7D0B35C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3812426" y="2793514"/>
            <a:ext cx="1916570" cy="16888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8734D9-F538-45B5-A27A-8E45CEB694BF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7214896" y="2683798"/>
            <a:ext cx="1892559" cy="806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3D6BBD-EA80-4B97-9716-D92BFE9C2B6B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7129171" y="3489997"/>
            <a:ext cx="1978284" cy="9923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5AFC77F-7DD7-4ECF-94BD-5EB78949C24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507630" y="3489997"/>
            <a:ext cx="15029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467D66E-02D1-466E-8748-D2A9721742E4}"/>
              </a:ext>
            </a:extLst>
          </p:cNvPr>
          <p:cNvGrpSpPr/>
          <p:nvPr/>
        </p:nvGrpSpPr>
        <p:grpSpPr>
          <a:xfrm>
            <a:off x="4347410" y="6512292"/>
            <a:ext cx="6835541" cy="277529"/>
            <a:chOff x="4347410" y="6512292"/>
            <a:chExt cx="6835541" cy="27752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F58DFA4-8E7E-4879-B303-AC1B0AE8B683}"/>
                </a:ext>
              </a:extLst>
            </p:cNvPr>
            <p:cNvCxnSpPr/>
            <p:nvPr/>
          </p:nvCxnSpPr>
          <p:spPr>
            <a:xfrm>
              <a:off x="4360244" y="6651057"/>
              <a:ext cx="680506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29BE7A-9FB0-4117-B9E1-72AE49103A3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2951" y="6512292"/>
              <a:ext cx="0" cy="2775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0F61CA0-6206-43EA-86C9-E838BD32C338}"/>
                </a:ext>
              </a:extLst>
            </p:cNvPr>
            <p:cNvCxnSpPr>
              <a:cxnSpLocks/>
            </p:cNvCxnSpPr>
            <p:nvPr/>
          </p:nvCxnSpPr>
          <p:spPr>
            <a:xfrm>
              <a:off x="4347410" y="6512292"/>
              <a:ext cx="0" cy="2775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32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C0B0183CB9494EBE99A59341BD8B67" ma:contentTypeVersion="11" ma:contentTypeDescription="Create a new document." ma:contentTypeScope="" ma:versionID="49837f9ce88fde20a155db43e2702d48">
  <xsd:schema xmlns:xsd="http://www.w3.org/2001/XMLSchema" xmlns:xs="http://www.w3.org/2001/XMLSchema" xmlns:p="http://schemas.microsoft.com/office/2006/metadata/properties" xmlns:ns2="30fd6ddb-bbf4-4bcb-87f6-0d06537702d9" xmlns:ns3="46284ce2-3c49-44ea-a6e2-80a5845e2966" targetNamespace="http://schemas.microsoft.com/office/2006/metadata/properties" ma:root="true" ma:fieldsID="ac3f58adcfde78f3e6a8af6ebcd782b9" ns2:_="" ns3:_="">
    <xsd:import namespace="30fd6ddb-bbf4-4bcb-87f6-0d06537702d9"/>
    <xsd:import namespace="46284ce2-3c49-44ea-a6e2-80a5845e29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d6ddb-bbf4-4bcb-87f6-0d06537702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82cbc74-47f4-4b39-84ec-0e46d637f6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84ce2-3c49-44ea-a6e2-80a5845e296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e8dde2-f78d-46b7-b3e6-4db4e90ca570}" ma:internalName="TaxCatchAll" ma:showField="CatchAllData" ma:web="46284ce2-3c49-44ea-a6e2-80a5845e29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983AE-D3BB-4443-912F-9BB19585BD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61226-0FA0-40D6-B4A8-62E1E4E3A4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fd6ddb-bbf4-4bcb-87f6-0d06537702d9"/>
    <ds:schemaRef ds:uri="46284ce2-3c49-44ea-a6e2-80a5845e2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Microsoft Office PowerPoint</Application>
  <PresentationFormat>Widescreen</PresentationFormat>
  <Paragraphs>177</Paragraphs>
  <Slides>31</Slides>
  <Notes>2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open sans</vt:lpstr>
      <vt:lpstr>Wingdings</vt:lpstr>
      <vt:lpstr>Title</vt:lpstr>
      <vt:lpstr>Speaker's slide</vt:lpstr>
      <vt:lpstr>Content</vt:lpstr>
      <vt:lpstr>Office Theme</vt:lpstr>
      <vt:lpstr>PowerPoint Presentation</vt:lpstr>
      <vt:lpstr>PowerPoint Presentation</vt:lpstr>
      <vt:lpstr>about_speaker</vt:lpstr>
      <vt:lpstr>Scope</vt:lpstr>
      <vt:lpstr>In Scope:</vt:lpstr>
      <vt:lpstr>Out of Scope:</vt:lpstr>
      <vt:lpstr>The Problem</vt:lpstr>
      <vt:lpstr>Changelog: Active Directory in Server 2022</vt:lpstr>
      <vt:lpstr>Active Directory Projects</vt:lpstr>
      <vt:lpstr>On the topic of Environments …</vt:lpstr>
      <vt:lpstr>Once upon a time …</vt:lpstr>
      <vt:lpstr>Custom Development / Scripting</vt:lpstr>
      <vt:lpstr>Consequences</vt:lpstr>
      <vt:lpstr>The new Workflow</vt:lpstr>
      <vt:lpstr>The Management Process</vt:lpstr>
      <vt:lpstr>Architecture</vt:lpstr>
      <vt:lpstr>Contexts</vt:lpstr>
      <vt:lpstr>The Context</vt:lpstr>
      <vt:lpstr>Combining multiple Contexts</vt:lpstr>
      <vt:lpstr>Turning code</vt:lpstr>
      <vt:lpstr>Turning code into configuration</vt:lpstr>
      <vt:lpstr>Turning code into configuration that scales</vt:lpstr>
      <vt:lpstr>Demo</vt:lpstr>
      <vt:lpstr>PowerPoint Presentation</vt:lpstr>
      <vt:lpstr>PowerPoint Presentation</vt:lpstr>
      <vt:lpstr>Slide title</vt:lpstr>
      <vt:lpstr>Instructions</vt:lpstr>
      <vt:lpstr>Instruction (Continued)</vt:lpstr>
      <vt:lpstr>Update the twitter handle on the master slide</vt:lpstr>
      <vt:lpstr>Demos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Friedrich Weinmann (CE, POWERSHELL)</cp:lastModifiedBy>
  <cp:revision>8</cp:revision>
  <dcterms:created xsi:type="dcterms:W3CDTF">2022-05-02T14:38:43Z</dcterms:created>
  <dcterms:modified xsi:type="dcterms:W3CDTF">2022-06-21T12:33:03Z</dcterms:modified>
</cp:coreProperties>
</file>