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1"/>
  </p:notesMasterIdLst>
  <p:handoutMasterIdLst>
    <p:handoutMasterId r:id="rId22"/>
  </p:handoutMasterIdLst>
  <p:sldIdLst>
    <p:sldId id="259" r:id="rId7"/>
    <p:sldId id="261" r:id="rId8"/>
    <p:sldId id="267" r:id="rId9"/>
    <p:sldId id="260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https://github.com/FriedrichWeinmann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1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1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4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0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8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9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6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https://learn.microsoft.com/en-us/powershell/scripting/learn/remoting/jea/overview?view=powershell-7.3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@FredWeinmann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@FredWeinmann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framework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github.com/FriedrichWeinmann/PSAzureMigrationAdvisor" TargetMode="External"/><Relationship Id="rId4" Type="http://schemas.openxmlformats.org/officeDocument/2006/relationships/hyperlink" Target="https://admf.on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7200" dirty="0"/>
              <a:t>Making JEA Great Again</a:t>
            </a:r>
          </a:p>
          <a:p>
            <a:r>
              <a:rPr lang="en-GB" sz="4300" dirty="0"/>
              <a:t>(And Accessible while we're at it)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Fred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8DEA0-167F-F5D1-0A14-B0A90618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82" y="2047768"/>
            <a:ext cx="893903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F6FE-2EEC-22AF-66EC-ECC1AA01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1869429"/>
            <a:ext cx="783403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B8C7-FFF1-A640-1822-F40456A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works, but …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34CC-EAF0-A7A2-6EE8-1D0D01A6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… what now?</a:t>
            </a:r>
            <a:endParaRPr lang="en-DE" sz="6600" dirty="0"/>
          </a:p>
        </p:txBody>
      </p:sp>
    </p:spTree>
    <p:extLst>
      <p:ext uri="{BB962C8B-B14F-4D97-AF65-F5344CB8AC3E}">
        <p14:creationId xmlns:p14="http://schemas.microsoft.com/office/powerpoint/2010/main" val="38295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Fred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4876800" y="1981199"/>
            <a:ext cx="64770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Cloud Solution Architect @Microsoft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3"/>
              </a:rPr>
              <a:t>PSFramework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Active Directory Management 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5"/>
              </a:rPr>
              <a:t>PSAzureMigrationAdvisor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Gamer, Reader, Barkeeper</a:t>
            </a:r>
          </a:p>
        </p:txBody>
      </p:sp>
      <p:pic>
        <p:nvPicPr>
          <p:cNvPr id="2" name="Picture 1" descr="A person wearing glasses&#10;&#10;Description automatically generated">
            <a:extLst>
              <a:ext uri="{FF2B5EF4-FFF2-40B4-BE49-F238E27FC236}">
                <a16:creationId xmlns:a16="http://schemas.microsoft.com/office/drawing/2014/main" id="{9CF0B211-2983-C7FC-DE09-286AB9E10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Creating JEA Endpoints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Managing JEA Endpoints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Deploying at Scale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4ED92-5202-8A64-4F7F-5271F282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110"/>
            <a:ext cx="888569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5419-D165-71BE-C338-6A0A978C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39" y="1262735"/>
            <a:ext cx="8839966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6A31-4B3D-1404-0677-917DA5EE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6" y="1305874"/>
            <a:ext cx="8108383" cy="5052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8A7FA-F698-5819-00FA-0C8EEA04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75" y="2548627"/>
            <a:ext cx="6203218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71974A-819E-626F-DD69-995C9F09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7" y="1386311"/>
            <a:ext cx="7444357" cy="496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82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Hitting the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4496B-A220-F838-5DA4-CF0BA94E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98" y="1598523"/>
            <a:ext cx="788738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708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2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46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Hitting the docs</vt:lpstr>
      <vt:lpstr>Hitting the docs</vt:lpstr>
      <vt:lpstr>Hitting the docs</vt:lpstr>
      <vt:lpstr>Hitting the dogs</vt:lpstr>
      <vt:lpstr>Hitting the docs</vt:lpstr>
      <vt:lpstr>Hitting the docs</vt:lpstr>
      <vt:lpstr>Hitting the docs</vt:lpstr>
      <vt:lpstr>It works, but 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Friedrich Weinmann (CSA-E, POWERSHELL)</cp:lastModifiedBy>
  <cp:revision>17</cp:revision>
  <dcterms:created xsi:type="dcterms:W3CDTF">2022-05-02T14:38:43Z</dcterms:created>
  <dcterms:modified xsi:type="dcterms:W3CDTF">2023-06-18T17:54:45Z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