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3"/>
  </p:notesMasterIdLst>
  <p:handoutMasterIdLst>
    <p:handoutMasterId r:id="rId14"/>
  </p:handoutMasterIdLst>
  <p:sldIdLst>
    <p:sldId id="259" r:id="rId7"/>
    <p:sldId id="261" r:id="rId8"/>
    <p:sldId id="267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https://github.com/FriedrichWeinmann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1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@FredWeinmann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@FredWeinmann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sframework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github.com/FriedrichWeinmann/PSAzureMigrationAdvisor" TargetMode="External"/><Relationship Id="rId4" Type="http://schemas.openxmlformats.org/officeDocument/2006/relationships/hyperlink" Target="https://admf.on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 err="1"/>
              <a:t>Parameterbinding</a:t>
            </a:r>
            <a:r>
              <a:rPr lang="en-GB" sz="6000"/>
              <a:t> 400+</a:t>
            </a:r>
            <a:endParaRPr lang="en-GB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Fred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Fred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4876800" y="1981199"/>
            <a:ext cx="64770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Cloud Solution Architect @Microsoft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3"/>
              </a:rPr>
              <a:t>PSFramework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Active Directory Management Framework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5"/>
              </a:rPr>
              <a:t>PSAzureMigrationAdvisor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Gamer, Reader, Barkeeper</a:t>
            </a:r>
          </a:p>
        </p:txBody>
      </p:sp>
      <p:pic>
        <p:nvPicPr>
          <p:cNvPr id="2" name="Picture 1" descr="A person wearing glasses&#10;&#10;Description automatically generated">
            <a:extLst>
              <a:ext uri="{FF2B5EF4-FFF2-40B4-BE49-F238E27FC236}">
                <a16:creationId xmlns:a16="http://schemas.microsoft.com/office/drawing/2014/main" id="{9CF0B211-2983-C7FC-DE09-286AB9E10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The Binding 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Type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Friedrich Weinmann (CSA-E, POWERSHELL)</cp:lastModifiedBy>
  <cp:revision>17</cp:revision>
  <dcterms:created xsi:type="dcterms:W3CDTF">2022-05-02T14:38:43Z</dcterms:created>
  <dcterms:modified xsi:type="dcterms:W3CDTF">2023-06-21T08:03:59Z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