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95" r:id="rId5"/>
    <p:sldMasterId id="2147483684" r:id="rId6"/>
  </p:sldMasterIdLst>
  <p:notesMasterIdLst>
    <p:notesMasterId r:id="rId12"/>
  </p:notesMasterIdLst>
  <p:handoutMasterIdLst>
    <p:handoutMasterId r:id="rId13"/>
  </p:handoutMasterIdLst>
  <p:sldIdLst>
    <p:sldId id="259" r:id="rId7"/>
    <p:sldId id="261" r:id="rId8"/>
    <p:sldId id="267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2B46"/>
    <a:srgbClr val="346297"/>
    <a:srgbClr val="FFFFFF"/>
    <a:srgbClr val="346296"/>
    <a:srgbClr val="E646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F668FE-2028-48EF-9025-663889A82983}" v="3" dt="2023-05-15T15:14:34.018"/>
    <p1510:client id="{2017BFFA-C90A-44C6-A027-C3839A3F99A8}" v="9" dt="2023-05-03T13:04:54.776"/>
    <p1510:client id="{89D18EBA-A0ED-95DF-1FC2-28C99B008DA1}" v="38" dt="2023-05-15T15:29:09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BDC4E67-8CB2-26CB-9842-22F9A691D9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E31EB5F-53B0-CDA3-72A4-3FA9BE40D0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40670-43D7-400A-ABC5-B69E064DBB37}" type="datetimeFigureOut">
              <a:rPr lang="en-GB" smtClean="0"/>
              <a:t>18/06/2023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0EB1E06-E4F0-A1A2-1EFB-AD58FA1AF7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061963-6110-4C16-C593-C8C56E4881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74045-2E90-4839-9E75-1C1FCF04B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183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B03A4-75C9-4E3D-9183-2102CA9AEC33}" type="datetimeFigureOut">
              <a:rPr lang="en-GB" smtClean="0"/>
              <a:t>18/06/2023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39206-A81D-4F76-8486-302187992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807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https://github.com/FriedrichWeinmann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918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34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FA22-F0C4-1510-0E4C-953C802C4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6368D-1D41-F3F9-3D07-85EFF2CFB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3765E-1500-5380-7D29-9BED9AFAF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413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19606-9316-A7A0-65BC-635A494F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637042-5D0D-C650-5659-376D12BF8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F090A-47F3-1576-D5A3-105EE3376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89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B042-3840-06BB-E1DF-E9094D819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C1C5E-7112-083E-8A66-4B30A4DD3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36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4C786-AD10-7D88-1933-9D7659D25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314" y="1852863"/>
            <a:ext cx="7886486" cy="432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Your bio</a:t>
            </a:r>
            <a:endParaRPr lang="en-GB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BA7B894-6BCA-2B29-BA04-8AAB1735B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313" y="324853"/>
            <a:ext cx="78864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Speaker’s name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37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F0C1-723F-8331-7203-2AD1CA308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0EBD9-8D5A-98D4-BC92-CE5E1C756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23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D202-8931-7832-6C93-86B82B68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BBC0C-D418-7F75-653D-7BD01A94C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0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3987-4D9C-734A-F0DD-FA7C5E5B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C8F2A-06F7-926F-11A3-0E18B5E01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60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D26B-2105-B752-1559-A5E7E358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B2030-5E24-3C76-AF6E-BEABDB29D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EF88D-DEBE-FA6D-7C2B-49DE203B9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02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F04B-2070-B32A-26F9-689ACEB17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72153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51C8F-389D-6D1D-529E-8F7B5D256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AB8FD-3AC0-420A-CD1A-4BB2C4DEB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E0881B-0B39-A9CB-08B8-7FA6C0D98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27CCB1-27F7-D503-AC18-183950FAE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72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4D49-1A5A-DFCF-8CA7-93B2889E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01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47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1.png"/><Relationship Id="rId17" Type="http://schemas.openxmlformats.org/officeDocument/2006/relationships/image" Target="../media/image7.svg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4.sv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46B6AA1A-3151-3AC2-83FB-1C6A4D626CE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" y="0"/>
            <a:ext cx="12189631" cy="68580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38E8CAF-D224-9556-511F-8D65E9383F2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591" y="137310"/>
            <a:ext cx="4166241" cy="1426795"/>
          </a:xfrm>
          <a:prstGeom prst="rect">
            <a:avLst/>
          </a:prstGeom>
        </p:spPr>
      </p:pic>
      <p:pic>
        <p:nvPicPr>
          <p:cNvPr id="2" name="Graphique 1">
            <a:extLst>
              <a:ext uri="{FF2B5EF4-FFF2-40B4-BE49-F238E27FC236}">
                <a16:creationId xmlns:a16="http://schemas.microsoft.com/office/drawing/2014/main" id="{54B7DEBD-0D2A-4FE7-6AD5-4FAD0376EB0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1859" y="6058197"/>
            <a:ext cx="2677091" cy="72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2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E6A8F4F5-7628-E9E8-23A7-09169C6794F7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" y="0"/>
            <a:ext cx="12189631" cy="6858000"/>
          </a:xfrm>
          <a:prstGeom prst="rect">
            <a:avLst/>
          </a:prstGeom>
        </p:spPr>
      </p:pic>
      <p:pic>
        <p:nvPicPr>
          <p:cNvPr id="8" name="Image 9">
            <a:extLst>
              <a:ext uri="{FF2B5EF4-FFF2-40B4-BE49-F238E27FC236}">
                <a16:creationId xmlns:a16="http://schemas.microsoft.com/office/drawing/2014/main" id="{A37D890D-4CD4-0C87-4003-F4BF7033F19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403" y="6350334"/>
            <a:ext cx="360064" cy="384475"/>
          </a:xfrm>
          <a:prstGeom prst="rect">
            <a:avLst/>
          </a:prstGeom>
        </p:spPr>
      </p:pic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23A9783D-3390-2C6C-10C7-123B0E0D4E9D}"/>
              </a:ext>
            </a:extLst>
          </p:cNvPr>
          <p:cNvSpPr txBox="1">
            <a:spLocks/>
          </p:cNvSpPr>
          <p:nvPr userDrawn="1"/>
        </p:nvSpPr>
        <p:spPr>
          <a:xfrm>
            <a:off x="7001787" y="6335963"/>
            <a:ext cx="22739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346296"/>
                </a:solidFill>
              </a:rPr>
              <a:t>@FredWeinmann</a:t>
            </a:r>
          </a:p>
        </p:txBody>
      </p:sp>
    </p:spTree>
    <p:extLst>
      <p:ext uri="{BB962C8B-B14F-4D97-AF65-F5344CB8AC3E}">
        <p14:creationId xmlns:p14="http://schemas.microsoft.com/office/powerpoint/2010/main" val="152053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5400" b="1" kern="1200" dirty="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GB" sz="3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1B01AB94-EEA2-3211-2551-34A16625A10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" y="0"/>
            <a:ext cx="12189631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57010D-0C09-8FBA-F719-A4ED7C3FC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332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054D6-CB61-3142-2199-DDEA2FD48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9" name="Image 9">
            <a:extLst>
              <a:ext uri="{FF2B5EF4-FFF2-40B4-BE49-F238E27FC236}">
                <a16:creationId xmlns:a16="http://schemas.microsoft.com/office/drawing/2014/main" id="{FECEBED3-47F5-E49B-5E10-BC996DC71C9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403" y="6350334"/>
            <a:ext cx="360064" cy="384475"/>
          </a:xfrm>
          <a:prstGeom prst="rect">
            <a:avLst/>
          </a:prstGeom>
        </p:spPr>
      </p:pic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6122872C-58E4-4D8E-43AD-82C6D51A6C2A}"/>
              </a:ext>
            </a:extLst>
          </p:cNvPr>
          <p:cNvSpPr txBox="1">
            <a:spLocks/>
          </p:cNvSpPr>
          <p:nvPr userDrawn="1"/>
        </p:nvSpPr>
        <p:spPr>
          <a:xfrm>
            <a:off x="7001787" y="6335963"/>
            <a:ext cx="22739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346296"/>
                </a:solidFill>
              </a:rPr>
              <a:t>@FredWeinmann</a:t>
            </a: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AE91A067-7F78-5011-BFB8-04519287C91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720404" y="1218231"/>
            <a:ext cx="1266792" cy="342034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59BD5C5E-FB1B-A32E-1927-AB6A3C9A6664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822738" y="196674"/>
            <a:ext cx="1062038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9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3200" kern="1200">
          <a:solidFill>
            <a:srgbClr val="346297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sframework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hyperlink" Target="https://github.com/FriedrichWeinmann/PSAzureMigrationAdvisor" TargetMode="External"/><Relationship Id="rId4" Type="http://schemas.openxmlformats.org/officeDocument/2006/relationships/hyperlink" Target="https://admf.one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2C3F19-9F6F-1450-84BC-A80357F35940}"/>
              </a:ext>
            </a:extLst>
          </p:cNvPr>
          <p:cNvSpPr txBox="1">
            <a:spLocks/>
          </p:cNvSpPr>
          <p:nvPr/>
        </p:nvSpPr>
        <p:spPr>
          <a:xfrm>
            <a:off x="838200" y="2055326"/>
            <a:ext cx="10515600" cy="193694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46296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7200" dirty="0"/>
              <a:t>Script Design</a:t>
            </a:r>
            <a:endParaRPr lang="en-GB" sz="6000" dirty="0"/>
          </a:p>
          <a:p>
            <a:r>
              <a:rPr lang="en-GB" sz="4300" i="1" dirty="0"/>
              <a:t>Design Practices that scale with your Growth</a:t>
            </a:r>
            <a:endParaRPr lang="en-GB" sz="6000" i="1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B22B504-146E-1966-17CE-BB797BC6083D}"/>
              </a:ext>
            </a:extLst>
          </p:cNvPr>
          <p:cNvSpPr txBox="1">
            <a:spLocks/>
          </p:cNvSpPr>
          <p:nvPr/>
        </p:nvSpPr>
        <p:spPr>
          <a:xfrm>
            <a:off x="1524000" y="4271395"/>
            <a:ext cx="9144000" cy="63175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rgbClr val="3B2B46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i="1" dirty="0"/>
              <a:t>Fred</a:t>
            </a:r>
            <a:endParaRPr lang="en-GB" b="1" i="1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A169C0FB-08C4-E3EC-573C-91852880EBAA}"/>
              </a:ext>
            </a:extLst>
          </p:cNvPr>
          <p:cNvCxnSpPr/>
          <p:nvPr/>
        </p:nvCxnSpPr>
        <p:spPr>
          <a:xfrm>
            <a:off x="3867150" y="4089400"/>
            <a:ext cx="4508500" cy="0"/>
          </a:xfrm>
          <a:prstGeom prst="line">
            <a:avLst/>
          </a:prstGeom>
          <a:ln>
            <a:solidFill>
              <a:srgbClr val="3B2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004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7A35D7-62AC-A5BD-BAE5-53FF22CC3544}"/>
              </a:ext>
            </a:extLst>
          </p:cNvPr>
          <p:cNvSpPr/>
          <p:nvPr/>
        </p:nvSpPr>
        <p:spPr>
          <a:xfrm>
            <a:off x="1341074" y="1647686"/>
            <a:ext cx="9500839" cy="4111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60D1E15-F44A-41EC-E51F-A26657A126D9}"/>
              </a:ext>
            </a:extLst>
          </p:cNvPr>
          <p:cNvSpPr txBox="1"/>
          <p:nvPr/>
        </p:nvSpPr>
        <p:spPr>
          <a:xfrm>
            <a:off x="1052186" y="939800"/>
            <a:ext cx="9889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err="1">
                <a:solidFill>
                  <a:srgbClr val="346296"/>
                </a:solidFill>
              </a:rPr>
              <a:t>Many</a:t>
            </a:r>
            <a:r>
              <a:rPr lang="fr-FR" sz="4000" b="1" dirty="0">
                <a:solidFill>
                  <a:srgbClr val="346296"/>
                </a:solidFill>
              </a:rPr>
              <a:t> </a:t>
            </a:r>
            <a:r>
              <a:rPr lang="fr-FR" sz="4000" b="1" dirty="0" err="1">
                <a:solidFill>
                  <a:srgbClr val="346296"/>
                </a:solidFill>
              </a:rPr>
              <a:t>thanks</a:t>
            </a:r>
            <a:r>
              <a:rPr lang="fr-FR" sz="4000" b="1" dirty="0">
                <a:solidFill>
                  <a:srgbClr val="346296"/>
                </a:solidFill>
              </a:rPr>
              <a:t> to </a:t>
            </a:r>
            <a:r>
              <a:rPr lang="fr-FR" sz="4000" b="1" dirty="0" err="1">
                <a:solidFill>
                  <a:srgbClr val="346296"/>
                </a:solidFill>
              </a:rPr>
              <a:t>our</a:t>
            </a:r>
            <a:r>
              <a:rPr lang="fr-FR" sz="4000" b="1" dirty="0">
                <a:solidFill>
                  <a:srgbClr val="346296"/>
                </a:solidFill>
              </a:rPr>
              <a:t> sponsors:</a:t>
            </a: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A2E68E28-B5BE-2B96-2C24-1AF3A5412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9616" y="2343050"/>
            <a:ext cx="8812767" cy="260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35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DD075C4-D810-4874-0C14-C43B37D93F2D}"/>
              </a:ext>
            </a:extLst>
          </p:cNvPr>
          <p:cNvSpPr txBox="1">
            <a:spLocks/>
          </p:cNvSpPr>
          <p:nvPr/>
        </p:nvSpPr>
        <p:spPr>
          <a:xfrm>
            <a:off x="3467313" y="324853"/>
            <a:ext cx="78864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rgbClr val="3B2B4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solidFill>
                  <a:srgbClr val="346296"/>
                </a:solidFill>
                <a:latin typeface="+mn-lt"/>
                <a:ea typeface="+mn-ea"/>
                <a:cs typeface="+mn-cs"/>
              </a:rPr>
              <a:t>Fred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3312970-1382-905E-DF3A-5D367E6E7736}"/>
              </a:ext>
            </a:extLst>
          </p:cNvPr>
          <p:cNvSpPr txBox="1">
            <a:spLocks/>
          </p:cNvSpPr>
          <p:nvPr/>
        </p:nvSpPr>
        <p:spPr>
          <a:xfrm>
            <a:off x="4876800" y="1981199"/>
            <a:ext cx="64770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GB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Cloud Solution Architect @Microsoft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Projects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>
                <a:hlinkClick r:id="rId3"/>
              </a:rPr>
              <a:t>PSFramework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hlinkClick r:id="rId4"/>
              </a:rPr>
              <a:t>Active Directory Management Framework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>
                <a:hlinkClick r:id="rId5"/>
              </a:rPr>
              <a:t>PSAzureMigrationAdvisor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…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Gamer, Reader, Barkeeper</a:t>
            </a:r>
          </a:p>
        </p:txBody>
      </p:sp>
      <p:pic>
        <p:nvPicPr>
          <p:cNvPr id="2" name="Picture 1" descr="A person wearing glasses&#10;&#10;Description automatically generated">
            <a:extLst>
              <a:ext uri="{FF2B5EF4-FFF2-40B4-BE49-F238E27FC236}">
                <a16:creationId xmlns:a16="http://schemas.microsoft.com/office/drawing/2014/main" id="{9CF0B211-2983-C7FC-DE09-286AB9E10C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12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9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>
            <a:extLst>
              <a:ext uri="{FF2B5EF4-FFF2-40B4-BE49-F238E27FC236}">
                <a16:creationId xmlns:a16="http://schemas.microsoft.com/office/drawing/2014/main" id="{776AC288-703A-8014-23CA-E040CDD7E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191" y="615392"/>
            <a:ext cx="6127897" cy="5060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7259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063F7B61-5334-421F-9456-A905D333F4B3}"/>
              </a:ext>
            </a:extLst>
          </p:cNvPr>
          <p:cNvSpPr txBox="1">
            <a:spLocks/>
          </p:cNvSpPr>
          <p:nvPr/>
        </p:nvSpPr>
        <p:spPr>
          <a:xfrm>
            <a:off x="831850" y="529389"/>
            <a:ext cx="10515600" cy="1004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3B2B4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Q&amp;A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7911686-C4FE-022C-2490-99F4F5BFDF39}"/>
              </a:ext>
            </a:extLst>
          </p:cNvPr>
          <p:cNvSpPr txBox="1">
            <a:spLocks/>
          </p:cNvSpPr>
          <p:nvPr/>
        </p:nvSpPr>
        <p:spPr>
          <a:xfrm>
            <a:off x="831850" y="1653758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15 minutes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4697E65-3DA9-6EF3-472C-734FB98C3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477" y="1770873"/>
            <a:ext cx="6729046" cy="3591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4842826"/>
      </p:ext>
    </p:extLst>
  </p:cSld>
  <p:clrMapOvr>
    <a:masterClrMapping/>
  </p:clrMapOvr>
</p:sld>
</file>

<file path=ppt/theme/theme1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peaker's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">
  <a:themeElements>
    <a:clrScheme name="PSConfE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6198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563C1"/>
      </a:folHlink>
    </a:clrScheme>
    <a:fontScheme name="PSConfEU202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77a6bfb6-2998-4a23-879f-63f0920c2601" xsi:nil="true"/>
    <TaxCatchAll xmlns="4563f563-c449-4e77-a40e-5b9e0aaf3585" xsi:nil="true"/>
    <lcf76f155ced4ddcb4097134ff3c332f xmlns="77a6bfb6-2998-4a23-879f-63f0920c2601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266CC47A120344A094BC86D4ACDFC1" ma:contentTypeVersion="11" ma:contentTypeDescription="Create a new document." ma:contentTypeScope="" ma:versionID="cec493aae4b0275fd2d698437149b085">
  <xsd:schema xmlns:xsd="http://www.w3.org/2001/XMLSchema" xmlns:xs="http://www.w3.org/2001/XMLSchema" xmlns:p="http://schemas.microsoft.com/office/2006/metadata/properties" xmlns:ns2="77a6bfb6-2998-4a23-879f-63f0920c2601" xmlns:ns3="4563f563-c449-4e77-a40e-5b9e0aaf3585" targetNamespace="http://schemas.microsoft.com/office/2006/metadata/properties" ma:root="true" ma:fieldsID="e85aa437b142273721448b3bdb8073a7" ns2:_="" ns3:_="">
    <xsd:import namespace="77a6bfb6-2998-4a23-879f-63f0920c2601"/>
    <xsd:import namespace="4563f563-c449-4e77-a40e-5b9e0aaf358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a6bfb6-2998-4a23-879f-63f0920c26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d613703-4b30-4a23-b3bf-9e58a81c4af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63f563-c449-4e77-a40e-5b9e0aaf358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94474b4-446b-4b14-baf8-c716583258e9}" ma:internalName="TaxCatchAll" ma:showField="CatchAllData" ma:web="4563f563-c449-4e77-a40e-5b9e0aaf358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9F2385-5F5D-40A9-91E4-EC41CD22028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E60845-C3D9-4D03-A1AD-12FE491785E0}">
  <ds:schemaRefs>
    <ds:schemaRef ds:uri="http://schemas.microsoft.com/office/2006/metadata/properties"/>
    <ds:schemaRef ds:uri="http://schemas.microsoft.com/office/infopath/2007/PartnerControls"/>
    <ds:schemaRef ds:uri="77a6bfb6-2998-4a23-879f-63f0920c2601"/>
    <ds:schemaRef ds:uri="4563f563-c449-4e77-a40e-5b9e0aaf3585"/>
  </ds:schemaRefs>
</ds:datastoreItem>
</file>

<file path=customXml/itemProps3.xml><?xml version="1.0" encoding="utf-8"?>
<ds:datastoreItem xmlns:ds="http://schemas.openxmlformats.org/officeDocument/2006/customXml" ds:itemID="{968DB50A-8077-450D-89F9-269DB09E6F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a6bfb6-2998-4a23-879f-63f0920c2601"/>
    <ds:schemaRef ds:uri="4563f563-c449-4e77-a40e-5b9e0aaf35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Widescreen</PresentationFormat>
  <Paragraphs>18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Title</vt:lpstr>
      <vt:lpstr>Speaker's slide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Geoffroy Dubreuil</dc:creator>
  <cp:lastModifiedBy>Friedrich Weinmann (CSA-E, POWERSHELL)</cp:lastModifiedBy>
  <cp:revision>16</cp:revision>
  <dcterms:created xsi:type="dcterms:W3CDTF">2022-05-02T14:38:43Z</dcterms:created>
  <dcterms:modified xsi:type="dcterms:W3CDTF">2023-06-18T17:54:40Z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0x010100BB266CC47A120344A094BC86D4ACDFC1</vt:lpwstr>
  </property>
  <property fmtid="{D5CDD505-2E9C-101B-9397-08002B2CF9AE}" pid="4" name="ComplianceAssetId">
    <vt:lpwstr/>
  </property>
  <property fmtid="{D5CDD505-2E9C-101B-9397-08002B2CF9AE}" pid="5" name="_ExtendedDescription">
    <vt:lpwstr/>
  </property>
  <property fmtid="{D5CDD505-2E9C-101B-9397-08002B2CF9AE}" pid="6" name="TriggerFlowInfo">
    <vt:lpwstr/>
  </property>
</Properties>
</file>