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 snapToGrid="0">
      <p:cViewPr varScale="1">
        <p:scale>
          <a:sx n="69" d="100"/>
          <a:sy n="69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6F4D-D9F4-4BB9-869C-84E65194128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5D07-85A2-4F14-9DD2-EDD8DF71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Well Known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Rare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Problem / Gap we address in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Simple</a:t>
            </a:r>
          </a:p>
          <a:p>
            <a:r>
              <a:rPr lang="en-US" dirty="0"/>
              <a:t>Contra: Hard to provide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Easy to set up &amp; Control</a:t>
            </a:r>
          </a:p>
          <a:p>
            <a:r>
              <a:rPr lang="en-US" dirty="0"/>
              <a:t>Contra: Undifferentiated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Highlander </a:t>
            </a:r>
            <a:r>
              <a:rPr lang="en-US" dirty="0" err="1"/>
              <a:t>Runspace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Receive Data from other </a:t>
            </a:r>
            <a:r>
              <a:rPr lang="en-US" dirty="0" err="1"/>
              <a:t>Runspaces</a:t>
            </a:r>
            <a:r>
              <a:rPr lang="en-US" dirty="0"/>
              <a:t> (e.g. logging)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and keep updated a cache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Operate as a workload manager for </a:t>
            </a:r>
            <a:r>
              <a:rPr lang="en-US" dirty="0" err="1"/>
              <a:t>runspaces</a:t>
            </a:r>
            <a:r>
              <a:rPr lang="en-US" dirty="0"/>
              <a:t> (Does this have to be a </a:t>
            </a:r>
            <a:r>
              <a:rPr lang="en-US" dirty="0" err="1"/>
              <a:t>Runspace</a:t>
            </a:r>
            <a:r>
              <a:rPr lang="en-US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pass values from Step to Step as they arrive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How does a step know it is done?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5D07-85A2-4F14-9DD2-EDD8DF71C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5ED9-12AC-DEEB-CCE3-1CB286EE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A751-9ABF-9B9C-4944-13EE80FC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6054-1E76-4D11-5FB0-245A13F2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5405-390A-380A-6E0B-72698090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40BC-F994-8BA4-4ECE-E53A176C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B133-13DE-B2D2-851E-0D292AED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32BA3-1715-4EED-048D-17F9C700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211F-0103-ED85-E98F-2B8C276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2216-5DD0-3D4E-D965-CE6D9DE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88BA-A09C-A00B-2E87-695173B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4F208-BEA5-4718-C9B3-CCF401D99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F1B7-FFE5-A0EE-4F33-97FB2374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E693-991E-E1DA-98FE-3C86804A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934F-9898-B14B-5031-9D9820EC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C4A3-0FA9-D3FD-386A-D23823A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4EA0-72D9-63C0-A1B1-E38BF7BD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663F-2F4B-417B-5A3B-CD55475D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DBE7-20CC-28F8-E3A1-D3A4562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970B-A396-EA54-69E8-EBAF815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7E8F-BE12-F311-6DB9-9402A4D1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9E00-3D55-5758-B7E5-28C36424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4CB6-0FB8-7BE0-51C3-90FF0A81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9F99-8C6B-298E-307D-C6BDD985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5C60-0D27-9ACF-3702-291B28C0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C34E-6EA0-EB86-FE60-4241F551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AB2C-991C-6268-C7AF-9FC2FFD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B395-A156-DF05-ECA5-189469F5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941F-A0BD-2F28-C618-9C48F421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862F-B483-91F2-8452-33F248D0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9AD94-5AF9-533F-F6E2-BE02010F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08C2-C39A-3F1C-339F-3F73A54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C89-8DC2-4F8F-0EE6-893A64AD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25FD1-D3CD-2489-AE00-1943139E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8C01-30C8-BEC4-38BB-7F15AAB2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F09D7-0DD6-4B60-F49E-A8EE08507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FA875-2ED7-AB30-B5E2-64B48BEBD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A963B-7FD6-024F-51D8-D131106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73C61-A99B-C371-BFBA-1F680AA3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DC062-28CE-CADA-05A8-E363F635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ACC4-3F27-C010-26E0-A8E39052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C2F51-1412-D05B-0AC2-891388D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213E-4C25-4609-6E85-19E3A009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2938-FA18-8A6E-8F53-77AC135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EA39-57B4-E1FE-E835-86F952B4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64458-42D8-E4E7-F6C3-0BD3D8CD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84446-0316-DDE8-AC13-6C90ABF6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135-2D97-6E08-AE28-0961CE58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B7F5-1685-C7BB-4C63-1195EEB0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38EC-A14F-FFD9-FB94-FCC88D3D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D45B-C795-A802-44EC-8BC7D5B6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C5CA-1B6A-97A5-E217-8BB56D4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CB6F8-57A5-3EC4-5B1D-3C3DEB33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301-DB25-44A2-2D25-BBF86F85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0B3D9-EC36-9F33-D4BB-47223C8C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0A48-1A74-E47E-CFC2-3E91C360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D1D81-8879-6956-E8F6-CB9893F2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CE6E-7A7B-C9FE-38A6-FBB9FBE3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F60F0-D558-785B-93F3-9B8099A0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3AC3-AC71-A179-D050-463817BB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8BF0A-3E4D-98A4-11DB-DF0B87D9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5735-80FD-595F-215F-C515EBFC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A2681-AAC9-4933-8050-F676F94ADC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2992-8FA0-7E38-3480-B83BCBE9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0A2D-E354-F29C-3178-92FBF593D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598EE-70D0-43F1-B1A4-4E3E1D28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iedrichWeinman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D228-7B99-9E40-7F37-29FDD82E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Runspace</a:t>
            </a:r>
            <a:r>
              <a:rPr lang="en-US" dirty="0"/>
              <a:t>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6691A-2441-6941-7685-9C8F9F32F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Parallelize your code, one step at a time</a:t>
            </a:r>
          </a:p>
        </p:txBody>
      </p:sp>
    </p:spTree>
    <p:extLst>
      <p:ext uri="{BB962C8B-B14F-4D97-AF65-F5344CB8AC3E}">
        <p14:creationId xmlns:p14="http://schemas.microsoft.com/office/powerpoint/2010/main" val="24986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1B66-4144-8540-D8FC-E140EA13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about_speaker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0CD6-E0E9-A56B-6F5D-46A6061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Fred</a:t>
            </a:r>
          </a:p>
          <a:p>
            <a:r>
              <a:rPr lang="en-US" dirty="0"/>
              <a:t>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r>
              <a:rPr lang="en-US" dirty="0"/>
              <a:t>PS Discord: Fred (#psframework)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30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4C76-D082-3CBB-0E62-E1197D60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43FB-FA85-E75F-323A-EDE62BFD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br>
              <a:rPr lang="en-US" dirty="0"/>
            </a:br>
            <a:r>
              <a:rPr lang="en-US" dirty="0"/>
              <a:t>The different scenarios / patterns</a:t>
            </a:r>
          </a:p>
          <a:p>
            <a:endParaRPr lang="en-US" dirty="0"/>
          </a:p>
          <a:p>
            <a:r>
              <a:rPr lang="en-US" dirty="0"/>
              <a:t>Do It Yourself</a:t>
            </a:r>
            <a:br>
              <a:rPr lang="en-US" dirty="0"/>
            </a:br>
            <a:r>
              <a:rPr lang="en-US" dirty="0"/>
              <a:t>(Who likes dependencies?)</a:t>
            </a:r>
          </a:p>
          <a:p>
            <a:endParaRPr lang="en-US" dirty="0"/>
          </a:p>
          <a:p>
            <a:r>
              <a:rPr lang="en-US" dirty="0"/>
              <a:t>Be Lazy</a:t>
            </a:r>
            <a:br>
              <a:rPr lang="en-US" dirty="0"/>
            </a:br>
            <a:r>
              <a:rPr lang="en-US" dirty="0"/>
              <a:t>(Who has the time to reinvent the wheel?)</a:t>
            </a:r>
          </a:p>
        </p:txBody>
      </p:sp>
    </p:spTree>
    <p:extLst>
      <p:ext uri="{BB962C8B-B14F-4D97-AF65-F5344CB8AC3E}">
        <p14:creationId xmlns:p14="http://schemas.microsoft.com/office/powerpoint/2010/main" val="16387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62A45-48D6-E4AE-2B62-4E53B552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BA54-F76A-5173-7C07-47494757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D2BAC4-1311-0530-6607-E6203F7C690F}"/>
              </a:ext>
            </a:extLst>
          </p:cNvPr>
          <p:cNvSpPr/>
          <p:nvPr/>
        </p:nvSpPr>
        <p:spPr>
          <a:xfrm>
            <a:off x="6143626" y="2992497"/>
            <a:ext cx="1651000" cy="62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910FD-B4E5-F445-6327-5950F4D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Expansion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59388D-7A09-6BBC-E205-6752C112410D}"/>
              </a:ext>
            </a:extLst>
          </p:cNvPr>
          <p:cNvSpPr/>
          <p:nvPr/>
        </p:nvSpPr>
        <p:spPr>
          <a:xfrm>
            <a:off x="2038350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819463-8A06-94B1-B4E4-4C8F6F8A2531}"/>
              </a:ext>
            </a:extLst>
          </p:cNvPr>
          <p:cNvCxnSpPr/>
          <p:nvPr/>
        </p:nvCxnSpPr>
        <p:spPr>
          <a:xfrm flipV="1">
            <a:off x="387350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4CE68B-6E2D-5237-0B5B-E722119066A1}"/>
              </a:ext>
            </a:extLst>
          </p:cNvPr>
          <p:cNvSpPr/>
          <p:nvPr/>
        </p:nvSpPr>
        <p:spPr>
          <a:xfrm>
            <a:off x="4057651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FB4650-388E-6C3E-399F-CC55988DE118}"/>
              </a:ext>
            </a:extLst>
          </p:cNvPr>
          <p:cNvCxnSpPr/>
          <p:nvPr/>
        </p:nvCxnSpPr>
        <p:spPr>
          <a:xfrm flipV="1">
            <a:off x="588645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CC765B-0D39-4D0C-AEB9-E351CAF5C5DD}"/>
              </a:ext>
            </a:extLst>
          </p:cNvPr>
          <p:cNvSpPr/>
          <p:nvPr/>
        </p:nvSpPr>
        <p:spPr>
          <a:xfrm>
            <a:off x="6070600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45B79D-27ED-15C7-3033-6F3CE8F1A867}"/>
              </a:ext>
            </a:extLst>
          </p:cNvPr>
          <p:cNvCxnSpPr/>
          <p:nvPr/>
        </p:nvCxnSpPr>
        <p:spPr>
          <a:xfrm flipV="1">
            <a:off x="789305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34AE49-C871-E5A5-962B-2A052DB90A70}"/>
              </a:ext>
            </a:extLst>
          </p:cNvPr>
          <p:cNvSpPr/>
          <p:nvPr/>
        </p:nvSpPr>
        <p:spPr>
          <a:xfrm>
            <a:off x="8077199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8CCF53-4E2D-6B2A-BA11-9CEDC8635872}"/>
              </a:ext>
            </a:extLst>
          </p:cNvPr>
          <p:cNvSpPr/>
          <p:nvPr/>
        </p:nvSpPr>
        <p:spPr>
          <a:xfrm>
            <a:off x="2038350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32C9C-B372-17D1-FBCF-DB3B8D3A8CEA}"/>
              </a:ext>
            </a:extLst>
          </p:cNvPr>
          <p:cNvCxnSpPr/>
          <p:nvPr/>
        </p:nvCxnSpPr>
        <p:spPr>
          <a:xfrm flipV="1">
            <a:off x="387350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714EB4-92A6-B405-8098-383A52F4FD51}"/>
              </a:ext>
            </a:extLst>
          </p:cNvPr>
          <p:cNvSpPr/>
          <p:nvPr/>
        </p:nvSpPr>
        <p:spPr>
          <a:xfrm>
            <a:off x="6064250" y="3102828"/>
            <a:ext cx="1651000" cy="62706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BCB011-934A-E625-D796-6F98D047B2E3}"/>
              </a:ext>
            </a:extLst>
          </p:cNvPr>
          <p:cNvSpPr/>
          <p:nvPr/>
        </p:nvSpPr>
        <p:spPr>
          <a:xfrm>
            <a:off x="4057651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B294CD-22E5-41EB-B7E3-B47B113169E5}"/>
              </a:ext>
            </a:extLst>
          </p:cNvPr>
          <p:cNvCxnSpPr/>
          <p:nvPr/>
        </p:nvCxnSpPr>
        <p:spPr>
          <a:xfrm flipV="1">
            <a:off x="588645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EF62B4-4B38-28B4-0033-CE841D25272B}"/>
              </a:ext>
            </a:extLst>
          </p:cNvPr>
          <p:cNvSpPr/>
          <p:nvPr/>
        </p:nvSpPr>
        <p:spPr>
          <a:xfrm>
            <a:off x="5984874" y="32044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998BDD-4763-B511-12AB-C64B7E2FC0EA}"/>
              </a:ext>
            </a:extLst>
          </p:cNvPr>
          <p:cNvCxnSpPr/>
          <p:nvPr/>
        </p:nvCxnSpPr>
        <p:spPr>
          <a:xfrm flipV="1">
            <a:off x="789305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8BFAC1-A126-9523-D6E3-73D701C3AA0A}"/>
              </a:ext>
            </a:extLst>
          </p:cNvPr>
          <p:cNvSpPr/>
          <p:nvPr/>
        </p:nvSpPr>
        <p:spPr>
          <a:xfrm>
            <a:off x="8077199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175975-69BF-D770-B02E-673CC972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29" y="4503273"/>
            <a:ext cx="9015241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9" grpId="0" animBg="1"/>
      <p:bldP spid="11" grpId="0" animBg="1"/>
      <p:bldP spid="13" grpId="0" animBg="1"/>
      <p:bldP spid="14" grpId="0" animBg="1"/>
      <p:bldP spid="21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9EED93-5F66-0AD5-A789-2248874F21ED}"/>
              </a:ext>
            </a:extLst>
          </p:cNvPr>
          <p:cNvSpPr/>
          <p:nvPr/>
        </p:nvSpPr>
        <p:spPr>
          <a:xfrm>
            <a:off x="2768600" y="3397250"/>
            <a:ext cx="8915400" cy="571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2497E9-9246-70D6-6B0E-2829EE1A6E16}"/>
              </a:ext>
            </a:extLst>
          </p:cNvPr>
          <p:cNvSpPr/>
          <p:nvPr/>
        </p:nvSpPr>
        <p:spPr>
          <a:xfrm>
            <a:off x="2647950" y="3556000"/>
            <a:ext cx="8915400" cy="571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3D3D41-E360-8049-BF9B-21EA062604B2}"/>
              </a:ext>
            </a:extLst>
          </p:cNvPr>
          <p:cNvSpPr/>
          <p:nvPr/>
        </p:nvSpPr>
        <p:spPr>
          <a:xfrm>
            <a:off x="685800" y="3302000"/>
            <a:ext cx="1403350" cy="730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FC893A-F579-9E11-3D0B-189F6DCC9EBA}"/>
              </a:ext>
            </a:extLst>
          </p:cNvPr>
          <p:cNvSpPr/>
          <p:nvPr/>
        </p:nvSpPr>
        <p:spPr>
          <a:xfrm>
            <a:off x="565150" y="3429000"/>
            <a:ext cx="1403350" cy="7302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AB71-A1DE-8A0D-37C3-F7199528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Jobbing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FF43AB-00C9-F4B8-CDE3-2DBD86D7714D}"/>
              </a:ext>
            </a:extLst>
          </p:cNvPr>
          <p:cNvSpPr/>
          <p:nvPr/>
        </p:nvSpPr>
        <p:spPr>
          <a:xfrm>
            <a:off x="749300" y="1746250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68E70D-4219-7EB0-3E4D-D6433806768F}"/>
              </a:ext>
            </a:extLst>
          </p:cNvPr>
          <p:cNvSpPr/>
          <p:nvPr/>
        </p:nvSpPr>
        <p:spPr>
          <a:xfrm>
            <a:off x="2527300" y="1809750"/>
            <a:ext cx="891540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C1E2E-73D4-5D53-429B-677C8A7684F3}"/>
              </a:ext>
            </a:extLst>
          </p:cNvPr>
          <p:cNvSpPr/>
          <p:nvPr/>
        </p:nvSpPr>
        <p:spPr>
          <a:xfrm>
            <a:off x="444500" y="3556000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C47166-0B4D-4217-2132-6401167CB4F3}"/>
              </a:ext>
            </a:extLst>
          </p:cNvPr>
          <p:cNvSpPr/>
          <p:nvPr/>
        </p:nvSpPr>
        <p:spPr>
          <a:xfrm>
            <a:off x="2527300" y="3714750"/>
            <a:ext cx="891540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8619E9-12B5-CF3D-1369-7996A12A6C7E}"/>
              </a:ext>
            </a:extLst>
          </p:cNvPr>
          <p:cNvSpPr/>
          <p:nvPr/>
        </p:nvSpPr>
        <p:spPr>
          <a:xfrm>
            <a:off x="3812004" y="5214506"/>
            <a:ext cx="6775450" cy="571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F38A4-7D34-DD9F-3B11-5808E37E2E36}"/>
              </a:ext>
            </a:extLst>
          </p:cNvPr>
          <p:cNvSpPr/>
          <p:nvPr/>
        </p:nvSpPr>
        <p:spPr>
          <a:xfrm>
            <a:off x="3691354" y="5373256"/>
            <a:ext cx="6775450" cy="571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5FA1F7-2C39-2899-3C83-191773339BAB}"/>
              </a:ext>
            </a:extLst>
          </p:cNvPr>
          <p:cNvSpPr/>
          <p:nvPr/>
        </p:nvSpPr>
        <p:spPr>
          <a:xfrm>
            <a:off x="1729204" y="5119256"/>
            <a:ext cx="1403350" cy="730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DC1824-FEE3-331C-0038-01E3D6D44156}"/>
              </a:ext>
            </a:extLst>
          </p:cNvPr>
          <p:cNvSpPr/>
          <p:nvPr/>
        </p:nvSpPr>
        <p:spPr>
          <a:xfrm>
            <a:off x="1608554" y="5246256"/>
            <a:ext cx="1403350" cy="7302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1FCB98-EB9A-4B8C-CB17-810D4C819D22}"/>
              </a:ext>
            </a:extLst>
          </p:cNvPr>
          <p:cNvSpPr/>
          <p:nvPr/>
        </p:nvSpPr>
        <p:spPr>
          <a:xfrm>
            <a:off x="1487904" y="5373256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DF5486-37B7-68C9-937B-986A2D0C61D0}"/>
              </a:ext>
            </a:extLst>
          </p:cNvPr>
          <p:cNvSpPr/>
          <p:nvPr/>
        </p:nvSpPr>
        <p:spPr>
          <a:xfrm>
            <a:off x="3570704" y="5532006"/>
            <a:ext cx="6789349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B0739E-DFC1-6005-EA88-019D0EFCA7EC}"/>
              </a:ext>
            </a:extLst>
          </p:cNvPr>
          <p:cNvSpPr/>
          <p:nvPr/>
        </p:nvSpPr>
        <p:spPr>
          <a:xfrm>
            <a:off x="278229" y="5373256"/>
            <a:ext cx="105092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7E9A72-9C68-05AA-3B13-31EA3C985A62}"/>
              </a:ext>
            </a:extLst>
          </p:cNvPr>
          <p:cNvSpPr/>
          <p:nvPr/>
        </p:nvSpPr>
        <p:spPr>
          <a:xfrm>
            <a:off x="10798203" y="5373256"/>
            <a:ext cx="105092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0004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7" grpId="0" animBg="1"/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639121-3920-99E0-4F32-D1E24FCD003C}"/>
              </a:ext>
            </a:extLst>
          </p:cNvPr>
          <p:cNvSpPr/>
          <p:nvPr/>
        </p:nvSpPr>
        <p:spPr>
          <a:xfrm>
            <a:off x="492368" y="5769601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4997-6623-583C-8DB6-DD2B62CF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Can Be Only 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0A5AA1-692E-5F60-DA3F-E4791D5ACBAD}"/>
              </a:ext>
            </a:extLst>
          </p:cNvPr>
          <p:cNvSpPr/>
          <p:nvPr/>
        </p:nvSpPr>
        <p:spPr>
          <a:xfrm>
            <a:off x="383663" y="188648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Runspace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8B17AB0-061C-3D41-DBAA-95A42870C9DB}"/>
              </a:ext>
            </a:extLst>
          </p:cNvPr>
          <p:cNvSpPr/>
          <p:nvPr/>
        </p:nvSpPr>
        <p:spPr>
          <a:xfrm>
            <a:off x="1150993" y="2883878"/>
            <a:ext cx="428425" cy="505254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F2318-2582-67D1-C31F-EBF45E21D1B1}"/>
              </a:ext>
            </a:extLst>
          </p:cNvPr>
          <p:cNvSpPr/>
          <p:nvPr/>
        </p:nvSpPr>
        <p:spPr>
          <a:xfrm>
            <a:off x="383663" y="382292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</a:t>
            </a:r>
            <a:r>
              <a:rPr lang="en-US" dirty="0" err="1"/>
              <a:t>Runspace</a:t>
            </a:r>
            <a:r>
              <a:rPr lang="en-US" dirty="0"/>
              <a:t> (Unique)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0D0653-F349-7B68-309C-B186667DBEA5}"/>
              </a:ext>
            </a:extLst>
          </p:cNvPr>
          <p:cNvCxnSpPr/>
          <p:nvPr/>
        </p:nvCxnSpPr>
        <p:spPr>
          <a:xfrm>
            <a:off x="665018" y="2457982"/>
            <a:ext cx="805695" cy="1353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77F89-0F11-6EC9-C261-2C6F84EB5D5D}"/>
              </a:ext>
            </a:extLst>
          </p:cNvPr>
          <p:cNvSpPr/>
          <p:nvPr/>
        </p:nvSpPr>
        <p:spPr>
          <a:xfrm>
            <a:off x="429490" y="5830956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9043924-E5BF-DD5A-5DA7-B5B98E89C472}"/>
              </a:ext>
            </a:extLst>
          </p:cNvPr>
          <p:cNvSpPr/>
          <p:nvPr/>
        </p:nvSpPr>
        <p:spPr>
          <a:xfrm>
            <a:off x="1256500" y="4933618"/>
            <a:ext cx="428425" cy="505254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E618C2-5D05-45D6-C8C1-E4CC68E72A0D}"/>
              </a:ext>
            </a:extLst>
          </p:cNvPr>
          <p:cNvSpPr/>
          <p:nvPr/>
        </p:nvSpPr>
        <p:spPr>
          <a:xfrm>
            <a:off x="366612" y="5889571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Runspaces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241F37-98C9-D605-0FC3-0CDD2F14FAF7}"/>
              </a:ext>
            </a:extLst>
          </p:cNvPr>
          <p:cNvCxnSpPr/>
          <p:nvPr/>
        </p:nvCxnSpPr>
        <p:spPr>
          <a:xfrm flipV="1">
            <a:off x="1067865" y="4394422"/>
            <a:ext cx="402848" cy="137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4D1785-7ECA-140C-E94E-3FAD06CCBDA7}"/>
              </a:ext>
            </a:extLst>
          </p:cNvPr>
          <p:cNvSpPr/>
          <p:nvPr/>
        </p:nvSpPr>
        <p:spPr>
          <a:xfrm>
            <a:off x="4303435" y="2813538"/>
            <a:ext cx="1425952" cy="6154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D74B82-008B-B7F3-3796-89B8DB9A0762}"/>
              </a:ext>
            </a:extLst>
          </p:cNvPr>
          <p:cNvCxnSpPr>
            <a:endCxn id="15" idx="4"/>
          </p:cNvCxnSpPr>
          <p:nvPr/>
        </p:nvCxnSpPr>
        <p:spPr>
          <a:xfrm flipV="1">
            <a:off x="4859748" y="3429000"/>
            <a:ext cx="156663" cy="39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C69C64-7D94-9ECB-1330-612281CFE424}"/>
              </a:ext>
            </a:extLst>
          </p:cNvPr>
          <p:cNvCxnSpPr>
            <a:endCxn id="15" idx="0"/>
          </p:cNvCxnSpPr>
          <p:nvPr/>
        </p:nvCxnSpPr>
        <p:spPr>
          <a:xfrm>
            <a:off x="4763832" y="2457982"/>
            <a:ext cx="252579" cy="355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22CE8-CB3B-DE56-F35C-6AA9E46E7989}"/>
              </a:ext>
            </a:extLst>
          </p:cNvPr>
          <p:cNvSpPr txBox="1"/>
          <p:nvPr/>
        </p:nvSpPr>
        <p:spPr>
          <a:xfrm>
            <a:off x="4938079" y="3479994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FB6DB-2F08-7761-7AFB-C42213953D3B}"/>
              </a:ext>
            </a:extLst>
          </p:cNvPr>
          <p:cNvSpPr txBox="1"/>
          <p:nvPr/>
        </p:nvSpPr>
        <p:spPr>
          <a:xfrm>
            <a:off x="4915698" y="24825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2EC685-C15D-A55A-72D7-23093AD4F12D}"/>
              </a:ext>
            </a:extLst>
          </p:cNvPr>
          <p:cNvCxnSpPr>
            <a:stCxn id="4" idx="2"/>
          </p:cNvCxnSpPr>
          <p:nvPr/>
        </p:nvCxnSpPr>
        <p:spPr>
          <a:xfrm>
            <a:off x="6113051" y="2457982"/>
            <a:ext cx="613864" cy="136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1B870-AA6F-EEE3-0333-DD41C6139C41}"/>
              </a:ext>
            </a:extLst>
          </p:cNvPr>
          <p:cNvSpPr/>
          <p:nvPr/>
        </p:nvSpPr>
        <p:spPr>
          <a:xfrm>
            <a:off x="6419983" y="2961799"/>
            <a:ext cx="1150993" cy="36754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40E550-C65E-FA4A-BE15-6C57F65E50BB}"/>
              </a:ext>
            </a:extLst>
          </p:cNvPr>
          <p:cNvSpPr/>
          <p:nvPr/>
        </p:nvSpPr>
        <p:spPr>
          <a:xfrm>
            <a:off x="7934390" y="5544732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866D0B-D3C2-60E2-E720-9304DC82777A}"/>
              </a:ext>
            </a:extLst>
          </p:cNvPr>
          <p:cNvSpPr/>
          <p:nvPr/>
        </p:nvSpPr>
        <p:spPr>
          <a:xfrm>
            <a:off x="7871512" y="5606087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DC37CC-546B-0F61-D9D3-CD24DCF72BFB}"/>
              </a:ext>
            </a:extLst>
          </p:cNvPr>
          <p:cNvSpPr/>
          <p:nvPr/>
        </p:nvSpPr>
        <p:spPr>
          <a:xfrm>
            <a:off x="7808634" y="5664702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Runspaces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F8AE7C-4A0C-135B-B3D8-4A99ABA5D217}"/>
              </a:ext>
            </a:extLst>
          </p:cNvPr>
          <p:cNvCxnSpPr/>
          <p:nvPr/>
        </p:nvCxnSpPr>
        <p:spPr>
          <a:xfrm>
            <a:off x="7033846" y="4394422"/>
            <a:ext cx="837666" cy="121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DA6A1F-A0FA-5377-E1BF-FB8DFB5E42AB}"/>
              </a:ext>
            </a:extLst>
          </p:cNvPr>
          <p:cNvSpPr txBox="1"/>
          <p:nvPr/>
        </p:nvSpPr>
        <p:spPr>
          <a:xfrm>
            <a:off x="7296017" y="4584789"/>
            <a:ext cx="13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B2AF0B-C544-5D58-774B-074DF1A20FB0}"/>
              </a:ext>
            </a:extLst>
          </p:cNvPr>
          <p:cNvSpPr txBox="1"/>
          <p:nvPr/>
        </p:nvSpPr>
        <p:spPr>
          <a:xfrm>
            <a:off x="7452679" y="4805157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6A5CF-9A07-9A90-0CFE-266462AE12A4}"/>
              </a:ext>
            </a:extLst>
          </p:cNvPr>
          <p:cNvSpPr txBox="1"/>
          <p:nvPr/>
        </p:nvSpPr>
        <p:spPr>
          <a:xfrm>
            <a:off x="7647440" y="50266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Dispose</a:t>
            </a:r>
          </a:p>
        </p:txBody>
      </p:sp>
    </p:spTree>
    <p:extLst>
      <p:ext uri="{BB962C8B-B14F-4D97-AF65-F5344CB8AC3E}">
        <p14:creationId xmlns:p14="http://schemas.microsoft.com/office/powerpoint/2010/main" val="36712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 animBg="1"/>
      <p:bldP spid="5" grpId="0" animBg="1"/>
      <p:bldP spid="10" grpId="0" animBg="1"/>
      <p:bldP spid="14" grpId="0" animBg="1"/>
      <p:bldP spid="9" grpId="0" animBg="1"/>
      <p:bldP spid="15" grpId="0" animBg="1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49F2-A379-E4BD-E3C8-77ECC04B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141F3-FD9E-A8CF-3A70-C2B02DFE0FD0}"/>
              </a:ext>
            </a:extLst>
          </p:cNvPr>
          <p:cNvSpPr/>
          <p:nvPr/>
        </p:nvSpPr>
        <p:spPr>
          <a:xfrm>
            <a:off x="383663" y="188648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Runspace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DC94C-2A9A-F70A-BA61-F3114734870D}"/>
              </a:ext>
            </a:extLst>
          </p:cNvPr>
          <p:cNvSpPr/>
          <p:nvPr/>
        </p:nvSpPr>
        <p:spPr>
          <a:xfrm>
            <a:off x="383663" y="382292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Manager </a:t>
            </a:r>
            <a:r>
              <a:rPr lang="en-US" dirty="0" err="1"/>
              <a:t>Runspace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5A4E6-367E-CCDF-7099-F52928B62356}"/>
              </a:ext>
            </a:extLst>
          </p:cNvPr>
          <p:cNvCxnSpPr/>
          <p:nvPr/>
        </p:nvCxnSpPr>
        <p:spPr>
          <a:xfrm>
            <a:off x="1189359" y="2457982"/>
            <a:ext cx="530736" cy="136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B7C383BA-A4C3-BF2E-C168-D39059832D2A}"/>
              </a:ext>
            </a:extLst>
          </p:cNvPr>
          <p:cNvSpPr/>
          <p:nvPr/>
        </p:nvSpPr>
        <p:spPr>
          <a:xfrm>
            <a:off x="1138204" y="2845510"/>
            <a:ext cx="780118" cy="780118"/>
          </a:xfrm>
          <a:prstGeom prst="foldedCorne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569892-8FCB-D519-8E8B-7D12717FC20B}"/>
              </a:ext>
            </a:extLst>
          </p:cNvPr>
          <p:cNvSpPr/>
          <p:nvPr/>
        </p:nvSpPr>
        <p:spPr>
          <a:xfrm>
            <a:off x="1847983" y="2915849"/>
            <a:ext cx="876035" cy="25577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Schedule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E0298-AABD-F79C-5AD9-949E71929CFB}"/>
              </a:ext>
            </a:extLst>
          </p:cNvPr>
          <p:cNvSpPr/>
          <p:nvPr/>
        </p:nvSpPr>
        <p:spPr>
          <a:xfrm>
            <a:off x="1847983" y="3121602"/>
            <a:ext cx="876035" cy="255776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DA7F2E-064A-203A-79D9-91D3308B9309}"/>
              </a:ext>
            </a:extLst>
          </p:cNvPr>
          <p:cNvSpPr/>
          <p:nvPr/>
        </p:nvSpPr>
        <p:spPr>
          <a:xfrm>
            <a:off x="1847982" y="3315699"/>
            <a:ext cx="876035" cy="2557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3935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1F1-50E0-879A-FD94-CB24FC01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28BCD-61A3-D162-B71C-62B575A4E8A6}"/>
              </a:ext>
            </a:extLst>
          </p:cNvPr>
          <p:cNvSpPr/>
          <p:nvPr/>
        </p:nvSpPr>
        <p:spPr>
          <a:xfrm>
            <a:off x="383663" y="2621838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A50597-B1A9-75E2-B5E8-94C399206841}"/>
              </a:ext>
            </a:extLst>
          </p:cNvPr>
          <p:cNvSpPr/>
          <p:nvPr/>
        </p:nvSpPr>
        <p:spPr>
          <a:xfrm>
            <a:off x="544056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CFB030-862F-F05D-58A4-6C5189C82028}"/>
              </a:ext>
            </a:extLst>
          </p:cNvPr>
          <p:cNvSpPr/>
          <p:nvPr/>
        </p:nvSpPr>
        <p:spPr>
          <a:xfrm>
            <a:off x="1732350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427AB-5EB4-CFE7-2383-5244107F51DD}"/>
              </a:ext>
            </a:extLst>
          </p:cNvPr>
          <p:cNvSpPr/>
          <p:nvPr/>
        </p:nvSpPr>
        <p:spPr>
          <a:xfrm>
            <a:off x="2920644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F9F803-7717-FA1A-4CB1-455813D54C14}"/>
              </a:ext>
            </a:extLst>
          </p:cNvPr>
          <p:cNvSpPr/>
          <p:nvPr/>
        </p:nvSpPr>
        <p:spPr>
          <a:xfrm>
            <a:off x="4108938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219314-861B-7433-B2A4-376D2BB2B6CD}"/>
              </a:ext>
            </a:extLst>
          </p:cNvPr>
          <p:cNvSpPr/>
          <p:nvPr/>
        </p:nvSpPr>
        <p:spPr>
          <a:xfrm>
            <a:off x="5297232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B443E2-10E0-466B-9284-07B304A7E8B1}"/>
              </a:ext>
            </a:extLst>
          </p:cNvPr>
          <p:cNvSpPr/>
          <p:nvPr/>
        </p:nvSpPr>
        <p:spPr>
          <a:xfrm>
            <a:off x="6485526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7EB02E-E38C-4B60-70BF-D4D6AD25865D}"/>
              </a:ext>
            </a:extLst>
          </p:cNvPr>
          <p:cNvSpPr/>
          <p:nvPr/>
        </p:nvSpPr>
        <p:spPr>
          <a:xfrm>
            <a:off x="7673820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CF770D-AF49-3963-D894-7077E469B411}"/>
              </a:ext>
            </a:extLst>
          </p:cNvPr>
          <p:cNvSpPr/>
          <p:nvPr/>
        </p:nvSpPr>
        <p:spPr>
          <a:xfrm>
            <a:off x="8862114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55B213-100A-BAFD-4C50-4582749DEF57}"/>
              </a:ext>
            </a:extLst>
          </p:cNvPr>
          <p:cNvSpPr/>
          <p:nvPr/>
        </p:nvSpPr>
        <p:spPr>
          <a:xfrm>
            <a:off x="10352276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4540B-4C6F-AD04-92B5-A269BD059785}"/>
              </a:ext>
            </a:extLst>
          </p:cNvPr>
          <p:cNvSpPr/>
          <p:nvPr/>
        </p:nvSpPr>
        <p:spPr>
          <a:xfrm>
            <a:off x="671413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63F792-8014-F521-71E8-73FE041EAEE1}"/>
              </a:ext>
            </a:extLst>
          </p:cNvPr>
          <p:cNvSpPr/>
          <p:nvPr/>
        </p:nvSpPr>
        <p:spPr>
          <a:xfrm>
            <a:off x="3013096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71A43B-DC93-C8FC-1FF1-F89D80C774FD}"/>
              </a:ext>
            </a:extLst>
          </p:cNvPr>
          <p:cNvSpPr/>
          <p:nvPr/>
        </p:nvSpPr>
        <p:spPr>
          <a:xfrm>
            <a:off x="1824802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A2CD6-2EFA-9837-EC64-14A66213E07D}"/>
              </a:ext>
            </a:extLst>
          </p:cNvPr>
          <p:cNvSpPr/>
          <p:nvPr/>
        </p:nvSpPr>
        <p:spPr>
          <a:xfrm>
            <a:off x="4180473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135DBC-E58D-69A8-70BA-D670D0BBFF88}"/>
              </a:ext>
            </a:extLst>
          </p:cNvPr>
          <p:cNvSpPr/>
          <p:nvPr/>
        </p:nvSpPr>
        <p:spPr>
          <a:xfrm>
            <a:off x="5389684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81B6D0-64C6-1FCE-E8F5-9E739332D59A}"/>
              </a:ext>
            </a:extLst>
          </p:cNvPr>
          <p:cNvSpPr/>
          <p:nvPr/>
        </p:nvSpPr>
        <p:spPr>
          <a:xfrm>
            <a:off x="6577978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2EE91A-E038-9062-4B3E-383AEDADE2AE}"/>
              </a:ext>
            </a:extLst>
          </p:cNvPr>
          <p:cNvSpPr/>
          <p:nvPr/>
        </p:nvSpPr>
        <p:spPr>
          <a:xfrm>
            <a:off x="7766272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461F51-3128-E272-84C2-16ED4645E9E0}"/>
              </a:ext>
            </a:extLst>
          </p:cNvPr>
          <p:cNvSpPr/>
          <p:nvPr/>
        </p:nvSpPr>
        <p:spPr>
          <a:xfrm>
            <a:off x="8954566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31E122-E5E8-C7C4-D89A-D225FC67A547}"/>
              </a:ext>
            </a:extLst>
          </p:cNvPr>
          <p:cNvSpPr/>
          <p:nvPr/>
        </p:nvSpPr>
        <p:spPr>
          <a:xfrm>
            <a:off x="10444728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791556-19C2-874A-BE3C-68197C2FC02F}"/>
              </a:ext>
            </a:extLst>
          </p:cNvPr>
          <p:cNvSpPr/>
          <p:nvPr/>
        </p:nvSpPr>
        <p:spPr>
          <a:xfrm>
            <a:off x="1595136" y="3244360"/>
            <a:ext cx="1188294" cy="333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77099-1914-B31B-5356-C1A2E9812F6F}"/>
              </a:ext>
            </a:extLst>
          </p:cNvPr>
          <p:cNvSpPr/>
          <p:nvPr/>
        </p:nvSpPr>
        <p:spPr>
          <a:xfrm>
            <a:off x="4236282" y="3288456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2912B-7933-ACCA-7C35-4CF6745B1F7D}"/>
              </a:ext>
            </a:extLst>
          </p:cNvPr>
          <p:cNvSpPr/>
          <p:nvPr/>
        </p:nvSpPr>
        <p:spPr>
          <a:xfrm>
            <a:off x="4172610" y="3354533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B9582-EAA2-D239-433B-68567601233F}"/>
              </a:ext>
            </a:extLst>
          </p:cNvPr>
          <p:cNvSpPr/>
          <p:nvPr/>
        </p:nvSpPr>
        <p:spPr>
          <a:xfrm>
            <a:off x="4108938" y="3441658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</a:t>
            </a:r>
            <a:br>
              <a:rPr lang="en-US" sz="1400" dirty="0"/>
            </a:br>
            <a:r>
              <a:rPr lang="en-US" sz="1400" dirty="0"/>
              <a:t>Value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C0A63ADC-8EC8-4C69-5527-6B17BCF1DDC5}"/>
              </a:ext>
            </a:extLst>
          </p:cNvPr>
          <p:cNvSpPr/>
          <p:nvPr/>
        </p:nvSpPr>
        <p:spPr>
          <a:xfrm>
            <a:off x="388724" y="4597578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4C899D39-7718-9AB2-CCC6-0892648AE3EB}"/>
              </a:ext>
            </a:extLst>
          </p:cNvPr>
          <p:cNvSpPr/>
          <p:nvPr/>
        </p:nvSpPr>
        <p:spPr>
          <a:xfrm>
            <a:off x="316522" y="4655327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1863E23-1EBE-93C0-FA45-949EDF285B95}"/>
              </a:ext>
            </a:extLst>
          </p:cNvPr>
          <p:cNvSpPr/>
          <p:nvPr/>
        </p:nvSpPr>
        <p:spPr>
          <a:xfrm>
            <a:off x="240322" y="4712677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8334F1B-4E60-1E96-BB63-FB4FDACEFF78}"/>
              </a:ext>
            </a:extLst>
          </p:cNvPr>
          <p:cNvSpPr/>
          <p:nvPr/>
        </p:nvSpPr>
        <p:spPr>
          <a:xfrm>
            <a:off x="1068394" y="4974848"/>
            <a:ext cx="9968350" cy="191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6" grpId="0" animBg="1"/>
      <p:bldP spid="25" grpId="0" animBg="1"/>
      <p:bldP spid="31" grpId="0" animBg="1"/>
      <p:bldP spid="30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318</Words>
  <Application>Microsoft Office PowerPoint</Application>
  <PresentationFormat>Widescreen</PresentationFormat>
  <Paragraphs>106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Runspace Workflows</vt:lpstr>
      <vt:lpstr>about_speaker</vt:lpstr>
      <vt:lpstr>Agenda</vt:lpstr>
      <vt:lpstr>Parallelization</vt:lpstr>
      <vt:lpstr>The Inline Expansion</vt:lpstr>
      <vt:lpstr>Jobbing</vt:lpstr>
      <vt:lpstr>There Can Be Only One</vt:lpstr>
      <vt:lpstr>On Time</vt:lpstr>
      <vt:lpstr>The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Runspace Workflows</dc:title>
  <dc:creator>Friedrich Weinmann (CSA, POWERSHELL)</dc:creator>
  <cp:lastModifiedBy>Friedrich Weinmann (CSA, POWERSHELL)</cp:lastModifiedBy>
  <cp:revision>5</cp:revision>
  <dcterms:created xsi:type="dcterms:W3CDTF">2024-04-04T16:18:08Z</dcterms:created>
  <dcterms:modified xsi:type="dcterms:W3CDTF">2024-04-10T16:39:59Z</dcterms:modified>
</cp:coreProperties>
</file>