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274" r:id="rId5"/>
    <p:sldId id="275" r:id="rId6"/>
    <p:sldId id="276" r:id="rId7"/>
    <p:sldId id="278" r:id="rId8"/>
    <p:sldId id="279" r:id="rId9"/>
    <p:sldId id="277" r:id="rId10"/>
    <p:sldId id="280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B79D4-5C61-4B67-A047-4218C64F33D5}" v="129" dt="2024-01-25T16:34:55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88204" autoAdjust="0"/>
  </p:normalViewPr>
  <p:slideViewPr>
    <p:cSldViewPr snapToGrid="0" showGuides="1">
      <p:cViewPr varScale="1">
        <p:scale>
          <a:sx n="72" d="100"/>
          <a:sy n="72" d="100"/>
        </p:scale>
        <p:origin x="907" y="67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Petty" userId="d2fe4e0d-5651-4d13-8a68-5a37405efc6c" providerId="ADAL" clId="{B39B79D4-5C61-4B67-A047-4218C64F33D5}"/>
    <pc:docChg chg="undo custSel addSld delSld modSld modMainMaster">
      <pc:chgData name="James Petty" userId="d2fe4e0d-5651-4d13-8a68-5a37405efc6c" providerId="ADAL" clId="{B39B79D4-5C61-4B67-A047-4218C64F33D5}" dt="2024-01-25T16:55:42.276" v="735" actId="20577"/>
      <pc:docMkLst>
        <pc:docMk/>
      </pc:docMkLst>
      <pc:sldChg chg="addSp delSp modSp mod modClrScheme chgLayout">
        <pc:chgData name="James Petty" userId="d2fe4e0d-5651-4d13-8a68-5a37405efc6c" providerId="ADAL" clId="{B39B79D4-5C61-4B67-A047-4218C64F33D5}" dt="2024-01-25T15:19:32.326" v="126" actId="1035"/>
        <pc:sldMkLst>
          <pc:docMk/>
          <pc:sldMk cId="194438742" sldId="270"/>
        </pc:sldMkLst>
        <pc:spChg chg="mod">
          <ac:chgData name="James Petty" userId="d2fe4e0d-5651-4d13-8a68-5a37405efc6c" providerId="ADAL" clId="{B39B79D4-5C61-4B67-A047-4218C64F33D5}" dt="2024-01-25T15:19:22.484" v="72" actId="1035"/>
          <ac:spMkLst>
            <pc:docMk/>
            <pc:sldMk cId="194438742" sldId="270"/>
            <ac:spMk id="2" creationId="{ED95610F-322B-4DD1-8AA0-F9773EDD4C17}"/>
          </ac:spMkLst>
        </pc:spChg>
        <pc:spChg chg="mod">
          <ac:chgData name="James Petty" userId="d2fe4e0d-5651-4d13-8a68-5a37405efc6c" providerId="ADAL" clId="{B39B79D4-5C61-4B67-A047-4218C64F33D5}" dt="2024-01-25T15:19:29.180" v="108" actId="1035"/>
          <ac:spMkLst>
            <pc:docMk/>
            <pc:sldMk cId="194438742" sldId="270"/>
            <ac:spMk id="7" creationId="{243C9207-59EB-04DC-C4D8-A685A328FC4D}"/>
          </ac:spMkLst>
        </pc:spChg>
        <pc:picChg chg="add del mod">
          <ac:chgData name="James Petty" userId="d2fe4e0d-5651-4d13-8a68-5a37405efc6c" providerId="ADAL" clId="{B39B79D4-5C61-4B67-A047-4218C64F33D5}" dt="2024-01-25T15:08:19.924" v="7" actId="478"/>
          <ac:picMkLst>
            <pc:docMk/>
            <pc:sldMk cId="194438742" sldId="270"/>
            <ac:picMk id="4" creationId="{BA95A26E-9E93-7BEB-EE2E-8FDD229C28E0}"/>
          </ac:picMkLst>
        </pc:picChg>
        <pc:picChg chg="add mod">
          <ac:chgData name="James Petty" userId="d2fe4e0d-5651-4d13-8a68-5a37405efc6c" providerId="ADAL" clId="{B39B79D4-5C61-4B67-A047-4218C64F33D5}" dt="2024-01-25T15:19:32.326" v="126" actId="1035"/>
          <ac:picMkLst>
            <pc:docMk/>
            <pc:sldMk cId="194438742" sldId="270"/>
            <ac:picMk id="6" creationId="{8F760940-8BAB-7607-94F5-F5264399088D}"/>
          </ac:picMkLst>
        </pc:picChg>
      </pc:sldChg>
      <pc:sldChg chg="addSp delSp modSp new del mod chgLayout">
        <pc:chgData name="James Petty" userId="d2fe4e0d-5651-4d13-8a68-5a37405efc6c" providerId="ADAL" clId="{B39B79D4-5C61-4B67-A047-4218C64F33D5}" dt="2024-01-25T16:12:59.802" v="383" actId="2696"/>
        <pc:sldMkLst>
          <pc:docMk/>
          <pc:sldMk cId="34610925" sldId="271"/>
        </pc:sldMkLst>
        <pc:spChg chg="del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2" creationId="{84837D02-E318-754F-A43A-C94DFAAD881A}"/>
          </ac:spMkLst>
        </pc:spChg>
        <pc:spChg chg="add mod ord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3" creationId="{502BD433-3BCC-D651-6EA0-D10B22D7F968}"/>
          </ac:spMkLst>
        </pc:spChg>
      </pc:sldChg>
      <pc:sldChg chg="delSp modSp new mod">
        <pc:chgData name="James Petty" userId="d2fe4e0d-5651-4d13-8a68-5a37405efc6c" providerId="ADAL" clId="{B39B79D4-5C61-4B67-A047-4218C64F33D5}" dt="2024-01-25T16:55:42.276" v="735" actId="20577"/>
        <pc:sldMkLst>
          <pc:docMk/>
          <pc:sldMk cId="158319760" sldId="271"/>
        </pc:sldMkLst>
        <pc:spChg chg="mod">
          <ac:chgData name="James Petty" userId="d2fe4e0d-5651-4d13-8a68-5a37405efc6c" providerId="ADAL" clId="{B39B79D4-5C61-4B67-A047-4218C64F33D5}" dt="2024-01-25T16:55:42.276" v="735" actId="20577"/>
          <ac:spMkLst>
            <pc:docMk/>
            <pc:sldMk cId="158319760" sldId="271"/>
            <ac:spMk id="2" creationId="{9B19AB3D-FC55-EC05-59A1-32359151A7A7}"/>
          </ac:spMkLst>
        </pc:spChg>
        <pc:spChg chg="del">
          <ac:chgData name="James Petty" userId="d2fe4e0d-5651-4d13-8a68-5a37405efc6c" providerId="ADAL" clId="{B39B79D4-5C61-4B67-A047-4218C64F33D5}" dt="2024-01-25T16:55:27.059" v="623" actId="478"/>
          <ac:spMkLst>
            <pc:docMk/>
            <pc:sldMk cId="158319760" sldId="271"/>
            <ac:spMk id="3" creationId="{3C029830-CCF1-56A4-F155-F1A78AE730A1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989" v="572" actId="47"/>
        <pc:sldMkLst>
          <pc:docMk/>
          <pc:sldMk cId="1258011790" sldId="271"/>
        </pc:sldMkLst>
        <pc:spChg chg="del">
          <ac:chgData name="James Petty" userId="d2fe4e0d-5651-4d13-8a68-5a37405efc6c" providerId="ADAL" clId="{B39B79D4-5C61-4B67-A047-4218C64F33D5}" dt="2024-01-25T16:24:30.851" v="527" actId="700"/>
          <ac:spMkLst>
            <pc:docMk/>
            <pc:sldMk cId="1258011790" sldId="271"/>
            <ac:spMk id="2" creationId="{A875B0CA-7E3D-B348-1170-48C6313F4EF2}"/>
          </ac:spMkLst>
        </pc:spChg>
        <pc:spChg chg="add del mod ord">
          <ac:chgData name="James Petty" userId="d2fe4e0d-5651-4d13-8a68-5a37405efc6c" providerId="ADAL" clId="{B39B79D4-5C61-4B67-A047-4218C64F33D5}" dt="2024-01-25T16:26:18.803" v="532" actId="700"/>
          <ac:spMkLst>
            <pc:docMk/>
            <pc:sldMk cId="1258011790" sldId="271"/>
            <ac:spMk id="3" creationId="{F2F10547-8167-226A-44EC-B15D09E742A0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4" creationId="{EC964DF6-5B98-7A70-7BE9-5FD5D2AFC4DE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5" creationId="{2554F8F7-F889-C3F5-C236-7DF91626C3C4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6" creationId="{ED95B7EF-0DF3-DC23-D63B-C89FBD1F967C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7" creationId="{59E55258-D6DE-4AED-0AEF-3E003CD2B171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8" creationId="{B3C59894-F3CE-EA98-6FC3-E885077ECC00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9" creationId="{46F17D97-8CE9-F083-0F40-D81B7C34A9E6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0" creationId="{25044387-9D64-18B0-32B5-CF842F0D9015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1" creationId="{44C913F9-9D5F-AEDA-99E6-CAC478833527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2" creationId="{7F5AAA0C-954B-FD8C-EC81-379DE6CA8D48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3" creationId="{AB619950-C977-0E63-4715-D4ACCF1F4577}"/>
          </ac:spMkLst>
        </pc:spChg>
        <pc:spChg chg="add del mod ord">
          <ac:chgData name="James Petty" userId="d2fe4e0d-5651-4d13-8a68-5a37405efc6c" providerId="ADAL" clId="{B39B79D4-5C61-4B67-A047-4218C64F33D5}" dt="2024-01-25T16:27:58.536" v="545" actId="26606"/>
          <ac:spMkLst>
            <pc:docMk/>
            <pc:sldMk cId="1258011790" sldId="271"/>
            <ac:spMk id="14" creationId="{E245F5B9-0ABB-F6BB-E2C2-9B05AD87EA26}"/>
          </ac:spMkLst>
        </pc:spChg>
        <pc:spChg chg="add mod ord">
          <ac:chgData name="James Petty" userId="d2fe4e0d-5651-4d13-8a68-5a37405efc6c" providerId="ADAL" clId="{B39B79D4-5C61-4B67-A047-4218C64F33D5}" dt="2024-01-25T16:28:23.989" v="568" actId="27636"/>
          <ac:spMkLst>
            <pc:docMk/>
            <pc:sldMk cId="1258011790" sldId="271"/>
            <ac:spMk id="15" creationId="{D7ACE72B-1194-3306-5DB6-3430C301BBB8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6" creationId="{D0F96629-81A8-29F6-9B41-86A750156995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7" creationId="{472DBD89-1038-147B-3419-2A98800881EC}"/>
          </ac:spMkLst>
        </pc:spChg>
        <pc:spChg chg="add del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9" creationId="{4129946E-189A-4B02-BE79-CB64003C4DF9}"/>
          </ac:spMkLst>
        </pc:spChg>
      </pc:sldChg>
      <pc:sldChg chg="addSp modSp new del mod chgLayout">
        <pc:chgData name="James Petty" userId="d2fe4e0d-5651-4d13-8a68-5a37405efc6c" providerId="ADAL" clId="{B39B79D4-5C61-4B67-A047-4218C64F33D5}" dt="2024-01-25T16:20:08.985" v="498" actId="47"/>
        <pc:sldMkLst>
          <pc:docMk/>
          <pc:sldMk cId="2786222027" sldId="271"/>
        </pc:sldMkLst>
        <pc:spChg chg="mod ord">
          <ac:chgData name="James Petty" userId="d2fe4e0d-5651-4d13-8a68-5a37405efc6c" providerId="ADAL" clId="{B39B79D4-5C61-4B67-A047-4218C64F33D5}" dt="2024-01-25T16:17:36.766" v="432" actId="20577"/>
          <ac:spMkLst>
            <pc:docMk/>
            <pc:sldMk cId="2786222027" sldId="271"/>
            <ac:spMk id="2" creationId="{9C9E7B6C-6707-6399-2A18-2394FF52739D}"/>
          </ac:spMkLst>
        </pc:spChg>
        <pc:spChg chg="add mod ord">
          <ac:chgData name="James Petty" userId="d2fe4e0d-5651-4d13-8a68-5a37405efc6c" providerId="ADAL" clId="{B39B79D4-5C61-4B67-A047-4218C64F33D5}" dt="2024-01-25T16:17:31.982" v="416" actId="700"/>
          <ac:spMkLst>
            <pc:docMk/>
            <pc:sldMk cId="2786222027" sldId="271"/>
            <ac:spMk id="3" creationId="{42A937F1-02DA-21D7-6F6D-9BBA8130213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31:18.394" v="607" actId="47"/>
        <pc:sldMkLst>
          <pc:docMk/>
          <pc:sldMk cId="4249729356" sldId="271"/>
        </pc:sldMkLst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2" creationId="{1C70E437-0EFD-D52A-80AB-2F813C481AF1}"/>
          </ac:spMkLst>
        </pc:spChg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3" creationId="{6852A772-96DB-C714-8B1B-FB10A1222A6F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4" creationId="{DD0EF44F-C935-CF1F-D98C-795A01B895D1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5" creationId="{3E139003-063A-F1C1-A03B-903460F9EBF9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6" creationId="{AA3581DB-8F51-F6CA-98C9-DC4144C22737}"/>
          </ac:spMkLst>
        </pc:spChg>
        <pc:spChg chg="add mod ord">
          <ac:chgData name="James Petty" userId="d2fe4e0d-5651-4d13-8a68-5a37405efc6c" providerId="ADAL" clId="{B39B79D4-5C61-4B67-A047-4218C64F33D5}" dt="2024-01-25T16:31:12.130" v="606" actId="20577"/>
          <ac:spMkLst>
            <pc:docMk/>
            <pc:sldMk cId="4249729356" sldId="271"/>
            <ac:spMk id="7" creationId="{2D66349C-BA32-81F1-85EC-CFE519EAB227}"/>
          </ac:spMkLst>
        </pc:spChg>
        <pc:spChg chg="add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8" creationId="{B5EBD1C8-26E9-6DCF-01AE-7796E775A3FA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2.459" v="516" actId="47"/>
        <pc:sldMkLst>
          <pc:docMk/>
          <pc:sldMk cId="374322546" sldId="272"/>
        </pc:sldMkLst>
        <pc:spChg chg="del">
          <ac:chgData name="James Petty" userId="d2fe4e0d-5651-4d13-8a68-5a37405efc6c" providerId="ADAL" clId="{B39B79D4-5C61-4B67-A047-4218C64F33D5}" dt="2024-01-25T16:13:49.664" v="386" actId="700"/>
          <ac:spMkLst>
            <pc:docMk/>
            <pc:sldMk cId="374322546" sldId="272"/>
            <ac:spMk id="2" creationId="{15A38B9F-D43C-7116-1EE5-9C90D3F0BCBF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3" creationId="{DFAFA6B7-F06A-7536-FAD1-414F522D028C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4" creationId="{94E63C0B-D6D0-57B0-A489-124659581736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5" creationId="{93476FBB-4D57-470D-47D6-D426EF0C79C2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6" creationId="{A34DB72D-05B6-4B53-99BD-98FAA2ACBA88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7" creationId="{861AFCD5-6B37-CEC7-D460-5477541B800C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8" creationId="{65AA0208-8932-315F-57B8-2D9212F7817B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270" v="571" actId="47"/>
        <pc:sldMkLst>
          <pc:docMk/>
          <pc:sldMk cId="2129951694" sldId="272"/>
        </pc:sldMkLst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2" creationId="{FC5EB940-7AEF-DA10-0B00-F994B449B2FF}"/>
          </ac:spMkLst>
        </pc:spChg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3" creationId="{BF043F25-09F3-1BF5-FF52-B2038EC7046B}"/>
          </ac:spMkLst>
        </pc:spChg>
        <pc:spChg chg="del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4" creationId="{776B18CB-1244-A3C5-3A46-06222DAE3944}"/>
          </ac:spMkLst>
        </pc:spChg>
        <pc:spChg chg="add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5" creationId="{D2CF40E6-4B69-D5B6-37E4-DB7D486CC67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1.526" v="515" actId="47"/>
        <pc:sldMkLst>
          <pc:docMk/>
          <pc:sldMk cId="2199640647" sldId="273"/>
        </pc:sldMkLst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2" creationId="{8D392DDA-8D4E-042C-41D2-03CF17FA3D99}"/>
          </ac:spMkLst>
        </pc:spChg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3" creationId="{20A6545D-EC89-D45A-C6DB-5060442183F5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4" creationId="{84DE08EE-D4E8-A547-40AB-2F1E5C8F46DA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5" creationId="{C18EED36-45CE-4EFB-BCF7-932CC3E1DD56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6" creationId="{0B060BB6-87F0-A57B-5DA6-C4B9E2077A3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7" creationId="{3E7833E8-6C81-08F1-CC8B-604B198C720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8" creationId="{E8B1007C-6F04-6F3B-F538-F2A913BC34FD}"/>
          </ac:spMkLst>
        </pc:spChg>
      </pc:sldChg>
      <pc:sldMasterChg chg="addSp delSp modSp mod addSldLayout delSldLayout modSldLayout">
        <pc:chgData name="James Petty" userId="d2fe4e0d-5651-4d13-8a68-5a37405efc6c" providerId="ADAL" clId="{B39B79D4-5C61-4B67-A047-4218C64F33D5}" dt="2024-01-25T16:34:55.170" v="622" actId="113"/>
        <pc:sldMasterMkLst>
          <pc:docMk/>
          <pc:sldMasterMk cId="306822565" sldId="2147483648"/>
        </pc:sldMasterMkLst>
        <pc:spChg chg="add mod">
          <ac:chgData name="James Petty" userId="d2fe4e0d-5651-4d13-8a68-5a37405efc6c" providerId="ADAL" clId="{B39B79D4-5C61-4B67-A047-4218C64F33D5}" dt="2024-01-25T15:45:48.166" v="176" actId="20577"/>
          <ac:spMkLst>
            <pc:docMk/>
            <pc:sldMasterMk cId="306822565" sldId="2147483648"/>
            <ac:spMk id="4" creationId="{A737BFD9-1464-4228-FCE9-787B77E2F4BB}"/>
          </ac:spMkLst>
        </pc:spChg>
        <pc:spChg chg="del mod">
          <ac:chgData name="James Petty" userId="d2fe4e0d-5651-4d13-8a68-5a37405efc6c" providerId="ADAL" clId="{B39B79D4-5C61-4B67-A047-4218C64F33D5}" dt="2024-01-25T16:24:13.860" v="524" actId="478"/>
          <ac:spMkLst>
            <pc:docMk/>
            <pc:sldMasterMk cId="306822565" sldId="2147483648"/>
            <ac:spMk id="5" creationId="{87A090DB-6B33-772F-1523-2CFF8DD006E8}"/>
          </ac:spMkLst>
        </pc:spChg>
        <pc:spChg chg="del mod">
          <ac:chgData name="James Petty" userId="d2fe4e0d-5651-4d13-8a68-5a37405efc6c" providerId="ADAL" clId="{B39B79D4-5C61-4B67-A047-4218C64F33D5}" dt="2024-01-25T16:29:05.475" v="574" actId="478"/>
          <ac:spMkLst>
            <pc:docMk/>
            <pc:sldMasterMk cId="306822565" sldId="2147483648"/>
            <ac:spMk id="7" creationId="{B21AF33D-A31C-0EB5-6DDD-2980CD20018F}"/>
          </ac:spMkLst>
        </pc:spChg>
        <pc:picChg chg="mod">
          <ac:chgData name="James Petty" userId="d2fe4e0d-5651-4d13-8a68-5a37405efc6c" providerId="ADAL" clId="{B39B79D4-5C61-4B67-A047-4218C64F33D5}" dt="2024-01-25T15:49:54.625" v="184" actId="166"/>
          <ac:picMkLst>
            <pc:docMk/>
            <pc:sldMasterMk cId="306822565" sldId="2147483648"/>
            <ac:picMk id="2" creationId="{8BC9188D-0421-911F-9F07-68606BC9BD12}"/>
          </ac:picMkLst>
        </pc:picChg>
        <pc:picChg chg="add mod">
          <ac:chgData name="James Petty" userId="d2fe4e0d-5651-4d13-8a68-5a37405efc6c" providerId="ADAL" clId="{B39B79D4-5C61-4B67-A047-4218C64F33D5}" dt="2024-01-25T15:48:41.006" v="183" actId="1076"/>
          <ac:picMkLst>
            <pc:docMk/>
            <pc:sldMasterMk cId="306822565" sldId="2147483648"/>
            <ac:picMk id="6" creationId="{EDC90464-A84D-2C36-9921-169F53A0B11D}"/>
          </ac:picMkLst>
        </pc:picChg>
        <pc:sldLayoutChg chg="modSp mod">
          <pc:chgData name="James Petty" userId="d2fe4e0d-5651-4d13-8a68-5a37405efc6c" providerId="ADAL" clId="{B39B79D4-5C61-4B67-A047-4218C64F33D5}" dt="2024-01-25T15:50:33.241" v="185" actId="167"/>
          <pc:sldLayoutMkLst>
            <pc:docMk/>
            <pc:sldMasterMk cId="306822565" sldId="2147483648"/>
            <pc:sldLayoutMk cId="2631427968" sldId="2147483649"/>
          </pc:sldLayoutMkLst>
          <pc:grpChg chg="ord">
            <ac:chgData name="James Petty" userId="d2fe4e0d-5651-4d13-8a68-5a37405efc6c" providerId="ADAL" clId="{B39B79D4-5C61-4B67-A047-4218C64F33D5}" dt="2024-01-25T15:50:33.241" v="185" actId="167"/>
            <ac:grpSpMkLst>
              <pc:docMk/>
              <pc:sldMasterMk cId="306822565" sldId="2147483648"/>
              <pc:sldLayoutMk cId="2631427968" sldId="2147483649"/>
              <ac:grpSpMk id="4" creationId="{75E41935-A6BA-C59A-85AA-973BED0C276C}"/>
            </ac:grpSpMkLst>
          </pc:grpChg>
        </pc:sldLayoutChg>
        <pc:sldLayoutChg chg="addSp delSp modSp mod">
          <pc:chgData name="James Petty" userId="d2fe4e0d-5651-4d13-8a68-5a37405efc6c" providerId="ADAL" clId="{B39B79D4-5C61-4B67-A047-4218C64F33D5}" dt="2024-01-25T16:31:36.180" v="609" actId="207"/>
          <pc:sldLayoutMkLst>
            <pc:docMk/>
            <pc:sldMasterMk cId="306822565" sldId="2147483648"/>
            <pc:sldLayoutMk cId="3845294658" sldId="2147483650"/>
          </pc:sldLayoutMkLst>
          <pc:spChg chg="add del mod">
            <ac:chgData name="James Petty" userId="d2fe4e0d-5651-4d13-8a68-5a37405efc6c" providerId="ADAL" clId="{B39B79D4-5C61-4B67-A047-4218C64F33D5}" dt="2024-01-25T15:52:29.777" v="285"/>
            <ac:spMkLst>
              <pc:docMk/>
              <pc:sldMasterMk cId="306822565" sldId="2147483648"/>
              <pc:sldLayoutMk cId="3845294658" sldId="2147483650"/>
              <ac:spMk id="2" creationId="{4FA5D030-94E8-0BD4-B449-396872FF4358}"/>
            </ac:spMkLst>
          </pc:spChg>
          <pc:spChg chg="add del">
            <ac:chgData name="James Petty" userId="d2fe4e0d-5651-4d13-8a68-5a37405efc6c" providerId="ADAL" clId="{B39B79D4-5C61-4B67-A047-4218C64F33D5}" dt="2024-01-25T16:16:09.030" v="395" actId="11529"/>
            <ac:spMkLst>
              <pc:docMk/>
              <pc:sldMasterMk cId="306822565" sldId="2147483648"/>
              <pc:sldLayoutMk cId="3845294658" sldId="2147483650"/>
              <ac:spMk id="2" creationId="{7B8DC363-F157-A52A-8237-28D886B8AC9A}"/>
            </ac:spMkLst>
          </pc:spChg>
          <pc:spChg chg="add mod">
            <ac:chgData name="James Petty" userId="d2fe4e0d-5651-4d13-8a68-5a37405efc6c" providerId="ADAL" clId="{B39B79D4-5C61-4B67-A047-4218C64F33D5}" dt="2024-01-25T16:21:27.301" v="503" actId="207"/>
            <ac:spMkLst>
              <pc:docMk/>
              <pc:sldMasterMk cId="306822565" sldId="2147483648"/>
              <pc:sldLayoutMk cId="3845294658" sldId="2147483650"/>
              <ac:spMk id="3" creationId="{0924E4FC-5965-0866-ABE5-FCF5ACA99BD4}"/>
            </ac:spMkLst>
          </pc:spChg>
          <pc:spChg chg="mod">
            <ac:chgData name="James Petty" userId="d2fe4e0d-5651-4d13-8a68-5a37405efc6c" providerId="ADAL" clId="{B39B79D4-5C61-4B67-A047-4218C64F33D5}" dt="2024-01-25T16:31:36.180" v="609" actId="207"/>
            <ac:spMkLst>
              <pc:docMk/>
              <pc:sldMasterMk cId="306822565" sldId="2147483648"/>
              <pc:sldLayoutMk cId="3845294658" sldId="2147483650"/>
              <ac:spMk id="6" creationId="{2D3504F6-8EDE-4217-910B-79DB465C12C3}"/>
            </ac:spMkLst>
          </pc:spChg>
          <pc:spChg chg="add mod">
            <ac:chgData name="James Petty" userId="d2fe4e0d-5651-4d13-8a68-5a37405efc6c" providerId="ADAL" clId="{B39B79D4-5C61-4B67-A047-4218C64F33D5}" dt="2024-01-25T16:19:20.158" v="472"/>
            <ac:spMkLst>
              <pc:docMk/>
              <pc:sldMasterMk cId="306822565" sldId="2147483648"/>
              <pc:sldLayoutMk cId="3845294658" sldId="2147483650"/>
              <ac:spMk id="25" creationId="{0E4913D5-50CF-76F6-2AB4-8F894A7B2747}"/>
            </ac:spMkLst>
          </pc:spChg>
          <pc:spChg chg="add del mod">
            <ac:chgData name="James Petty" userId="d2fe4e0d-5651-4d13-8a68-5a37405efc6c" providerId="ADAL" clId="{B39B79D4-5C61-4B67-A047-4218C64F33D5}" dt="2024-01-25T15:54:00.292" v="292" actId="478"/>
            <ac:spMkLst>
              <pc:docMk/>
              <pc:sldMasterMk cId="306822565" sldId="2147483648"/>
              <pc:sldLayoutMk cId="3845294658" sldId="2147483650"/>
              <ac:spMk id="26" creationId="{C8881703-0FE1-B2E2-AFD3-7DF829CFE6C9}"/>
            </ac:spMkLst>
          </pc:spChg>
          <pc:spChg chg="add del mod">
            <ac:chgData name="James Petty" userId="d2fe4e0d-5651-4d13-8a68-5a37405efc6c" providerId="ADAL" clId="{B39B79D4-5C61-4B67-A047-4218C64F33D5}" dt="2024-01-25T16:16:02.142" v="394" actId="478"/>
            <ac:spMkLst>
              <pc:docMk/>
              <pc:sldMasterMk cId="306822565" sldId="2147483648"/>
              <pc:sldLayoutMk cId="3845294658" sldId="2147483650"/>
              <ac:spMk id="27" creationId="{A5CE1300-3929-6266-0927-C2790F5D0108}"/>
            </ac:spMkLst>
          </pc:spChg>
          <pc:picChg chg="add del">
            <ac:chgData name="James Petty" userId="d2fe4e0d-5651-4d13-8a68-5a37405efc6c" providerId="ADAL" clId="{B39B79D4-5C61-4B67-A047-4218C64F33D5}" dt="2024-01-25T15:53:17.015" v="289" actId="22"/>
            <ac:picMkLst>
              <pc:docMk/>
              <pc:sldMasterMk cId="306822565" sldId="2147483648"/>
              <pc:sldLayoutMk cId="3845294658" sldId="2147483650"/>
              <ac:picMk id="25" creationId="{9B2B9C19-A96B-3342-92E3-4A75A56D763B}"/>
            </ac:picMkLst>
          </pc:picChg>
        </pc:sldLayoutChg>
        <pc:sldLayoutChg chg="addSp delSp modSp mod">
          <pc:chgData name="James Petty" userId="d2fe4e0d-5651-4d13-8a68-5a37405efc6c" providerId="ADAL" clId="{B39B79D4-5C61-4B67-A047-4218C64F33D5}" dt="2024-01-25T16:31:40.443" v="610" actId="207"/>
          <pc:sldLayoutMkLst>
            <pc:docMk/>
            <pc:sldMasterMk cId="306822565" sldId="2147483648"/>
            <pc:sldLayoutMk cId="3449852787" sldId="2147483651"/>
          </pc:sldLayoutMkLst>
          <pc:spChg chg="add del mod">
            <ac:chgData name="James Petty" userId="d2fe4e0d-5651-4d13-8a68-5a37405efc6c" providerId="ADAL" clId="{B39B79D4-5C61-4B67-A047-4218C64F33D5}" dt="2024-01-25T16:16:24.781" v="400" actId="478"/>
            <ac:spMkLst>
              <pc:docMk/>
              <pc:sldMasterMk cId="306822565" sldId="2147483648"/>
              <pc:sldLayoutMk cId="3449852787" sldId="2147483651"/>
              <ac:spMk id="2" creationId="{C733DD1E-27D7-E3BE-0253-BC87B1F12FE4}"/>
            </ac:spMkLst>
          </pc:spChg>
          <pc:spChg chg="add mod">
            <ac:chgData name="James Petty" userId="d2fe4e0d-5651-4d13-8a68-5a37405efc6c" providerId="ADAL" clId="{B39B79D4-5C61-4B67-A047-4218C64F33D5}" dt="2024-01-25T16:21:31.311" v="504" actId="207"/>
            <ac:spMkLst>
              <pc:docMk/>
              <pc:sldMasterMk cId="306822565" sldId="2147483648"/>
              <pc:sldLayoutMk cId="3449852787" sldId="2147483651"/>
              <ac:spMk id="3" creationId="{4A695162-40C1-C894-1E34-62B2690F2B31}"/>
            </ac:spMkLst>
          </pc:spChg>
          <pc:spChg chg="add mod">
            <ac:chgData name="James Petty" userId="d2fe4e0d-5651-4d13-8a68-5a37405efc6c" providerId="ADAL" clId="{B39B79D4-5C61-4B67-A047-4218C64F33D5}" dt="2024-01-25T16:31:40.443" v="610" actId="207"/>
            <ac:spMkLst>
              <pc:docMk/>
              <pc:sldMasterMk cId="306822565" sldId="2147483648"/>
              <pc:sldLayoutMk cId="3449852787" sldId="2147483651"/>
              <ac:spMk id="4" creationId="{72C930D0-80DD-075B-7012-F7DC64864154}"/>
            </ac:spMkLst>
          </pc:spChg>
        </pc:sldLayoutChg>
        <pc:sldLayoutChg chg="del">
          <pc:chgData name="James Petty" userId="d2fe4e0d-5651-4d13-8a68-5a37405efc6c" providerId="ADAL" clId="{B39B79D4-5C61-4B67-A047-4218C64F33D5}" dt="2024-01-25T15:58:51.842" v="376" actId="2696"/>
          <pc:sldLayoutMkLst>
            <pc:docMk/>
            <pc:sldMasterMk cId="306822565" sldId="2147483648"/>
            <pc:sldLayoutMk cId="4087852120" sldId="2147483652"/>
          </pc:sldLayoutMkLst>
        </pc:sldLayoutChg>
        <pc:sldLayoutChg chg="addSp delSp modSp mod">
          <pc:chgData name="James Petty" userId="d2fe4e0d-5651-4d13-8a68-5a37405efc6c" providerId="ADAL" clId="{B39B79D4-5C61-4B67-A047-4218C64F33D5}" dt="2024-01-25T16:31:45.318" v="611" actId="207"/>
          <pc:sldLayoutMkLst>
            <pc:docMk/>
            <pc:sldMasterMk cId="306822565" sldId="2147483648"/>
            <pc:sldLayoutMk cId="276149728" sldId="2147483653"/>
          </pc:sldLayoutMkLst>
          <pc:spChg chg="add del mod">
            <ac:chgData name="James Petty" userId="d2fe4e0d-5651-4d13-8a68-5a37405efc6c" providerId="ADAL" clId="{B39B79D4-5C61-4B67-A047-4218C64F33D5}" dt="2024-01-25T16:16:36.502" v="402" actId="478"/>
            <ac:spMkLst>
              <pc:docMk/>
              <pc:sldMasterMk cId="306822565" sldId="2147483648"/>
              <pc:sldLayoutMk cId="276149728" sldId="2147483653"/>
              <ac:spMk id="2" creationId="{4F9FB7FC-CD9E-D6C5-BF61-540F96DDB773}"/>
            </ac:spMkLst>
          </pc:spChg>
          <pc:spChg chg="add mod">
            <ac:chgData name="James Petty" userId="d2fe4e0d-5651-4d13-8a68-5a37405efc6c" providerId="ADAL" clId="{B39B79D4-5C61-4B67-A047-4218C64F33D5}" dt="2024-01-25T16:23:39.810" v="517" actId="207"/>
            <ac:spMkLst>
              <pc:docMk/>
              <pc:sldMasterMk cId="306822565" sldId="2147483648"/>
              <pc:sldLayoutMk cId="276149728" sldId="2147483653"/>
              <ac:spMk id="3" creationId="{F5528A7B-8F36-BCD5-EB88-CE71FB138520}"/>
            </ac:spMkLst>
          </pc:spChg>
          <pc:spChg chg="add mod">
            <ac:chgData name="James Petty" userId="d2fe4e0d-5651-4d13-8a68-5a37405efc6c" providerId="ADAL" clId="{B39B79D4-5C61-4B67-A047-4218C64F33D5}" dt="2024-01-25T16:31:45.318" v="611" actId="207"/>
            <ac:spMkLst>
              <pc:docMk/>
              <pc:sldMasterMk cId="306822565" sldId="2147483648"/>
              <pc:sldLayoutMk cId="276149728" sldId="2147483653"/>
              <ac:spMk id="4" creationId="{4C924AE6-77D0-6A32-BB61-3F1F1063A61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1:50.600" v="612" actId="207"/>
          <pc:sldLayoutMkLst>
            <pc:docMk/>
            <pc:sldMasterMk cId="306822565" sldId="2147483648"/>
            <pc:sldLayoutMk cId="3258909250" sldId="2147483654"/>
          </pc:sldLayoutMkLst>
          <pc:spChg chg="add mod">
            <ac:chgData name="James Petty" userId="d2fe4e0d-5651-4d13-8a68-5a37405efc6c" providerId="ADAL" clId="{B39B79D4-5C61-4B67-A047-4218C64F33D5}" dt="2024-01-25T16:31:50.600" v="612" actId="207"/>
            <ac:spMkLst>
              <pc:docMk/>
              <pc:sldMasterMk cId="306822565" sldId="2147483648"/>
              <pc:sldLayoutMk cId="3258909250" sldId="2147483654"/>
              <ac:spMk id="2" creationId="{E443B165-ECAF-619E-A68C-F32C4416CEA3}"/>
            </ac:spMkLst>
          </pc:spChg>
          <pc:spChg chg="add mod">
            <ac:chgData name="James Petty" userId="d2fe4e0d-5651-4d13-8a68-5a37405efc6c" providerId="ADAL" clId="{B39B79D4-5C61-4B67-A047-4218C64F33D5}" dt="2024-01-25T16:23:48.291" v="518"/>
            <ac:spMkLst>
              <pc:docMk/>
              <pc:sldMasterMk cId="306822565" sldId="2147483648"/>
              <pc:sldLayoutMk cId="3258909250" sldId="2147483654"/>
              <ac:spMk id="3" creationId="{C904DFE7-A742-D8FD-6DBB-EB753C5CEE22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5.256" v="613" actId="207"/>
          <pc:sldLayoutMkLst>
            <pc:docMk/>
            <pc:sldMasterMk cId="306822565" sldId="2147483648"/>
            <pc:sldLayoutMk cId="376985894" sldId="2147483655"/>
          </pc:sldLayoutMkLst>
          <pc:spChg chg="add del mod">
            <ac:chgData name="James Petty" userId="d2fe4e0d-5651-4d13-8a68-5a37405efc6c" providerId="ADAL" clId="{B39B79D4-5C61-4B67-A047-4218C64F33D5}" dt="2024-01-25T16:16:48.557" v="405" actId="478"/>
            <ac:spMkLst>
              <pc:docMk/>
              <pc:sldMasterMk cId="306822565" sldId="2147483648"/>
              <pc:sldLayoutMk cId="376985894" sldId="2147483655"/>
              <ac:spMk id="2" creationId="{4C4E97CF-DD86-045C-1E21-8CDDDA15AC0E}"/>
            </ac:spMkLst>
          </pc:spChg>
          <pc:spChg chg="add mod">
            <ac:chgData name="James Petty" userId="d2fe4e0d-5651-4d13-8a68-5a37405efc6c" providerId="ADAL" clId="{B39B79D4-5C61-4B67-A047-4218C64F33D5}" dt="2024-01-25T16:23:52.070" v="519" actId="207"/>
            <ac:spMkLst>
              <pc:docMk/>
              <pc:sldMasterMk cId="306822565" sldId="2147483648"/>
              <pc:sldLayoutMk cId="376985894" sldId="2147483655"/>
              <ac:spMk id="3" creationId="{D0B6815D-2F29-945D-3464-0CC04A4BDD9C}"/>
            </ac:spMkLst>
          </pc:spChg>
          <pc:spChg chg="add mod">
            <ac:chgData name="James Petty" userId="d2fe4e0d-5651-4d13-8a68-5a37405efc6c" providerId="ADAL" clId="{B39B79D4-5C61-4B67-A047-4218C64F33D5}" dt="2024-01-25T16:31:55.256" v="613" actId="207"/>
            <ac:spMkLst>
              <pc:docMk/>
              <pc:sldMasterMk cId="306822565" sldId="2147483648"/>
              <pc:sldLayoutMk cId="376985894" sldId="2147483655"/>
              <ac:spMk id="5" creationId="{F076F1D8-FF55-2842-0A94-7A72939057A8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8.508" v="614" actId="207"/>
          <pc:sldLayoutMkLst>
            <pc:docMk/>
            <pc:sldMasterMk cId="306822565" sldId="2147483648"/>
            <pc:sldLayoutMk cId="2578147275" sldId="2147483656"/>
          </pc:sldLayoutMkLst>
          <pc:spChg chg="add del mod">
            <ac:chgData name="James Petty" userId="d2fe4e0d-5651-4d13-8a68-5a37405efc6c" providerId="ADAL" clId="{B39B79D4-5C61-4B67-A047-4218C64F33D5}" dt="2024-01-25T16:16:56.653" v="408" actId="478"/>
            <ac:spMkLst>
              <pc:docMk/>
              <pc:sldMasterMk cId="306822565" sldId="2147483648"/>
              <pc:sldLayoutMk cId="2578147275" sldId="2147483656"/>
              <ac:spMk id="2" creationId="{7BC5030F-AC54-3CCE-C49B-3E140E2C54B2}"/>
            </ac:spMkLst>
          </pc:spChg>
          <pc:spChg chg="add mod">
            <ac:chgData name="James Petty" userId="d2fe4e0d-5651-4d13-8a68-5a37405efc6c" providerId="ADAL" clId="{B39B79D4-5C61-4B67-A047-4218C64F33D5}" dt="2024-01-25T16:23:54.959" v="520" actId="207"/>
            <ac:spMkLst>
              <pc:docMk/>
              <pc:sldMasterMk cId="306822565" sldId="2147483648"/>
              <pc:sldLayoutMk cId="2578147275" sldId="2147483656"/>
              <ac:spMk id="3" creationId="{F2C98A8C-A243-F1B0-CF7C-A8504A15F522}"/>
            </ac:spMkLst>
          </pc:spChg>
          <pc:spChg chg="add mod">
            <ac:chgData name="James Petty" userId="d2fe4e0d-5651-4d13-8a68-5a37405efc6c" providerId="ADAL" clId="{B39B79D4-5C61-4B67-A047-4218C64F33D5}" dt="2024-01-25T16:31:58.508" v="614" actId="207"/>
            <ac:spMkLst>
              <pc:docMk/>
              <pc:sldMasterMk cId="306822565" sldId="2147483648"/>
              <pc:sldLayoutMk cId="2578147275" sldId="2147483656"/>
              <ac:spMk id="4" creationId="{96052890-F062-A301-BC29-834B47D1326D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02.945" v="615" actId="207"/>
          <pc:sldLayoutMkLst>
            <pc:docMk/>
            <pc:sldMasterMk cId="306822565" sldId="2147483648"/>
            <pc:sldLayoutMk cId="3013274392" sldId="2147483658"/>
          </pc:sldLayoutMkLst>
          <pc:spChg chg="add mod">
            <ac:chgData name="James Petty" userId="d2fe4e0d-5651-4d13-8a68-5a37405efc6c" providerId="ADAL" clId="{B39B79D4-5C61-4B67-A047-4218C64F33D5}" dt="2024-01-25T16:32:02.945" v="615" actId="207"/>
            <ac:spMkLst>
              <pc:docMk/>
              <pc:sldMasterMk cId="306822565" sldId="2147483648"/>
              <pc:sldLayoutMk cId="3013274392" sldId="2147483658"/>
              <ac:spMk id="2" creationId="{B4600D8C-AA8C-EA2C-7606-F17F7B157D7F}"/>
            </ac:spMkLst>
          </pc:spChg>
          <pc:spChg chg="mod">
            <ac:chgData name="James Petty" userId="d2fe4e0d-5651-4d13-8a68-5a37405efc6c" providerId="ADAL" clId="{B39B79D4-5C61-4B67-A047-4218C64F33D5}" dt="2024-01-25T16:19:37.496" v="479" actId="14100"/>
            <ac:spMkLst>
              <pc:docMk/>
              <pc:sldMasterMk cId="306822565" sldId="2147483648"/>
              <pc:sldLayoutMk cId="3013274392" sldId="2147483658"/>
              <ac:spMk id="16" creationId="{5FB9C39B-02F3-4BBE-8840-6427287ABFED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2:12.232" v="617" actId="207"/>
          <pc:sldLayoutMkLst>
            <pc:docMk/>
            <pc:sldMasterMk cId="306822565" sldId="2147483648"/>
            <pc:sldLayoutMk cId="3016926916" sldId="2147483659"/>
          </pc:sldLayoutMkLst>
          <pc:spChg chg="add del mod">
            <ac:chgData name="James Petty" userId="d2fe4e0d-5651-4d13-8a68-5a37405efc6c" providerId="ADAL" clId="{B39B79D4-5C61-4B67-A047-4218C64F33D5}" dt="2024-01-25T16:17:04.502" v="410" actId="478"/>
            <ac:spMkLst>
              <pc:docMk/>
              <pc:sldMasterMk cId="306822565" sldId="2147483648"/>
              <pc:sldLayoutMk cId="3016926916" sldId="2147483659"/>
              <ac:spMk id="2" creationId="{5394248A-635B-CC17-3361-42E64A8E38BC}"/>
            </ac:spMkLst>
          </pc:spChg>
          <pc:spChg chg="add mod">
            <ac:chgData name="James Petty" userId="d2fe4e0d-5651-4d13-8a68-5a37405efc6c" providerId="ADAL" clId="{B39B79D4-5C61-4B67-A047-4218C64F33D5}" dt="2024-01-25T16:23:59.017" v="521" actId="207"/>
            <ac:spMkLst>
              <pc:docMk/>
              <pc:sldMasterMk cId="306822565" sldId="2147483648"/>
              <pc:sldLayoutMk cId="3016926916" sldId="2147483659"/>
              <ac:spMk id="3" creationId="{720E9AF0-7616-21E3-5C98-061DF965BA99}"/>
            </ac:spMkLst>
          </pc:spChg>
          <pc:spChg chg="add mod">
            <ac:chgData name="James Petty" userId="d2fe4e0d-5651-4d13-8a68-5a37405efc6c" providerId="ADAL" clId="{B39B79D4-5C61-4B67-A047-4218C64F33D5}" dt="2024-01-25T16:32:12.232" v="617" actId="207"/>
            <ac:spMkLst>
              <pc:docMk/>
              <pc:sldMasterMk cId="306822565" sldId="2147483648"/>
              <pc:sldLayoutMk cId="3016926916" sldId="2147483659"/>
              <ac:spMk id="4" creationId="{F7126D28-1710-8B0A-9FE3-780C7BDB2F0B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08.221" v="616" actId="207"/>
          <pc:sldLayoutMkLst>
            <pc:docMk/>
            <pc:sldMasterMk cId="306822565" sldId="2147483648"/>
            <pc:sldLayoutMk cId="3431890948" sldId="2147483660"/>
          </pc:sldLayoutMkLst>
          <pc:spChg chg="add mod">
            <ac:chgData name="James Petty" userId="d2fe4e0d-5651-4d13-8a68-5a37405efc6c" providerId="ADAL" clId="{B39B79D4-5C61-4B67-A047-4218C64F33D5}" dt="2024-01-25T16:32:08.221" v="616" actId="207"/>
            <ac:spMkLst>
              <pc:docMk/>
              <pc:sldMasterMk cId="306822565" sldId="2147483648"/>
              <pc:sldLayoutMk cId="3431890948" sldId="2147483660"/>
              <ac:spMk id="2" creationId="{9DC799F2-E3CE-CBB6-743F-AF3DED8F577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15.763" v="618" actId="207"/>
          <pc:sldLayoutMkLst>
            <pc:docMk/>
            <pc:sldMasterMk cId="306822565" sldId="2147483648"/>
            <pc:sldLayoutMk cId="4274588361" sldId="2147483661"/>
          </pc:sldLayoutMkLst>
          <pc:spChg chg="add mod">
            <ac:chgData name="James Petty" userId="d2fe4e0d-5651-4d13-8a68-5a37405efc6c" providerId="ADAL" clId="{B39B79D4-5C61-4B67-A047-4218C64F33D5}" dt="2024-01-25T16:24:02.378" v="522" actId="207"/>
            <ac:spMkLst>
              <pc:docMk/>
              <pc:sldMasterMk cId="306822565" sldId="2147483648"/>
              <pc:sldLayoutMk cId="4274588361" sldId="2147483661"/>
              <ac:spMk id="2" creationId="{58C236A3-B433-0AE0-6F6C-ADA9651FE5F7}"/>
            </ac:spMkLst>
          </pc:spChg>
          <pc:spChg chg="add mod">
            <ac:chgData name="James Petty" userId="d2fe4e0d-5651-4d13-8a68-5a37405efc6c" providerId="ADAL" clId="{B39B79D4-5C61-4B67-A047-4218C64F33D5}" dt="2024-01-25T16:32:15.763" v="618" actId="207"/>
            <ac:spMkLst>
              <pc:docMk/>
              <pc:sldMasterMk cId="306822565" sldId="2147483648"/>
              <pc:sldLayoutMk cId="4274588361" sldId="2147483661"/>
              <ac:spMk id="3" creationId="{179E1205-A18D-C19B-8A8D-DE6B6F8A76DF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18.768" v="619" actId="207"/>
          <pc:sldLayoutMkLst>
            <pc:docMk/>
            <pc:sldMasterMk cId="306822565" sldId="2147483648"/>
            <pc:sldLayoutMk cId="1632391298" sldId="2147483662"/>
          </pc:sldLayoutMkLst>
          <pc:spChg chg="add mod">
            <ac:chgData name="James Petty" userId="d2fe4e0d-5651-4d13-8a68-5a37405efc6c" providerId="ADAL" clId="{B39B79D4-5C61-4B67-A047-4218C64F33D5}" dt="2024-01-25T16:24:06.148" v="523" actId="207"/>
            <ac:spMkLst>
              <pc:docMk/>
              <pc:sldMasterMk cId="306822565" sldId="2147483648"/>
              <pc:sldLayoutMk cId="1632391298" sldId="2147483662"/>
              <ac:spMk id="2" creationId="{ED2D6CE0-6ED7-9932-A25D-6C78B96C04D1}"/>
            </ac:spMkLst>
          </pc:spChg>
          <pc:spChg chg="add mod">
            <ac:chgData name="James Petty" userId="d2fe4e0d-5651-4d13-8a68-5a37405efc6c" providerId="ADAL" clId="{B39B79D4-5C61-4B67-A047-4218C64F33D5}" dt="2024-01-25T16:32:18.768" v="619" actId="207"/>
            <ac:spMkLst>
              <pc:docMk/>
              <pc:sldMasterMk cId="306822565" sldId="2147483648"/>
              <pc:sldLayoutMk cId="1632391298" sldId="2147483662"/>
              <ac:spMk id="3" creationId="{B67DA887-9F84-22FB-B421-0661EAAC2FB9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23.877" v="620" actId="207"/>
          <pc:sldLayoutMkLst>
            <pc:docMk/>
            <pc:sldMasterMk cId="306822565" sldId="2147483648"/>
            <pc:sldLayoutMk cId="1734433434" sldId="2147483663"/>
          </pc:sldLayoutMkLst>
          <pc:spChg chg="add mod">
            <ac:chgData name="James Petty" userId="d2fe4e0d-5651-4d13-8a68-5a37405efc6c" providerId="ADAL" clId="{B39B79D4-5C61-4B67-A047-4218C64F33D5}" dt="2024-01-25T16:32:23.877" v="620" actId="207"/>
            <ac:spMkLst>
              <pc:docMk/>
              <pc:sldMasterMk cId="306822565" sldId="2147483648"/>
              <pc:sldLayoutMk cId="1734433434" sldId="2147483663"/>
              <ac:spMk id="2" creationId="{3018D256-3379-1261-2756-0E03D91FD6A0}"/>
            </ac:spMkLst>
          </pc:spChg>
        </pc:sldLayoutChg>
        <pc:sldLayoutChg chg="addSp delSp modSp new mod">
          <pc:chgData name="James Petty" userId="d2fe4e0d-5651-4d13-8a68-5a37405efc6c" providerId="ADAL" clId="{B39B79D4-5C61-4B67-A047-4218C64F33D5}" dt="2024-01-25T16:34:55.170" v="622" actId="113"/>
          <pc:sldLayoutMkLst>
            <pc:docMk/>
            <pc:sldMasterMk cId="306822565" sldId="2147483648"/>
            <pc:sldLayoutMk cId="448844757" sldId="2147483664"/>
          </pc:sldLayoutMkLst>
          <pc:spChg chg="del mod">
            <ac:chgData name="James Petty" userId="d2fe4e0d-5651-4d13-8a68-5a37405efc6c" providerId="ADAL" clId="{B39B79D4-5C61-4B67-A047-4218C64F33D5}" dt="2024-01-25T16:18:04.966" v="433" actId="478"/>
            <ac:spMkLst>
              <pc:docMk/>
              <pc:sldMasterMk cId="306822565" sldId="2147483648"/>
              <pc:sldLayoutMk cId="448844757" sldId="2147483664"/>
              <ac:spMk id="2" creationId="{588F8166-ED4F-44C5-C55C-46E73FB3D9E0}"/>
            </ac:spMkLst>
          </pc:spChg>
          <pc:spChg chg="add del mod">
            <ac:chgData name="James Petty" userId="d2fe4e0d-5651-4d13-8a68-5a37405efc6c" providerId="ADAL" clId="{B39B79D4-5C61-4B67-A047-4218C64F33D5}" dt="2024-01-25T16:15:47.369" v="390" actId="478"/>
            <ac:spMkLst>
              <pc:docMk/>
              <pc:sldMasterMk cId="306822565" sldId="2147483648"/>
              <pc:sldLayoutMk cId="448844757" sldId="2147483664"/>
              <ac:spMk id="3" creationId="{050DA938-2E41-13F5-ED9C-D83185A0961C}"/>
            </ac:spMkLst>
          </pc:spChg>
          <pc:spChg chg="add del">
            <ac:chgData name="James Petty" userId="d2fe4e0d-5651-4d13-8a68-5a37405efc6c" providerId="ADAL" clId="{B39B79D4-5C61-4B67-A047-4218C64F33D5}" dt="2024-01-25T16:15:54.214" v="391" actId="11529"/>
            <ac:spMkLst>
              <pc:docMk/>
              <pc:sldMasterMk cId="306822565" sldId="2147483648"/>
              <pc:sldLayoutMk cId="448844757" sldId="2147483664"/>
              <ac:spMk id="4" creationId="{DB59E319-AF25-B32D-E052-633408373140}"/>
            </ac:spMkLst>
          </pc:spChg>
          <pc:spChg chg="add mod">
            <ac:chgData name="James Petty" userId="d2fe4e0d-5651-4d13-8a68-5a37405efc6c" providerId="ADAL" clId="{B39B79D4-5C61-4B67-A047-4218C64F33D5}" dt="2024-01-25T16:21:22.222" v="502" actId="207"/>
            <ac:spMkLst>
              <pc:docMk/>
              <pc:sldMasterMk cId="306822565" sldId="2147483648"/>
              <pc:sldLayoutMk cId="448844757" sldId="2147483664"/>
              <ac:spMk id="5" creationId="{63F29BCF-C1AD-D2CE-316E-E61C94A28046}"/>
            </ac:spMkLst>
          </pc:spChg>
          <pc:spChg chg="add del">
            <ac:chgData name="James Petty" userId="d2fe4e0d-5651-4d13-8a68-5a37405efc6c" providerId="ADAL" clId="{B39B79D4-5C61-4B67-A047-4218C64F33D5}" dt="2024-01-25T16:18:27.344" v="434" actId="11529"/>
            <ac:spMkLst>
              <pc:docMk/>
              <pc:sldMasterMk cId="306822565" sldId="2147483648"/>
              <pc:sldLayoutMk cId="448844757" sldId="2147483664"/>
              <ac:spMk id="6" creationId="{D1E9EFDE-EDBF-4B30-5C61-574401B287E5}"/>
            </ac:spMkLst>
          </pc:spChg>
          <pc:spChg chg="add del mod">
            <ac:chgData name="James Petty" userId="d2fe4e0d-5651-4d13-8a68-5a37405efc6c" providerId="ADAL" clId="{B39B79D4-5C61-4B67-A047-4218C64F33D5}" dt="2024-01-25T16:18:30.548" v="435" actId="478"/>
            <ac:spMkLst>
              <pc:docMk/>
              <pc:sldMasterMk cId="306822565" sldId="2147483648"/>
              <pc:sldLayoutMk cId="448844757" sldId="2147483664"/>
              <ac:spMk id="7" creationId="{433DCF89-BE03-D724-5DE0-EE2A6D23DF0D}"/>
            </ac:spMkLst>
          </pc:spChg>
          <pc:spChg chg="add del mod">
            <ac:chgData name="James Petty" userId="d2fe4e0d-5651-4d13-8a68-5a37405efc6c" providerId="ADAL" clId="{B39B79D4-5C61-4B67-A047-4218C64F33D5}" dt="2024-01-25T16:24:16.443" v="525" actId="478"/>
            <ac:spMkLst>
              <pc:docMk/>
              <pc:sldMasterMk cId="306822565" sldId="2147483648"/>
              <pc:sldLayoutMk cId="448844757" sldId="2147483664"/>
              <ac:spMk id="8" creationId="{0C7A8B70-3F1C-9AAF-B408-F3D2D54D54B1}"/>
            </ac:spMkLst>
          </pc:spChg>
          <pc:spChg chg="add del mod">
            <ac:chgData name="James Petty" userId="d2fe4e0d-5651-4d13-8a68-5a37405efc6c" providerId="ADAL" clId="{B39B79D4-5C61-4B67-A047-4218C64F33D5}" dt="2024-01-25T16:26:57.195" v="534" actId="478"/>
            <ac:spMkLst>
              <pc:docMk/>
              <pc:sldMasterMk cId="306822565" sldId="2147483648"/>
              <pc:sldLayoutMk cId="448844757" sldId="2147483664"/>
              <ac:spMk id="9" creationId="{D3CF5C5D-59EF-5BDA-240B-A5524CF94220}"/>
            </ac:spMkLst>
          </pc:spChg>
          <pc:spChg chg="add mod">
            <ac:chgData name="James Petty" userId="d2fe4e0d-5651-4d13-8a68-5a37405efc6c" providerId="ADAL" clId="{B39B79D4-5C61-4B67-A047-4218C64F33D5}" dt="2024-01-25T16:34:55.170" v="622" actId="113"/>
            <ac:spMkLst>
              <pc:docMk/>
              <pc:sldMasterMk cId="306822565" sldId="2147483648"/>
              <pc:sldLayoutMk cId="448844757" sldId="2147483664"/>
              <ac:spMk id="10" creationId="{F35E6322-336D-EE32-D30A-D2DF0148FF6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Pro: Simple</a:t>
            </a:r>
          </a:p>
          <a:p>
            <a:r>
              <a:rPr lang="en-US" dirty="0"/>
              <a:t>Contra: Hard to provide context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Pro: Easy to set up &amp; Control</a:t>
            </a:r>
          </a:p>
          <a:p>
            <a:r>
              <a:rPr lang="en-US" dirty="0"/>
              <a:t>Contra: Undifferentiated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Highlander </a:t>
            </a:r>
            <a:r>
              <a:rPr lang="en-US" dirty="0" err="1"/>
              <a:t>Runspace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Receive Data from other </a:t>
            </a:r>
            <a:r>
              <a:rPr lang="en-US" dirty="0" err="1"/>
              <a:t>Runspaces</a:t>
            </a:r>
            <a:r>
              <a:rPr lang="en-US" dirty="0"/>
              <a:t> (e.g. logging)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Provide and keep updated a cache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Operate as a workload manager for </a:t>
            </a:r>
            <a:r>
              <a:rPr lang="en-US" dirty="0" err="1"/>
              <a:t>runspaces</a:t>
            </a:r>
            <a:r>
              <a:rPr lang="en-US" dirty="0"/>
              <a:t> (Does this have to be a </a:t>
            </a:r>
            <a:r>
              <a:rPr lang="en-US" dirty="0" err="1"/>
              <a:t>Runspace</a:t>
            </a:r>
            <a:r>
              <a:rPr lang="en-US" dirty="0"/>
              <a:t>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Need to pass values from Step to Step as they arrive</a:t>
            </a:r>
          </a:p>
          <a:p>
            <a:r>
              <a:rPr lang="en-US" dirty="0"/>
              <a:t>How does a step know it is done?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8-11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mf.one/" TargetMode="External"/><Relationship Id="rId2" Type="http://schemas.openxmlformats.org/officeDocument/2006/relationships/hyperlink" Target="https://psframewor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riedrichWeinman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4A31F-EF31-8A4E-E0EA-3FDA4D928352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0254C9C-EA6C-E992-5E15-12F67B3792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06A943-9F41-D2D2-35EF-E9D15A5FFB3A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D74D0-1798-E843-EF53-4BE8BD460B32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1B640-242B-BBEE-87A2-DECA4D0E842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247B6E2-0E43-A316-1835-E4CA57E6EA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DEA90EB9-5D84-CF3B-7C71-395E3D0A9C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97D9-93AD-9E14-EDAC-083BDB7BEC40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2FDCBFD3-E3B5-F202-C374-7A95F5980DF9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CAAB506-027A-B25A-7408-B6918C2B0163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D002183-573B-F6C2-C349-0A7346C31DDC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58DB6B-84AB-BE00-A98D-033DBF7F3CEC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A4B62397-A998-6F3C-912A-C7000F3EB74F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7931AB27-D710-9446-950E-954D34D125A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EBA23FB-8045-6B45-9D71-2C118614C548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47D2A404-7850-6367-8C68-611A09CDC560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C1C989C5-A407-B562-B713-576A2485A695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350824C-89AB-C83C-C91C-B70EF5D0AC7E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3D3AF71-F4C0-BAED-244E-DCBD08F3EA61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758A5ADF-01F4-3710-BF33-47A561494866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7" y="1402445"/>
            <a:ext cx="117987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10000" b="1" dirty="0" err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Runspace</a:t>
            </a:r>
            <a:r>
              <a:rPr lang="en-US" sz="100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 Workflows</a:t>
            </a:r>
          </a:p>
          <a:p>
            <a:pPr algn="ctr">
              <a:tabLst>
                <a:tab pos="3835400" algn="l"/>
              </a:tabLst>
            </a:pPr>
            <a:r>
              <a:rPr lang="en-US" sz="5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Parallelize your code, one step at a time</a:t>
            </a:r>
            <a:endParaRPr lang="en-US" sz="5400" b="1" dirty="0">
              <a:gradFill flip="none" rotWithShape="1"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  <a:tileRect/>
              </a:gra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Fred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3A83D-15FC-86E3-E67D-0B27149CEBD7}"/>
              </a:ext>
            </a:extLst>
          </p:cNvPr>
          <p:cNvSpPr txBox="1"/>
          <p:nvPr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1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3393266" y="4692957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@FredWeinmann</a:t>
            </a:r>
          </a:p>
        </p:txBody>
      </p:sp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8D561-E879-342C-BCDD-66F6EEA3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268127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A8B8A-801D-1802-38FA-E7B4125F0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565" y="1011382"/>
            <a:ext cx="10377054" cy="5056637"/>
          </a:xfrm>
          <a:prstGeom prst="rect">
            <a:avLst/>
          </a:prstGeom>
          <a:effectLst>
            <a:glow rad="63500">
              <a:schemeClr val="tx1">
                <a:lumMod val="85000"/>
                <a:lumOff val="15000"/>
                <a:alpha val="40000"/>
              </a:schemeClr>
            </a:glow>
            <a:outerShdw dist="38100" dir="13500000" algn="br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3363958" y="233359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Please review this session</a:t>
            </a:r>
          </a:p>
        </p:txBody>
      </p:sp>
      <p:pic>
        <p:nvPicPr>
          <p:cNvPr id="6" name="Picture 5" descr="A qr code on a screen&#10;&#10;Description automatically generated">
            <a:extLst>
              <a:ext uri="{FF2B5EF4-FFF2-40B4-BE49-F238E27FC236}">
                <a16:creationId xmlns:a16="http://schemas.microsoft.com/office/drawing/2014/main" id="{8F760940-8BAB-7607-94F5-F5264399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915" y="3416968"/>
            <a:ext cx="2198170" cy="29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E7AA4B-2D6D-7283-D60F-4AA6FDC6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about_speaker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D5DFBA-C4A1-7A09-034A-18A2B55C98C1}"/>
              </a:ext>
            </a:extLst>
          </p:cNvPr>
          <p:cNvSpPr txBox="1">
            <a:spLocks/>
          </p:cNvSpPr>
          <p:nvPr/>
        </p:nvSpPr>
        <p:spPr>
          <a:xfrm>
            <a:off x="1129602" y="144425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Name: Fred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Job: Cloud Solution Architect @MSFT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Hobbies: Gaming, Reading, Bartending, Bragging about my toys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PS Discord: Fred (#psframework)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Toys:</a:t>
            </a:r>
          </a:p>
          <a:p>
            <a:pPr lvl="1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PSFramework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https://psframework.org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Active Directory Management Framework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https://admf.one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https://github.com/FriedrichWeinmann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29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8032A7-D0B4-4A88-B2F9-CA005CF6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A2B12C-4E00-56E0-A5B0-786C994F42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Parallelization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The different scenarios / patterns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Do It Yourself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(Who likes dependencies?)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Be Lazy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(Who has the time to reinvent the wheel?)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3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68A03-72C7-67AB-87CC-3820CF6A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101815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D97B19-79DF-C3D9-C910-2E54CF10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Expansion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48CC1B-E620-9163-7949-747B36ED9916}"/>
              </a:ext>
            </a:extLst>
          </p:cNvPr>
          <p:cNvSpPr/>
          <p:nvPr/>
        </p:nvSpPr>
        <p:spPr>
          <a:xfrm>
            <a:off x="6143626" y="2992497"/>
            <a:ext cx="1651000" cy="6270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B48D04-8781-4903-90E8-69C95751A7A7}"/>
              </a:ext>
            </a:extLst>
          </p:cNvPr>
          <p:cNvSpPr/>
          <p:nvPr/>
        </p:nvSpPr>
        <p:spPr>
          <a:xfrm>
            <a:off x="2038350" y="21249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4D76ED-8A71-3E9A-B0EE-668017C77616}"/>
              </a:ext>
            </a:extLst>
          </p:cNvPr>
          <p:cNvCxnSpPr/>
          <p:nvPr/>
        </p:nvCxnSpPr>
        <p:spPr>
          <a:xfrm flipV="1">
            <a:off x="3873500" y="20788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252BEC-F992-A8B3-C916-B987A103CFF4}"/>
              </a:ext>
            </a:extLst>
          </p:cNvPr>
          <p:cNvSpPr/>
          <p:nvPr/>
        </p:nvSpPr>
        <p:spPr>
          <a:xfrm>
            <a:off x="4057651" y="21249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41B929-8A90-3D74-E60F-8C580FC9B7E2}"/>
              </a:ext>
            </a:extLst>
          </p:cNvPr>
          <p:cNvCxnSpPr/>
          <p:nvPr/>
        </p:nvCxnSpPr>
        <p:spPr>
          <a:xfrm flipV="1">
            <a:off x="5886450" y="20788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674F89-9432-66D9-2470-99F60C62E3D6}"/>
              </a:ext>
            </a:extLst>
          </p:cNvPr>
          <p:cNvSpPr/>
          <p:nvPr/>
        </p:nvSpPr>
        <p:spPr>
          <a:xfrm>
            <a:off x="6070600" y="21249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15BA2F-917B-707E-F90B-8F1A72240836}"/>
              </a:ext>
            </a:extLst>
          </p:cNvPr>
          <p:cNvCxnSpPr/>
          <p:nvPr/>
        </p:nvCxnSpPr>
        <p:spPr>
          <a:xfrm flipV="1">
            <a:off x="7893050" y="20788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831F4C-3759-F8D1-FD31-BE2A0BA547D1}"/>
              </a:ext>
            </a:extLst>
          </p:cNvPr>
          <p:cNvSpPr/>
          <p:nvPr/>
        </p:nvSpPr>
        <p:spPr>
          <a:xfrm>
            <a:off x="8077199" y="21249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346B2F-7971-3C44-9029-8F3B77FC05AB}"/>
              </a:ext>
            </a:extLst>
          </p:cNvPr>
          <p:cNvSpPr/>
          <p:nvPr/>
        </p:nvSpPr>
        <p:spPr>
          <a:xfrm>
            <a:off x="2038350" y="30901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615ABA-3053-6BDB-3EC2-0941471538C4}"/>
              </a:ext>
            </a:extLst>
          </p:cNvPr>
          <p:cNvCxnSpPr/>
          <p:nvPr/>
        </p:nvCxnSpPr>
        <p:spPr>
          <a:xfrm flipV="1">
            <a:off x="3873500" y="30440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4C1FA0-D68C-A836-136F-A7B8F18A3661}"/>
              </a:ext>
            </a:extLst>
          </p:cNvPr>
          <p:cNvSpPr/>
          <p:nvPr/>
        </p:nvSpPr>
        <p:spPr>
          <a:xfrm>
            <a:off x="6064250" y="3102828"/>
            <a:ext cx="1651000" cy="62706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0CD2EA-C73C-7B6D-F6FB-7DBFBA9771AF}"/>
              </a:ext>
            </a:extLst>
          </p:cNvPr>
          <p:cNvSpPr/>
          <p:nvPr/>
        </p:nvSpPr>
        <p:spPr>
          <a:xfrm>
            <a:off x="4057651" y="30901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4B7254-0C27-FBB6-2C04-24C71A6F7E66}"/>
              </a:ext>
            </a:extLst>
          </p:cNvPr>
          <p:cNvCxnSpPr/>
          <p:nvPr/>
        </p:nvCxnSpPr>
        <p:spPr>
          <a:xfrm flipV="1">
            <a:off x="5886450" y="30440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CDAC49-39F8-6E2B-EA0B-15C149950FA8}"/>
              </a:ext>
            </a:extLst>
          </p:cNvPr>
          <p:cNvSpPr/>
          <p:nvPr/>
        </p:nvSpPr>
        <p:spPr>
          <a:xfrm>
            <a:off x="5984874" y="32044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EC423F-C539-D9F0-FFBD-BA877DD78D58}"/>
              </a:ext>
            </a:extLst>
          </p:cNvPr>
          <p:cNvCxnSpPr/>
          <p:nvPr/>
        </p:nvCxnSpPr>
        <p:spPr>
          <a:xfrm flipV="1">
            <a:off x="7893050" y="3044090"/>
            <a:ext cx="0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931B18-D420-8AE1-737C-3E1CA1FC0E78}"/>
              </a:ext>
            </a:extLst>
          </p:cNvPr>
          <p:cNvSpPr/>
          <p:nvPr/>
        </p:nvSpPr>
        <p:spPr>
          <a:xfrm>
            <a:off x="8077199" y="3090128"/>
            <a:ext cx="1651000" cy="627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4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2AE194-72F0-CF6C-5CA3-8A9CBEEE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29" y="4503273"/>
            <a:ext cx="9015241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0ADA3E-2546-ABE9-E481-7B066187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Jobbing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E800CC-45BE-ED98-FB12-0F718AEFC63A}"/>
              </a:ext>
            </a:extLst>
          </p:cNvPr>
          <p:cNvSpPr/>
          <p:nvPr/>
        </p:nvSpPr>
        <p:spPr>
          <a:xfrm>
            <a:off x="2768600" y="3397250"/>
            <a:ext cx="8915400" cy="5715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1BDA79-91A3-B88D-00EF-0F8ABC282969}"/>
              </a:ext>
            </a:extLst>
          </p:cNvPr>
          <p:cNvSpPr/>
          <p:nvPr/>
        </p:nvSpPr>
        <p:spPr>
          <a:xfrm>
            <a:off x="2647950" y="3556000"/>
            <a:ext cx="8915400" cy="5715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85EA51-B1BC-ADD7-51BC-B62E10902399}"/>
              </a:ext>
            </a:extLst>
          </p:cNvPr>
          <p:cNvSpPr/>
          <p:nvPr/>
        </p:nvSpPr>
        <p:spPr>
          <a:xfrm>
            <a:off x="685800" y="3302000"/>
            <a:ext cx="1403350" cy="73025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88DD9D-68F4-078F-31C6-DC0E50FBC31D}"/>
              </a:ext>
            </a:extLst>
          </p:cNvPr>
          <p:cNvSpPr/>
          <p:nvPr/>
        </p:nvSpPr>
        <p:spPr>
          <a:xfrm>
            <a:off x="565150" y="3429000"/>
            <a:ext cx="1403350" cy="7302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E2E3A2-C33C-83B0-7246-DB615C4D50FC}"/>
              </a:ext>
            </a:extLst>
          </p:cNvPr>
          <p:cNvSpPr/>
          <p:nvPr/>
        </p:nvSpPr>
        <p:spPr>
          <a:xfrm>
            <a:off x="749300" y="1746250"/>
            <a:ext cx="1403350" cy="730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0171C0-C6AC-86F6-29A3-29B9818F51D7}"/>
              </a:ext>
            </a:extLst>
          </p:cNvPr>
          <p:cNvSpPr/>
          <p:nvPr/>
        </p:nvSpPr>
        <p:spPr>
          <a:xfrm>
            <a:off x="2527300" y="1809750"/>
            <a:ext cx="8915400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005A99-C09C-98A5-A57F-45DDC26F8A92}"/>
              </a:ext>
            </a:extLst>
          </p:cNvPr>
          <p:cNvSpPr/>
          <p:nvPr/>
        </p:nvSpPr>
        <p:spPr>
          <a:xfrm>
            <a:off x="444500" y="3556000"/>
            <a:ext cx="1403350" cy="730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274A57-F54C-F593-E2C7-F2300C1C84AF}"/>
              </a:ext>
            </a:extLst>
          </p:cNvPr>
          <p:cNvSpPr/>
          <p:nvPr/>
        </p:nvSpPr>
        <p:spPr>
          <a:xfrm>
            <a:off x="2527300" y="3714750"/>
            <a:ext cx="8915400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A11FB3-C774-C9D4-194E-3A04B71A7864}"/>
              </a:ext>
            </a:extLst>
          </p:cNvPr>
          <p:cNvSpPr/>
          <p:nvPr/>
        </p:nvSpPr>
        <p:spPr>
          <a:xfrm>
            <a:off x="3812004" y="5214506"/>
            <a:ext cx="6775450" cy="5715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C16441-2776-9674-203A-383D954AC585}"/>
              </a:ext>
            </a:extLst>
          </p:cNvPr>
          <p:cNvSpPr/>
          <p:nvPr/>
        </p:nvSpPr>
        <p:spPr>
          <a:xfrm>
            <a:off x="3691354" y="5373256"/>
            <a:ext cx="6775450" cy="5715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76259A-3888-85B8-FFD0-32FA07917245}"/>
              </a:ext>
            </a:extLst>
          </p:cNvPr>
          <p:cNvSpPr/>
          <p:nvPr/>
        </p:nvSpPr>
        <p:spPr>
          <a:xfrm>
            <a:off x="1729204" y="5119256"/>
            <a:ext cx="1403350" cy="73025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54FDC1-C411-1162-8F5C-4CA12AA50E52}"/>
              </a:ext>
            </a:extLst>
          </p:cNvPr>
          <p:cNvSpPr/>
          <p:nvPr/>
        </p:nvSpPr>
        <p:spPr>
          <a:xfrm>
            <a:off x="1608554" y="5246256"/>
            <a:ext cx="1403350" cy="7302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942EA-2823-D62E-AF86-1C5DC8EE1251}"/>
              </a:ext>
            </a:extLst>
          </p:cNvPr>
          <p:cNvSpPr/>
          <p:nvPr/>
        </p:nvSpPr>
        <p:spPr>
          <a:xfrm>
            <a:off x="1487904" y="5373256"/>
            <a:ext cx="1403350" cy="730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1AFD0F-179A-3722-136C-BA07075EBD27}"/>
              </a:ext>
            </a:extLst>
          </p:cNvPr>
          <p:cNvSpPr/>
          <p:nvPr/>
        </p:nvSpPr>
        <p:spPr>
          <a:xfrm>
            <a:off x="3570704" y="5532006"/>
            <a:ext cx="6789349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F97B89-4746-211A-5C90-CD4BF595F901}"/>
              </a:ext>
            </a:extLst>
          </p:cNvPr>
          <p:cNvSpPr/>
          <p:nvPr/>
        </p:nvSpPr>
        <p:spPr>
          <a:xfrm>
            <a:off x="278229" y="5373256"/>
            <a:ext cx="105092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295D31-FD52-AF70-E2E6-77DC8226BE7F}"/>
              </a:ext>
            </a:extLst>
          </p:cNvPr>
          <p:cNvSpPr/>
          <p:nvPr/>
        </p:nvSpPr>
        <p:spPr>
          <a:xfrm>
            <a:off x="10798203" y="5373256"/>
            <a:ext cx="105092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69143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45B7A8-4189-5A74-7C55-528A66A5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613" y="158091"/>
            <a:ext cx="8554064" cy="1325563"/>
          </a:xfrm>
        </p:spPr>
        <p:txBody>
          <a:bodyPr/>
          <a:lstStyle/>
          <a:p>
            <a:r>
              <a:rPr lang="en-US" dirty="0"/>
              <a:t>There Can Be Only One!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A3D59C-AC17-E13C-6CBB-05F6DA3E8A72}"/>
              </a:ext>
            </a:extLst>
          </p:cNvPr>
          <p:cNvSpPr/>
          <p:nvPr/>
        </p:nvSpPr>
        <p:spPr>
          <a:xfrm>
            <a:off x="492368" y="5287819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057CB8-7F38-C2CA-8CC2-71CE7B449265}"/>
              </a:ext>
            </a:extLst>
          </p:cNvPr>
          <p:cNvSpPr/>
          <p:nvPr/>
        </p:nvSpPr>
        <p:spPr>
          <a:xfrm>
            <a:off x="383663" y="1404700"/>
            <a:ext cx="1145877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  <a:r>
              <a:rPr lang="en-US" dirty="0" err="1"/>
              <a:t>Runspace</a:t>
            </a:r>
            <a:endParaRPr lang="en-US" dirty="0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0A64C05A-6876-60A4-03B2-36A8B7567671}"/>
              </a:ext>
            </a:extLst>
          </p:cNvPr>
          <p:cNvSpPr/>
          <p:nvPr/>
        </p:nvSpPr>
        <p:spPr>
          <a:xfrm>
            <a:off x="1150993" y="2402096"/>
            <a:ext cx="428425" cy="505254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790843-67C2-EA3C-3866-4F852618C34C}"/>
              </a:ext>
            </a:extLst>
          </p:cNvPr>
          <p:cNvSpPr/>
          <p:nvPr/>
        </p:nvSpPr>
        <p:spPr>
          <a:xfrm>
            <a:off x="383663" y="3341140"/>
            <a:ext cx="1145877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</a:t>
            </a:r>
            <a:r>
              <a:rPr lang="en-US" dirty="0" err="1"/>
              <a:t>Runspace</a:t>
            </a:r>
            <a:r>
              <a:rPr lang="en-US" dirty="0"/>
              <a:t> (Unique)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FB8D4E-5A63-0474-45AD-336D4A9339CA}"/>
              </a:ext>
            </a:extLst>
          </p:cNvPr>
          <p:cNvCxnSpPr/>
          <p:nvPr/>
        </p:nvCxnSpPr>
        <p:spPr>
          <a:xfrm>
            <a:off x="665017" y="1967879"/>
            <a:ext cx="805695" cy="135308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733A64-AE9C-CAE2-28D1-F7413C279FB8}"/>
              </a:ext>
            </a:extLst>
          </p:cNvPr>
          <p:cNvSpPr/>
          <p:nvPr/>
        </p:nvSpPr>
        <p:spPr>
          <a:xfrm>
            <a:off x="429490" y="5349174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38AC7CE-E5B1-5FDF-8A33-B4E1FD247E03}"/>
              </a:ext>
            </a:extLst>
          </p:cNvPr>
          <p:cNvSpPr/>
          <p:nvPr/>
        </p:nvSpPr>
        <p:spPr>
          <a:xfrm>
            <a:off x="1256500" y="4451836"/>
            <a:ext cx="428425" cy="505254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8CF7AB-F988-97A1-D807-25CEE5659E02}"/>
              </a:ext>
            </a:extLst>
          </p:cNvPr>
          <p:cNvSpPr/>
          <p:nvPr/>
        </p:nvSpPr>
        <p:spPr>
          <a:xfrm>
            <a:off x="366612" y="5407789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</a:t>
            </a:r>
            <a:r>
              <a:rPr lang="en-US" dirty="0" err="1"/>
              <a:t>Runspaces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F2A354-B099-AA32-A924-F950C721B939}"/>
              </a:ext>
            </a:extLst>
          </p:cNvPr>
          <p:cNvCxnSpPr/>
          <p:nvPr/>
        </p:nvCxnSpPr>
        <p:spPr>
          <a:xfrm flipV="1">
            <a:off x="1067865" y="3912640"/>
            <a:ext cx="402848" cy="137517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F7BCCDB-AA5D-ADF4-AE26-26C01568A06D}"/>
              </a:ext>
            </a:extLst>
          </p:cNvPr>
          <p:cNvSpPr/>
          <p:nvPr/>
        </p:nvSpPr>
        <p:spPr>
          <a:xfrm>
            <a:off x="4303435" y="2331756"/>
            <a:ext cx="1425952" cy="6154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8618C0-6516-D662-B31F-4503CB8CB80A}"/>
              </a:ext>
            </a:extLst>
          </p:cNvPr>
          <p:cNvCxnSpPr>
            <a:endCxn id="13" idx="4"/>
          </p:cNvCxnSpPr>
          <p:nvPr/>
        </p:nvCxnSpPr>
        <p:spPr>
          <a:xfrm flipV="1">
            <a:off x="4859748" y="2947218"/>
            <a:ext cx="156663" cy="3939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C93C39-FCCB-53E5-8A95-6D8FB57048E2}"/>
              </a:ext>
            </a:extLst>
          </p:cNvPr>
          <p:cNvCxnSpPr>
            <a:endCxn id="13" idx="0"/>
          </p:cNvCxnSpPr>
          <p:nvPr/>
        </p:nvCxnSpPr>
        <p:spPr>
          <a:xfrm>
            <a:off x="4763832" y="1976200"/>
            <a:ext cx="252579" cy="3555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C7792C-6BFB-A42F-1CAA-6C159466DDCF}"/>
              </a:ext>
            </a:extLst>
          </p:cNvPr>
          <p:cNvSpPr txBox="1"/>
          <p:nvPr/>
        </p:nvSpPr>
        <p:spPr>
          <a:xfrm>
            <a:off x="4938079" y="2998212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63A4BE-7F0F-69DA-9B24-2E41ABE38527}"/>
              </a:ext>
            </a:extLst>
          </p:cNvPr>
          <p:cNvSpPr txBox="1"/>
          <p:nvPr/>
        </p:nvSpPr>
        <p:spPr>
          <a:xfrm>
            <a:off x="4915698" y="2000790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43A259-209B-AECB-F4D0-B503C4C38912}"/>
              </a:ext>
            </a:extLst>
          </p:cNvPr>
          <p:cNvCxnSpPr>
            <a:stCxn id="5" idx="2"/>
          </p:cNvCxnSpPr>
          <p:nvPr/>
        </p:nvCxnSpPr>
        <p:spPr>
          <a:xfrm>
            <a:off x="6113051" y="1976200"/>
            <a:ext cx="613864" cy="1364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7B7840E-BADC-C1F1-66FF-A52D1CC1C347}"/>
              </a:ext>
            </a:extLst>
          </p:cNvPr>
          <p:cNvSpPr/>
          <p:nvPr/>
        </p:nvSpPr>
        <p:spPr>
          <a:xfrm>
            <a:off x="6419983" y="2480017"/>
            <a:ext cx="1150993" cy="36754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2F004F-5447-F067-B1BF-17BA954A9F8B}"/>
              </a:ext>
            </a:extLst>
          </p:cNvPr>
          <p:cNvSpPr/>
          <p:nvPr/>
        </p:nvSpPr>
        <p:spPr>
          <a:xfrm>
            <a:off x="7934390" y="5062950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205384-4947-F056-E47C-CAE5487564E7}"/>
              </a:ext>
            </a:extLst>
          </p:cNvPr>
          <p:cNvSpPr/>
          <p:nvPr/>
        </p:nvSpPr>
        <p:spPr>
          <a:xfrm>
            <a:off x="7871512" y="5124305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CFA64-263D-B6D4-9710-D37CC945FDA8}"/>
              </a:ext>
            </a:extLst>
          </p:cNvPr>
          <p:cNvSpPr/>
          <p:nvPr/>
        </p:nvSpPr>
        <p:spPr>
          <a:xfrm>
            <a:off x="7808634" y="5182920"/>
            <a:ext cx="2984057" cy="5715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</a:t>
            </a:r>
            <a:r>
              <a:rPr lang="en-US" dirty="0" err="1"/>
              <a:t>Runspaces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2DAC99-9D22-B83F-3173-2130FFD36DFD}"/>
              </a:ext>
            </a:extLst>
          </p:cNvPr>
          <p:cNvCxnSpPr/>
          <p:nvPr/>
        </p:nvCxnSpPr>
        <p:spPr>
          <a:xfrm>
            <a:off x="7033846" y="3912640"/>
            <a:ext cx="837666" cy="121166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C36793-D684-B9CA-2ED4-6FBEBD63A370}"/>
              </a:ext>
            </a:extLst>
          </p:cNvPr>
          <p:cNvSpPr txBox="1"/>
          <p:nvPr/>
        </p:nvSpPr>
        <p:spPr>
          <a:xfrm>
            <a:off x="7296017" y="4103007"/>
            <a:ext cx="135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856DC5-55DC-E0FB-C039-13C3C15C30BF}"/>
              </a:ext>
            </a:extLst>
          </p:cNvPr>
          <p:cNvSpPr txBox="1"/>
          <p:nvPr/>
        </p:nvSpPr>
        <p:spPr>
          <a:xfrm>
            <a:off x="7452679" y="4323375"/>
            <a:ext cx="97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5EDF3-1422-CF2B-B727-7BFAB485D8FD}"/>
              </a:ext>
            </a:extLst>
          </p:cNvPr>
          <p:cNvSpPr txBox="1"/>
          <p:nvPr/>
        </p:nvSpPr>
        <p:spPr>
          <a:xfrm>
            <a:off x="7647440" y="454486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Dispose</a:t>
            </a:r>
          </a:p>
        </p:txBody>
      </p:sp>
    </p:spTree>
    <p:extLst>
      <p:ext uri="{BB962C8B-B14F-4D97-AF65-F5344CB8AC3E}">
        <p14:creationId xmlns:p14="http://schemas.microsoft.com/office/powerpoint/2010/main" val="24787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6" grpId="0"/>
      <p:bldP spid="17" grpId="0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2510D4-3310-DCCC-F583-B69FC13C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Time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76CB21-E1B3-24D0-02BA-C9234F7F07AA}"/>
              </a:ext>
            </a:extLst>
          </p:cNvPr>
          <p:cNvSpPr/>
          <p:nvPr/>
        </p:nvSpPr>
        <p:spPr>
          <a:xfrm>
            <a:off x="383663" y="1886482"/>
            <a:ext cx="1145877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  <a:r>
              <a:rPr lang="en-US" dirty="0" err="1"/>
              <a:t>Runspace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62E6B8-EE4C-0149-3973-C86CC937CFC0}"/>
              </a:ext>
            </a:extLst>
          </p:cNvPr>
          <p:cNvSpPr/>
          <p:nvPr/>
        </p:nvSpPr>
        <p:spPr>
          <a:xfrm>
            <a:off x="383663" y="3822922"/>
            <a:ext cx="1145877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Manager </a:t>
            </a:r>
            <a:r>
              <a:rPr lang="en-US" dirty="0" err="1"/>
              <a:t>Runspace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19CD15-C36D-ADC9-A852-7FAC8EF81BB5}"/>
              </a:ext>
            </a:extLst>
          </p:cNvPr>
          <p:cNvCxnSpPr/>
          <p:nvPr/>
        </p:nvCxnSpPr>
        <p:spPr>
          <a:xfrm>
            <a:off x="1189359" y="2457982"/>
            <a:ext cx="530736" cy="136494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C5096F61-700C-0A8B-67DD-2229CFD46326}"/>
              </a:ext>
            </a:extLst>
          </p:cNvPr>
          <p:cNvSpPr/>
          <p:nvPr/>
        </p:nvSpPr>
        <p:spPr>
          <a:xfrm>
            <a:off x="1138204" y="2845510"/>
            <a:ext cx="780118" cy="780118"/>
          </a:xfrm>
          <a:prstGeom prst="foldedCorne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56753C-1FEB-BCA0-7FEA-A1DEB7241D73}"/>
              </a:ext>
            </a:extLst>
          </p:cNvPr>
          <p:cNvSpPr/>
          <p:nvPr/>
        </p:nvSpPr>
        <p:spPr>
          <a:xfrm>
            <a:off x="1847983" y="2915849"/>
            <a:ext cx="876035" cy="25577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Schedule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EDE3CE-60B8-7408-53D4-6FEF04BB8642}"/>
              </a:ext>
            </a:extLst>
          </p:cNvPr>
          <p:cNvSpPr/>
          <p:nvPr/>
        </p:nvSpPr>
        <p:spPr>
          <a:xfrm>
            <a:off x="1847983" y="3121602"/>
            <a:ext cx="876035" cy="255776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Condition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BF5247-82B7-46D3-68D1-3F8B14627097}"/>
              </a:ext>
            </a:extLst>
          </p:cNvPr>
          <p:cNvSpPr/>
          <p:nvPr/>
        </p:nvSpPr>
        <p:spPr>
          <a:xfrm>
            <a:off x="1847982" y="3315699"/>
            <a:ext cx="876035" cy="2557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325620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7E2C4E-30B7-616E-F1E2-1835BD8F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7C43F9-7F29-3155-BACD-15A9FD07C27A}"/>
              </a:ext>
            </a:extLst>
          </p:cNvPr>
          <p:cNvSpPr/>
          <p:nvPr/>
        </p:nvSpPr>
        <p:spPr>
          <a:xfrm>
            <a:off x="383663" y="2621838"/>
            <a:ext cx="11458775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FC1EE1-49BD-E33C-F1BA-A224FBE83D0D}"/>
              </a:ext>
            </a:extLst>
          </p:cNvPr>
          <p:cNvSpPr/>
          <p:nvPr/>
        </p:nvSpPr>
        <p:spPr>
          <a:xfrm>
            <a:off x="544056" y="267286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FB47B7-3DF8-96B4-D3C1-54E147C91CD2}"/>
              </a:ext>
            </a:extLst>
          </p:cNvPr>
          <p:cNvSpPr/>
          <p:nvPr/>
        </p:nvSpPr>
        <p:spPr>
          <a:xfrm>
            <a:off x="1732350" y="267286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0AD50D-9A97-DB70-D514-CE74143093B7}"/>
              </a:ext>
            </a:extLst>
          </p:cNvPr>
          <p:cNvSpPr/>
          <p:nvPr/>
        </p:nvSpPr>
        <p:spPr>
          <a:xfrm>
            <a:off x="2920644" y="267286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8984DA-2FE8-961B-FCBC-7B55D2910068}"/>
              </a:ext>
            </a:extLst>
          </p:cNvPr>
          <p:cNvSpPr/>
          <p:nvPr/>
        </p:nvSpPr>
        <p:spPr>
          <a:xfrm>
            <a:off x="4108938" y="268062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C37B71-6928-9F4E-A1B3-DB6887DF28FA}"/>
              </a:ext>
            </a:extLst>
          </p:cNvPr>
          <p:cNvSpPr/>
          <p:nvPr/>
        </p:nvSpPr>
        <p:spPr>
          <a:xfrm>
            <a:off x="5297232" y="268062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F78588-7C80-D3D1-62EF-A929D4CDB3DB}"/>
              </a:ext>
            </a:extLst>
          </p:cNvPr>
          <p:cNvSpPr/>
          <p:nvPr/>
        </p:nvSpPr>
        <p:spPr>
          <a:xfrm>
            <a:off x="6485526" y="267286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7F06593-C35F-BEDD-CFA2-83C8C6C89DEC}"/>
              </a:ext>
            </a:extLst>
          </p:cNvPr>
          <p:cNvSpPr/>
          <p:nvPr/>
        </p:nvSpPr>
        <p:spPr>
          <a:xfrm>
            <a:off x="7673820" y="268062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C9E6B2-5850-ECFC-E1CB-E438A8A993D4}"/>
              </a:ext>
            </a:extLst>
          </p:cNvPr>
          <p:cNvSpPr/>
          <p:nvPr/>
        </p:nvSpPr>
        <p:spPr>
          <a:xfrm>
            <a:off x="8862114" y="268062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6833FA-C366-7059-EE82-398A84032129}"/>
              </a:ext>
            </a:extLst>
          </p:cNvPr>
          <p:cNvSpPr/>
          <p:nvPr/>
        </p:nvSpPr>
        <p:spPr>
          <a:xfrm>
            <a:off x="10352276" y="2680620"/>
            <a:ext cx="913867" cy="4631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756516-7762-83B6-44CB-3B5FDEC4A635}"/>
              </a:ext>
            </a:extLst>
          </p:cNvPr>
          <p:cNvSpPr/>
          <p:nvPr/>
        </p:nvSpPr>
        <p:spPr>
          <a:xfrm>
            <a:off x="671413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A86448-770F-D06B-B675-19A13D2C0C60}"/>
              </a:ext>
            </a:extLst>
          </p:cNvPr>
          <p:cNvSpPr/>
          <p:nvPr/>
        </p:nvSpPr>
        <p:spPr>
          <a:xfrm>
            <a:off x="3013096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143467-9C19-5135-CEC7-706F5D4BC9F6}"/>
              </a:ext>
            </a:extLst>
          </p:cNvPr>
          <p:cNvSpPr/>
          <p:nvPr/>
        </p:nvSpPr>
        <p:spPr>
          <a:xfrm>
            <a:off x="1824802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433C1A-AA04-48B2-1AEA-FCBECE1048A9}"/>
              </a:ext>
            </a:extLst>
          </p:cNvPr>
          <p:cNvSpPr/>
          <p:nvPr/>
        </p:nvSpPr>
        <p:spPr>
          <a:xfrm>
            <a:off x="4180473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5x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EF16AC-9267-48E5-BF9B-E082EF5DA58B}"/>
              </a:ext>
            </a:extLst>
          </p:cNvPr>
          <p:cNvSpPr/>
          <p:nvPr/>
        </p:nvSpPr>
        <p:spPr>
          <a:xfrm>
            <a:off x="5389684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Nx</a:t>
            </a:r>
            <a:endParaRPr lang="en-US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F8569-A767-17EF-19F9-706E49E1E091}"/>
              </a:ext>
            </a:extLst>
          </p:cNvPr>
          <p:cNvSpPr/>
          <p:nvPr/>
        </p:nvSpPr>
        <p:spPr>
          <a:xfrm>
            <a:off x="6577978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Nx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D2BB07-53F9-DF7D-67BB-D067DF63511B}"/>
              </a:ext>
            </a:extLst>
          </p:cNvPr>
          <p:cNvSpPr/>
          <p:nvPr/>
        </p:nvSpPr>
        <p:spPr>
          <a:xfrm>
            <a:off x="7766272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Nx</a:t>
            </a:r>
            <a:endParaRPr lang="en-US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45DCA6-8A73-12BA-598D-EB6CE4CB7A11}"/>
              </a:ext>
            </a:extLst>
          </p:cNvPr>
          <p:cNvSpPr/>
          <p:nvPr/>
        </p:nvSpPr>
        <p:spPr>
          <a:xfrm>
            <a:off x="8954566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Nx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571A41-1D49-06F4-2CB6-DC4F6C1DA3F3}"/>
              </a:ext>
            </a:extLst>
          </p:cNvPr>
          <p:cNvSpPr/>
          <p:nvPr/>
        </p:nvSpPr>
        <p:spPr>
          <a:xfrm>
            <a:off x="10444728" y="2142126"/>
            <a:ext cx="728962" cy="4223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Nx</a:t>
            </a:r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08A689-F562-22A9-EE25-02420D7DD12B}"/>
              </a:ext>
            </a:extLst>
          </p:cNvPr>
          <p:cNvSpPr/>
          <p:nvPr/>
        </p:nvSpPr>
        <p:spPr>
          <a:xfrm>
            <a:off x="1595136" y="3244360"/>
            <a:ext cx="1188294" cy="3331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Throttling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64082-6F1C-B7F1-09A1-4AC1BA2D73E3}"/>
              </a:ext>
            </a:extLst>
          </p:cNvPr>
          <p:cNvSpPr/>
          <p:nvPr/>
        </p:nvSpPr>
        <p:spPr>
          <a:xfrm>
            <a:off x="4236282" y="3288456"/>
            <a:ext cx="728962" cy="44601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83E113-5BD5-C385-D9CD-A6E41B3F0337}"/>
              </a:ext>
            </a:extLst>
          </p:cNvPr>
          <p:cNvSpPr/>
          <p:nvPr/>
        </p:nvSpPr>
        <p:spPr>
          <a:xfrm>
            <a:off x="4172610" y="3354533"/>
            <a:ext cx="728962" cy="44601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5EB19F-C13B-686A-BF29-DB56A0BB094E}"/>
              </a:ext>
            </a:extLst>
          </p:cNvPr>
          <p:cNvSpPr/>
          <p:nvPr/>
        </p:nvSpPr>
        <p:spPr>
          <a:xfrm>
            <a:off x="4108938" y="3441658"/>
            <a:ext cx="728962" cy="44601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</a:t>
            </a:r>
            <a:br>
              <a:rPr lang="en-US" sz="1400" dirty="0"/>
            </a:br>
            <a:r>
              <a:rPr lang="en-US" sz="1400" dirty="0"/>
              <a:t>Value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3366B92D-ED09-2352-22D8-8A09104745C3}"/>
              </a:ext>
            </a:extLst>
          </p:cNvPr>
          <p:cNvSpPr/>
          <p:nvPr/>
        </p:nvSpPr>
        <p:spPr>
          <a:xfrm>
            <a:off x="388724" y="4597578"/>
            <a:ext cx="607468" cy="754539"/>
          </a:xfrm>
          <a:prstGeom prst="foldedCorne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7A808EA3-8D6E-5570-E127-1FA9C25AD784}"/>
              </a:ext>
            </a:extLst>
          </p:cNvPr>
          <p:cNvSpPr/>
          <p:nvPr/>
        </p:nvSpPr>
        <p:spPr>
          <a:xfrm>
            <a:off x="316522" y="4655327"/>
            <a:ext cx="607468" cy="754539"/>
          </a:xfrm>
          <a:prstGeom prst="foldedCorne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7ABF78FC-1573-E7C8-3E39-8829A988BDFE}"/>
              </a:ext>
            </a:extLst>
          </p:cNvPr>
          <p:cNvSpPr/>
          <p:nvPr/>
        </p:nvSpPr>
        <p:spPr>
          <a:xfrm>
            <a:off x="240322" y="4712677"/>
            <a:ext cx="607468" cy="754539"/>
          </a:xfrm>
          <a:prstGeom prst="foldedCorne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D474512-63B1-3AF9-D2F2-69CBAC8FCC83}"/>
              </a:ext>
            </a:extLst>
          </p:cNvPr>
          <p:cNvSpPr/>
          <p:nvPr/>
        </p:nvSpPr>
        <p:spPr>
          <a:xfrm>
            <a:off x="1068394" y="4974848"/>
            <a:ext cx="9968350" cy="191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312</Words>
  <Application>Microsoft Office PowerPoint</Application>
  <PresentationFormat>Widescreen</PresentationFormat>
  <Paragraphs>106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Play</vt:lpstr>
      <vt:lpstr>Play </vt:lpstr>
      <vt:lpstr>Space Grotesk</vt:lpstr>
      <vt:lpstr>Office Theme</vt:lpstr>
      <vt:lpstr>PowerPoint Presentation</vt:lpstr>
      <vt:lpstr>about_speaker</vt:lpstr>
      <vt:lpstr>Agenda</vt:lpstr>
      <vt:lpstr>Parallelization</vt:lpstr>
      <vt:lpstr>Inline Expansion</vt:lpstr>
      <vt:lpstr>Jobbing</vt:lpstr>
      <vt:lpstr>There Can Be Only One!</vt:lpstr>
      <vt:lpstr>On Time</vt:lpstr>
      <vt:lpstr>The Problem</vt:lpstr>
      <vt:lpstr>&lt;Demo&gt;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Friedrich Weinmann (CSA, POWERSHELL)</cp:lastModifiedBy>
  <cp:revision>48</cp:revision>
  <dcterms:created xsi:type="dcterms:W3CDTF">2022-12-09T06:31:24Z</dcterms:created>
  <dcterms:modified xsi:type="dcterms:W3CDTF">2024-04-10T19:29:41Z</dcterms:modified>
  <cp:category/>
</cp:coreProperties>
</file>