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71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B79D4-5C61-4B67-A047-4218C64F33D5}" v="129" dt="2024-01-25T16:34:55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89515" autoAdjust="0"/>
  </p:normalViewPr>
  <p:slideViewPr>
    <p:cSldViewPr snapToGrid="0" showGuides="1">
      <p:cViewPr varScale="1">
        <p:scale>
          <a:sx n="73" d="100"/>
          <a:sy n="73" d="100"/>
        </p:scale>
        <p:origin x="878" y="72"/>
      </p:cViewPr>
      <p:guideLst>
        <p:guide orient="horz" pos="2160"/>
        <p:guide pos="3840"/>
        <p:guide pos="7296"/>
        <p:guide pos="384"/>
        <p:guide orient="horz" pos="3936"/>
        <p:guide orient="horz" pos="4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Petty" userId="d2fe4e0d-5651-4d13-8a68-5a37405efc6c" providerId="ADAL" clId="{B39B79D4-5C61-4B67-A047-4218C64F33D5}"/>
    <pc:docChg chg="undo custSel addSld delSld modSld modMainMaster">
      <pc:chgData name="James Petty" userId="d2fe4e0d-5651-4d13-8a68-5a37405efc6c" providerId="ADAL" clId="{B39B79D4-5C61-4B67-A047-4218C64F33D5}" dt="2024-01-25T16:55:42.276" v="735" actId="20577"/>
      <pc:docMkLst>
        <pc:docMk/>
      </pc:docMkLst>
      <pc:sldChg chg="addSp delSp modSp mod modClrScheme chgLayout">
        <pc:chgData name="James Petty" userId="d2fe4e0d-5651-4d13-8a68-5a37405efc6c" providerId="ADAL" clId="{B39B79D4-5C61-4B67-A047-4218C64F33D5}" dt="2024-01-25T15:19:32.326" v="126" actId="1035"/>
        <pc:sldMkLst>
          <pc:docMk/>
          <pc:sldMk cId="194438742" sldId="270"/>
        </pc:sldMkLst>
        <pc:spChg chg="mod">
          <ac:chgData name="James Petty" userId="d2fe4e0d-5651-4d13-8a68-5a37405efc6c" providerId="ADAL" clId="{B39B79D4-5C61-4B67-A047-4218C64F33D5}" dt="2024-01-25T15:19:22.484" v="72" actId="1035"/>
          <ac:spMkLst>
            <pc:docMk/>
            <pc:sldMk cId="194438742" sldId="270"/>
            <ac:spMk id="2" creationId="{ED95610F-322B-4DD1-8AA0-F9773EDD4C17}"/>
          </ac:spMkLst>
        </pc:spChg>
        <pc:spChg chg="mod">
          <ac:chgData name="James Petty" userId="d2fe4e0d-5651-4d13-8a68-5a37405efc6c" providerId="ADAL" clId="{B39B79D4-5C61-4B67-A047-4218C64F33D5}" dt="2024-01-25T15:19:29.180" v="108" actId="1035"/>
          <ac:spMkLst>
            <pc:docMk/>
            <pc:sldMk cId="194438742" sldId="270"/>
            <ac:spMk id="7" creationId="{243C9207-59EB-04DC-C4D8-A685A328FC4D}"/>
          </ac:spMkLst>
        </pc:spChg>
        <pc:picChg chg="add del mod">
          <ac:chgData name="James Petty" userId="d2fe4e0d-5651-4d13-8a68-5a37405efc6c" providerId="ADAL" clId="{B39B79D4-5C61-4B67-A047-4218C64F33D5}" dt="2024-01-25T15:08:19.924" v="7" actId="478"/>
          <ac:picMkLst>
            <pc:docMk/>
            <pc:sldMk cId="194438742" sldId="270"/>
            <ac:picMk id="4" creationId="{BA95A26E-9E93-7BEB-EE2E-8FDD229C28E0}"/>
          </ac:picMkLst>
        </pc:picChg>
        <pc:picChg chg="add mod">
          <ac:chgData name="James Petty" userId="d2fe4e0d-5651-4d13-8a68-5a37405efc6c" providerId="ADAL" clId="{B39B79D4-5C61-4B67-A047-4218C64F33D5}" dt="2024-01-25T15:19:32.326" v="126" actId="1035"/>
          <ac:picMkLst>
            <pc:docMk/>
            <pc:sldMk cId="194438742" sldId="270"/>
            <ac:picMk id="6" creationId="{8F760940-8BAB-7607-94F5-F5264399088D}"/>
          </ac:picMkLst>
        </pc:picChg>
      </pc:sldChg>
      <pc:sldChg chg="addSp delSp modSp new del mod chgLayout">
        <pc:chgData name="James Petty" userId="d2fe4e0d-5651-4d13-8a68-5a37405efc6c" providerId="ADAL" clId="{B39B79D4-5C61-4B67-A047-4218C64F33D5}" dt="2024-01-25T16:12:59.802" v="383" actId="2696"/>
        <pc:sldMkLst>
          <pc:docMk/>
          <pc:sldMk cId="34610925" sldId="271"/>
        </pc:sldMkLst>
        <pc:spChg chg="del">
          <ac:chgData name="James Petty" userId="d2fe4e0d-5651-4d13-8a68-5a37405efc6c" providerId="ADAL" clId="{B39B79D4-5C61-4B67-A047-4218C64F33D5}" dt="2024-01-25T15:52:59.255" v="287" actId="700"/>
          <ac:spMkLst>
            <pc:docMk/>
            <pc:sldMk cId="34610925" sldId="271"/>
            <ac:spMk id="2" creationId="{84837D02-E318-754F-A43A-C94DFAAD881A}"/>
          </ac:spMkLst>
        </pc:spChg>
        <pc:spChg chg="add mod ord">
          <ac:chgData name="James Petty" userId="d2fe4e0d-5651-4d13-8a68-5a37405efc6c" providerId="ADAL" clId="{B39B79D4-5C61-4B67-A047-4218C64F33D5}" dt="2024-01-25T15:52:59.255" v="287" actId="700"/>
          <ac:spMkLst>
            <pc:docMk/>
            <pc:sldMk cId="34610925" sldId="271"/>
            <ac:spMk id="3" creationId="{502BD433-3BCC-D651-6EA0-D10B22D7F968}"/>
          </ac:spMkLst>
        </pc:spChg>
      </pc:sldChg>
      <pc:sldChg chg="delSp modSp new mod">
        <pc:chgData name="James Petty" userId="d2fe4e0d-5651-4d13-8a68-5a37405efc6c" providerId="ADAL" clId="{B39B79D4-5C61-4B67-A047-4218C64F33D5}" dt="2024-01-25T16:55:42.276" v="735" actId="20577"/>
        <pc:sldMkLst>
          <pc:docMk/>
          <pc:sldMk cId="158319760" sldId="271"/>
        </pc:sldMkLst>
        <pc:spChg chg="mod">
          <ac:chgData name="James Petty" userId="d2fe4e0d-5651-4d13-8a68-5a37405efc6c" providerId="ADAL" clId="{B39B79D4-5C61-4B67-A047-4218C64F33D5}" dt="2024-01-25T16:55:42.276" v="735" actId="20577"/>
          <ac:spMkLst>
            <pc:docMk/>
            <pc:sldMk cId="158319760" sldId="271"/>
            <ac:spMk id="2" creationId="{9B19AB3D-FC55-EC05-59A1-32359151A7A7}"/>
          </ac:spMkLst>
        </pc:spChg>
        <pc:spChg chg="del">
          <ac:chgData name="James Petty" userId="d2fe4e0d-5651-4d13-8a68-5a37405efc6c" providerId="ADAL" clId="{B39B79D4-5C61-4B67-A047-4218C64F33D5}" dt="2024-01-25T16:55:27.059" v="623" actId="478"/>
          <ac:spMkLst>
            <pc:docMk/>
            <pc:sldMk cId="158319760" sldId="271"/>
            <ac:spMk id="3" creationId="{3C029830-CCF1-56A4-F155-F1A78AE730A1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8:44.989" v="572" actId="47"/>
        <pc:sldMkLst>
          <pc:docMk/>
          <pc:sldMk cId="1258011790" sldId="271"/>
        </pc:sldMkLst>
        <pc:spChg chg="del">
          <ac:chgData name="James Petty" userId="d2fe4e0d-5651-4d13-8a68-5a37405efc6c" providerId="ADAL" clId="{B39B79D4-5C61-4B67-A047-4218C64F33D5}" dt="2024-01-25T16:24:30.851" v="527" actId="700"/>
          <ac:spMkLst>
            <pc:docMk/>
            <pc:sldMk cId="1258011790" sldId="271"/>
            <ac:spMk id="2" creationId="{A875B0CA-7E3D-B348-1170-48C6313F4EF2}"/>
          </ac:spMkLst>
        </pc:spChg>
        <pc:spChg chg="add del mod ord">
          <ac:chgData name="James Petty" userId="d2fe4e0d-5651-4d13-8a68-5a37405efc6c" providerId="ADAL" clId="{B39B79D4-5C61-4B67-A047-4218C64F33D5}" dt="2024-01-25T16:26:18.803" v="532" actId="700"/>
          <ac:spMkLst>
            <pc:docMk/>
            <pc:sldMk cId="1258011790" sldId="271"/>
            <ac:spMk id="3" creationId="{F2F10547-8167-226A-44EC-B15D09E742A0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4" creationId="{EC964DF6-5B98-7A70-7BE9-5FD5D2AFC4DE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5" creationId="{2554F8F7-F889-C3F5-C236-7DF91626C3C4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6" creationId="{ED95B7EF-0DF3-DC23-D63B-C89FBD1F967C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7" creationId="{59E55258-D6DE-4AED-0AEF-3E003CD2B171}"/>
          </ac:spMkLst>
        </pc:spChg>
        <pc:spChg chg="add del mod ord">
          <ac:chgData name="James Petty" userId="d2fe4e0d-5651-4d13-8a68-5a37405efc6c" providerId="ADAL" clId="{B39B79D4-5C61-4B67-A047-4218C64F33D5}" dt="2024-01-25T16:27:41.146" v="543" actId="700"/>
          <ac:spMkLst>
            <pc:docMk/>
            <pc:sldMk cId="1258011790" sldId="271"/>
            <ac:spMk id="8" creationId="{B3C59894-F3CE-EA98-6FC3-E885077ECC00}"/>
          </ac:spMkLst>
        </pc:spChg>
        <pc:spChg chg="add del mod ord">
          <ac:chgData name="James Petty" userId="d2fe4e0d-5651-4d13-8a68-5a37405efc6c" providerId="ADAL" clId="{B39B79D4-5C61-4B67-A047-4218C64F33D5}" dt="2024-01-25T16:27:41.146" v="543" actId="700"/>
          <ac:spMkLst>
            <pc:docMk/>
            <pc:sldMk cId="1258011790" sldId="271"/>
            <ac:spMk id="9" creationId="{46F17D97-8CE9-F083-0F40-D81B7C34A9E6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0" creationId="{25044387-9D64-18B0-32B5-CF842F0D9015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1" creationId="{44C913F9-9D5F-AEDA-99E6-CAC478833527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2" creationId="{7F5AAA0C-954B-FD8C-EC81-379DE6CA8D48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3" creationId="{AB619950-C977-0E63-4715-D4ACCF1F4577}"/>
          </ac:spMkLst>
        </pc:spChg>
        <pc:spChg chg="add del mod ord">
          <ac:chgData name="James Petty" userId="d2fe4e0d-5651-4d13-8a68-5a37405efc6c" providerId="ADAL" clId="{B39B79D4-5C61-4B67-A047-4218C64F33D5}" dt="2024-01-25T16:27:58.536" v="545" actId="26606"/>
          <ac:spMkLst>
            <pc:docMk/>
            <pc:sldMk cId="1258011790" sldId="271"/>
            <ac:spMk id="14" creationId="{E245F5B9-0ABB-F6BB-E2C2-9B05AD87EA26}"/>
          </ac:spMkLst>
        </pc:spChg>
        <pc:spChg chg="add mod ord">
          <ac:chgData name="James Petty" userId="d2fe4e0d-5651-4d13-8a68-5a37405efc6c" providerId="ADAL" clId="{B39B79D4-5C61-4B67-A047-4218C64F33D5}" dt="2024-01-25T16:28:23.989" v="568" actId="27636"/>
          <ac:spMkLst>
            <pc:docMk/>
            <pc:sldMk cId="1258011790" sldId="271"/>
            <ac:spMk id="15" creationId="{D7ACE72B-1194-3306-5DB6-3430C301BBB8}"/>
          </ac:spMkLst>
        </pc:spChg>
        <pc:spChg chg="add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6" creationId="{D0F96629-81A8-29F6-9B41-86A750156995}"/>
          </ac:spMkLst>
        </pc:spChg>
        <pc:spChg chg="add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7" creationId="{472DBD89-1038-147B-3419-2A98800881EC}"/>
          </ac:spMkLst>
        </pc:spChg>
        <pc:spChg chg="add del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9" creationId="{4129946E-189A-4B02-BE79-CB64003C4DF9}"/>
          </ac:spMkLst>
        </pc:spChg>
      </pc:sldChg>
      <pc:sldChg chg="addSp modSp new del mod chgLayout">
        <pc:chgData name="James Petty" userId="d2fe4e0d-5651-4d13-8a68-5a37405efc6c" providerId="ADAL" clId="{B39B79D4-5C61-4B67-A047-4218C64F33D5}" dt="2024-01-25T16:20:08.985" v="498" actId="47"/>
        <pc:sldMkLst>
          <pc:docMk/>
          <pc:sldMk cId="2786222027" sldId="271"/>
        </pc:sldMkLst>
        <pc:spChg chg="mod ord">
          <ac:chgData name="James Petty" userId="d2fe4e0d-5651-4d13-8a68-5a37405efc6c" providerId="ADAL" clId="{B39B79D4-5C61-4B67-A047-4218C64F33D5}" dt="2024-01-25T16:17:36.766" v="432" actId="20577"/>
          <ac:spMkLst>
            <pc:docMk/>
            <pc:sldMk cId="2786222027" sldId="271"/>
            <ac:spMk id="2" creationId="{9C9E7B6C-6707-6399-2A18-2394FF52739D}"/>
          </ac:spMkLst>
        </pc:spChg>
        <pc:spChg chg="add mod ord">
          <ac:chgData name="James Petty" userId="d2fe4e0d-5651-4d13-8a68-5a37405efc6c" providerId="ADAL" clId="{B39B79D4-5C61-4B67-A047-4218C64F33D5}" dt="2024-01-25T16:17:31.982" v="416" actId="700"/>
          <ac:spMkLst>
            <pc:docMk/>
            <pc:sldMk cId="2786222027" sldId="271"/>
            <ac:spMk id="3" creationId="{42A937F1-02DA-21D7-6F6D-9BBA81302133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31:18.394" v="607" actId="47"/>
        <pc:sldMkLst>
          <pc:docMk/>
          <pc:sldMk cId="4249729356" sldId="271"/>
        </pc:sldMkLst>
        <pc:spChg chg="del mod ord">
          <ac:chgData name="James Petty" userId="d2fe4e0d-5651-4d13-8a68-5a37405efc6c" providerId="ADAL" clId="{B39B79D4-5C61-4B67-A047-4218C64F33D5}" dt="2024-01-25T16:31:02.507" v="591" actId="700"/>
          <ac:spMkLst>
            <pc:docMk/>
            <pc:sldMk cId="4249729356" sldId="271"/>
            <ac:spMk id="2" creationId="{1C70E437-0EFD-D52A-80AB-2F813C481AF1}"/>
          </ac:spMkLst>
        </pc:spChg>
        <pc:spChg chg="del mod ord">
          <ac:chgData name="James Petty" userId="d2fe4e0d-5651-4d13-8a68-5a37405efc6c" providerId="ADAL" clId="{B39B79D4-5C61-4B67-A047-4218C64F33D5}" dt="2024-01-25T16:31:02.507" v="591" actId="700"/>
          <ac:spMkLst>
            <pc:docMk/>
            <pc:sldMk cId="4249729356" sldId="271"/>
            <ac:spMk id="3" creationId="{6852A772-96DB-C714-8B1B-FB10A1222A6F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4" creationId="{DD0EF44F-C935-CF1F-D98C-795A01B895D1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5" creationId="{3E139003-063A-F1C1-A03B-903460F9EBF9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6" creationId="{AA3581DB-8F51-F6CA-98C9-DC4144C22737}"/>
          </ac:spMkLst>
        </pc:spChg>
        <pc:spChg chg="add mod ord">
          <ac:chgData name="James Petty" userId="d2fe4e0d-5651-4d13-8a68-5a37405efc6c" providerId="ADAL" clId="{B39B79D4-5C61-4B67-A047-4218C64F33D5}" dt="2024-01-25T16:31:12.130" v="606" actId="20577"/>
          <ac:spMkLst>
            <pc:docMk/>
            <pc:sldMk cId="4249729356" sldId="271"/>
            <ac:spMk id="7" creationId="{2D66349C-BA32-81F1-85EC-CFE519EAB227}"/>
          </ac:spMkLst>
        </pc:spChg>
        <pc:spChg chg="add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8" creationId="{B5EBD1C8-26E9-6DCF-01AE-7796E775A3FA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3:02.459" v="516" actId="47"/>
        <pc:sldMkLst>
          <pc:docMk/>
          <pc:sldMk cId="374322546" sldId="272"/>
        </pc:sldMkLst>
        <pc:spChg chg="del">
          <ac:chgData name="James Petty" userId="d2fe4e0d-5651-4d13-8a68-5a37405efc6c" providerId="ADAL" clId="{B39B79D4-5C61-4B67-A047-4218C64F33D5}" dt="2024-01-25T16:13:49.664" v="386" actId="700"/>
          <ac:spMkLst>
            <pc:docMk/>
            <pc:sldMk cId="374322546" sldId="272"/>
            <ac:spMk id="2" creationId="{15A38B9F-D43C-7116-1EE5-9C90D3F0BCBF}"/>
          </ac:spMkLst>
        </pc:spChg>
        <pc:spChg chg="add del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3" creationId="{DFAFA6B7-F06A-7536-FAD1-414F522D028C}"/>
          </ac:spMkLst>
        </pc:spChg>
        <pc:spChg chg="add del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4" creationId="{94E63C0B-D6D0-57B0-A489-124659581736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5" creationId="{93476FBB-4D57-470D-47D6-D426EF0C79C2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6" creationId="{A34DB72D-05B6-4B53-99BD-98FAA2ACBA88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7" creationId="{861AFCD5-6B37-CEC7-D460-5477541B800C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8" creationId="{65AA0208-8932-315F-57B8-2D9212F7817B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8:44.270" v="571" actId="47"/>
        <pc:sldMkLst>
          <pc:docMk/>
          <pc:sldMk cId="2129951694" sldId="272"/>
        </pc:sldMkLst>
        <pc:spChg chg="del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2" creationId="{FC5EB940-7AEF-DA10-0B00-F994B449B2FF}"/>
          </ac:spMkLst>
        </pc:spChg>
        <pc:spChg chg="del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3" creationId="{BF043F25-09F3-1BF5-FF52-B2038EC7046B}"/>
          </ac:spMkLst>
        </pc:spChg>
        <pc:spChg chg="del mod ord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4" creationId="{776B18CB-1244-A3C5-3A46-06222DAE3944}"/>
          </ac:spMkLst>
        </pc:spChg>
        <pc:spChg chg="add mod ord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5" creationId="{D2CF40E6-4B69-D5B6-37E4-DB7D486CC673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3:01.526" v="515" actId="47"/>
        <pc:sldMkLst>
          <pc:docMk/>
          <pc:sldMk cId="2199640647" sldId="273"/>
        </pc:sldMkLst>
        <pc:spChg chg="del">
          <ac:chgData name="James Petty" userId="d2fe4e0d-5651-4d13-8a68-5a37405efc6c" providerId="ADAL" clId="{B39B79D4-5C61-4B67-A047-4218C64F33D5}" dt="2024-01-25T16:20:17.780" v="500" actId="700"/>
          <ac:spMkLst>
            <pc:docMk/>
            <pc:sldMk cId="2199640647" sldId="273"/>
            <ac:spMk id="2" creationId="{8D392DDA-8D4E-042C-41D2-03CF17FA3D99}"/>
          </ac:spMkLst>
        </pc:spChg>
        <pc:spChg chg="del">
          <ac:chgData name="James Petty" userId="d2fe4e0d-5651-4d13-8a68-5a37405efc6c" providerId="ADAL" clId="{B39B79D4-5C61-4B67-A047-4218C64F33D5}" dt="2024-01-25T16:20:17.780" v="500" actId="700"/>
          <ac:spMkLst>
            <pc:docMk/>
            <pc:sldMk cId="2199640647" sldId="273"/>
            <ac:spMk id="3" creationId="{20A6545D-EC89-D45A-C6DB-5060442183F5}"/>
          </ac:spMkLst>
        </pc:spChg>
        <pc:spChg chg="add del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4" creationId="{84DE08EE-D4E8-A547-40AB-2F1E5C8F46DA}"/>
          </ac:spMkLst>
        </pc:spChg>
        <pc:spChg chg="add del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5" creationId="{C18EED36-45CE-4EFB-BCF7-932CC3E1DD56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6" creationId="{0B060BB6-87F0-A57B-5DA6-C4B9E2077A3B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7" creationId="{3E7833E8-6C81-08F1-CC8B-604B198C720B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8" creationId="{E8B1007C-6F04-6F3B-F538-F2A913BC34FD}"/>
          </ac:spMkLst>
        </pc:spChg>
      </pc:sldChg>
      <pc:sldMasterChg chg="addSp delSp modSp mod addSldLayout delSldLayout modSldLayout">
        <pc:chgData name="James Petty" userId="d2fe4e0d-5651-4d13-8a68-5a37405efc6c" providerId="ADAL" clId="{B39B79D4-5C61-4B67-A047-4218C64F33D5}" dt="2024-01-25T16:34:55.170" v="622" actId="113"/>
        <pc:sldMasterMkLst>
          <pc:docMk/>
          <pc:sldMasterMk cId="306822565" sldId="2147483648"/>
        </pc:sldMasterMkLst>
        <pc:spChg chg="add mod">
          <ac:chgData name="James Petty" userId="d2fe4e0d-5651-4d13-8a68-5a37405efc6c" providerId="ADAL" clId="{B39B79D4-5C61-4B67-A047-4218C64F33D5}" dt="2024-01-25T15:45:48.166" v="176" actId="20577"/>
          <ac:spMkLst>
            <pc:docMk/>
            <pc:sldMasterMk cId="306822565" sldId="2147483648"/>
            <ac:spMk id="4" creationId="{A737BFD9-1464-4228-FCE9-787B77E2F4BB}"/>
          </ac:spMkLst>
        </pc:spChg>
        <pc:spChg chg="del mod">
          <ac:chgData name="James Petty" userId="d2fe4e0d-5651-4d13-8a68-5a37405efc6c" providerId="ADAL" clId="{B39B79D4-5C61-4B67-A047-4218C64F33D5}" dt="2024-01-25T16:24:13.860" v="524" actId="478"/>
          <ac:spMkLst>
            <pc:docMk/>
            <pc:sldMasterMk cId="306822565" sldId="2147483648"/>
            <ac:spMk id="5" creationId="{87A090DB-6B33-772F-1523-2CFF8DD006E8}"/>
          </ac:spMkLst>
        </pc:spChg>
        <pc:spChg chg="del mod">
          <ac:chgData name="James Petty" userId="d2fe4e0d-5651-4d13-8a68-5a37405efc6c" providerId="ADAL" clId="{B39B79D4-5C61-4B67-A047-4218C64F33D5}" dt="2024-01-25T16:29:05.475" v="574" actId="478"/>
          <ac:spMkLst>
            <pc:docMk/>
            <pc:sldMasterMk cId="306822565" sldId="2147483648"/>
            <ac:spMk id="7" creationId="{B21AF33D-A31C-0EB5-6DDD-2980CD20018F}"/>
          </ac:spMkLst>
        </pc:spChg>
        <pc:picChg chg="mod">
          <ac:chgData name="James Petty" userId="d2fe4e0d-5651-4d13-8a68-5a37405efc6c" providerId="ADAL" clId="{B39B79D4-5C61-4B67-A047-4218C64F33D5}" dt="2024-01-25T15:49:54.625" v="184" actId="166"/>
          <ac:picMkLst>
            <pc:docMk/>
            <pc:sldMasterMk cId="306822565" sldId="2147483648"/>
            <ac:picMk id="2" creationId="{8BC9188D-0421-911F-9F07-68606BC9BD12}"/>
          </ac:picMkLst>
        </pc:picChg>
        <pc:picChg chg="add mod">
          <ac:chgData name="James Petty" userId="d2fe4e0d-5651-4d13-8a68-5a37405efc6c" providerId="ADAL" clId="{B39B79D4-5C61-4B67-A047-4218C64F33D5}" dt="2024-01-25T15:48:41.006" v="183" actId="1076"/>
          <ac:picMkLst>
            <pc:docMk/>
            <pc:sldMasterMk cId="306822565" sldId="2147483648"/>
            <ac:picMk id="6" creationId="{EDC90464-A84D-2C36-9921-169F53A0B11D}"/>
          </ac:picMkLst>
        </pc:picChg>
        <pc:sldLayoutChg chg="modSp mod">
          <pc:chgData name="James Petty" userId="d2fe4e0d-5651-4d13-8a68-5a37405efc6c" providerId="ADAL" clId="{B39B79D4-5C61-4B67-A047-4218C64F33D5}" dt="2024-01-25T15:50:33.241" v="185" actId="167"/>
          <pc:sldLayoutMkLst>
            <pc:docMk/>
            <pc:sldMasterMk cId="306822565" sldId="2147483648"/>
            <pc:sldLayoutMk cId="2631427968" sldId="2147483649"/>
          </pc:sldLayoutMkLst>
          <pc:grpChg chg="ord">
            <ac:chgData name="James Petty" userId="d2fe4e0d-5651-4d13-8a68-5a37405efc6c" providerId="ADAL" clId="{B39B79D4-5C61-4B67-A047-4218C64F33D5}" dt="2024-01-25T15:50:33.241" v="185" actId="167"/>
            <ac:grpSpMkLst>
              <pc:docMk/>
              <pc:sldMasterMk cId="306822565" sldId="2147483648"/>
              <pc:sldLayoutMk cId="2631427968" sldId="2147483649"/>
              <ac:grpSpMk id="4" creationId="{75E41935-A6BA-C59A-85AA-973BED0C276C}"/>
            </ac:grpSpMkLst>
          </pc:grpChg>
        </pc:sldLayoutChg>
        <pc:sldLayoutChg chg="addSp delSp modSp mod">
          <pc:chgData name="James Petty" userId="d2fe4e0d-5651-4d13-8a68-5a37405efc6c" providerId="ADAL" clId="{B39B79D4-5C61-4B67-A047-4218C64F33D5}" dt="2024-01-25T16:31:36.180" v="609" actId="207"/>
          <pc:sldLayoutMkLst>
            <pc:docMk/>
            <pc:sldMasterMk cId="306822565" sldId="2147483648"/>
            <pc:sldLayoutMk cId="3845294658" sldId="2147483650"/>
          </pc:sldLayoutMkLst>
          <pc:spChg chg="add del mod">
            <ac:chgData name="James Petty" userId="d2fe4e0d-5651-4d13-8a68-5a37405efc6c" providerId="ADAL" clId="{B39B79D4-5C61-4B67-A047-4218C64F33D5}" dt="2024-01-25T15:52:29.777" v="285"/>
            <ac:spMkLst>
              <pc:docMk/>
              <pc:sldMasterMk cId="306822565" sldId="2147483648"/>
              <pc:sldLayoutMk cId="3845294658" sldId="2147483650"/>
              <ac:spMk id="2" creationId="{4FA5D030-94E8-0BD4-B449-396872FF4358}"/>
            </ac:spMkLst>
          </pc:spChg>
          <pc:spChg chg="add del">
            <ac:chgData name="James Petty" userId="d2fe4e0d-5651-4d13-8a68-5a37405efc6c" providerId="ADAL" clId="{B39B79D4-5C61-4B67-A047-4218C64F33D5}" dt="2024-01-25T16:16:09.030" v="395" actId="11529"/>
            <ac:spMkLst>
              <pc:docMk/>
              <pc:sldMasterMk cId="306822565" sldId="2147483648"/>
              <pc:sldLayoutMk cId="3845294658" sldId="2147483650"/>
              <ac:spMk id="2" creationId="{7B8DC363-F157-A52A-8237-28D886B8AC9A}"/>
            </ac:spMkLst>
          </pc:spChg>
          <pc:spChg chg="add mod">
            <ac:chgData name="James Petty" userId="d2fe4e0d-5651-4d13-8a68-5a37405efc6c" providerId="ADAL" clId="{B39B79D4-5C61-4B67-A047-4218C64F33D5}" dt="2024-01-25T16:21:27.301" v="503" actId="207"/>
            <ac:spMkLst>
              <pc:docMk/>
              <pc:sldMasterMk cId="306822565" sldId="2147483648"/>
              <pc:sldLayoutMk cId="3845294658" sldId="2147483650"/>
              <ac:spMk id="3" creationId="{0924E4FC-5965-0866-ABE5-FCF5ACA99BD4}"/>
            </ac:spMkLst>
          </pc:spChg>
          <pc:spChg chg="mod">
            <ac:chgData name="James Petty" userId="d2fe4e0d-5651-4d13-8a68-5a37405efc6c" providerId="ADAL" clId="{B39B79D4-5C61-4B67-A047-4218C64F33D5}" dt="2024-01-25T16:31:36.180" v="609" actId="207"/>
            <ac:spMkLst>
              <pc:docMk/>
              <pc:sldMasterMk cId="306822565" sldId="2147483648"/>
              <pc:sldLayoutMk cId="3845294658" sldId="2147483650"/>
              <ac:spMk id="6" creationId="{2D3504F6-8EDE-4217-910B-79DB465C12C3}"/>
            </ac:spMkLst>
          </pc:spChg>
          <pc:spChg chg="add mod">
            <ac:chgData name="James Petty" userId="d2fe4e0d-5651-4d13-8a68-5a37405efc6c" providerId="ADAL" clId="{B39B79D4-5C61-4B67-A047-4218C64F33D5}" dt="2024-01-25T16:19:20.158" v="472"/>
            <ac:spMkLst>
              <pc:docMk/>
              <pc:sldMasterMk cId="306822565" sldId="2147483648"/>
              <pc:sldLayoutMk cId="3845294658" sldId="2147483650"/>
              <ac:spMk id="25" creationId="{0E4913D5-50CF-76F6-2AB4-8F894A7B2747}"/>
            </ac:spMkLst>
          </pc:spChg>
          <pc:spChg chg="add del mod">
            <ac:chgData name="James Petty" userId="d2fe4e0d-5651-4d13-8a68-5a37405efc6c" providerId="ADAL" clId="{B39B79D4-5C61-4B67-A047-4218C64F33D5}" dt="2024-01-25T15:54:00.292" v="292" actId="478"/>
            <ac:spMkLst>
              <pc:docMk/>
              <pc:sldMasterMk cId="306822565" sldId="2147483648"/>
              <pc:sldLayoutMk cId="3845294658" sldId="2147483650"/>
              <ac:spMk id="26" creationId="{C8881703-0FE1-B2E2-AFD3-7DF829CFE6C9}"/>
            </ac:spMkLst>
          </pc:spChg>
          <pc:spChg chg="add del mod">
            <ac:chgData name="James Petty" userId="d2fe4e0d-5651-4d13-8a68-5a37405efc6c" providerId="ADAL" clId="{B39B79D4-5C61-4B67-A047-4218C64F33D5}" dt="2024-01-25T16:16:02.142" v="394" actId="478"/>
            <ac:spMkLst>
              <pc:docMk/>
              <pc:sldMasterMk cId="306822565" sldId="2147483648"/>
              <pc:sldLayoutMk cId="3845294658" sldId="2147483650"/>
              <ac:spMk id="27" creationId="{A5CE1300-3929-6266-0927-C2790F5D0108}"/>
            </ac:spMkLst>
          </pc:spChg>
          <pc:picChg chg="add del">
            <ac:chgData name="James Petty" userId="d2fe4e0d-5651-4d13-8a68-5a37405efc6c" providerId="ADAL" clId="{B39B79D4-5C61-4B67-A047-4218C64F33D5}" dt="2024-01-25T15:53:17.015" v="289" actId="22"/>
            <ac:picMkLst>
              <pc:docMk/>
              <pc:sldMasterMk cId="306822565" sldId="2147483648"/>
              <pc:sldLayoutMk cId="3845294658" sldId="2147483650"/>
              <ac:picMk id="25" creationId="{9B2B9C19-A96B-3342-92E3-4A75A56D763B}"/>
            </ac:picMkLst>
          </pc:picChg>
        </pc:sldLayoutChg>
        <pc:sldLayoutChg chg="addSp delSp modSp mod">
          <pc:chgData name="James Petty" userId="d2fe4e0d-5651-4d13-8a68-5a37405efc6c" providerId="ADAL" clId="{B39B79D4-5C61-4B67-A047-4218C64F33D5}" dt="2024-01-25T16:31:40.443" v="610" actId="207"/>
          <pc:sldLayoutMkLst>
            <pc:docMk/>
            <pc:sldMasterMk cId="306822565" sldId="2147483648"/>
            <pc:sldLayoutMk cId="3449852787" sldId="2147483651"/>
          </pc:sldLayoutMkLst>
          <pc:spChg chg="add del mod">
            <ac:chgData name="James Petty" userId="d2fe4e0d-5651-4d13-8a68-5a37405efc6c" providerId="ADAL" clId="{B39B79D4-5C61-4B67-A047-4218C64F33D5}" dt="2024-01-25T16:16:24.781" v="400" actId="478"/>
            <ac:spMkLst>
              <pc:docMk/>
              <pc:sldMasterMk cId="306822565" sldId="2147483648"/>
              <pc:sldLayoutMk cId="3449852787" sldId="2147483651"/>
              <ac:spMk id="2" creationId="{C733DD1E-27D7-E3BE-0253-BC87B1F12FE4}"/>
            </ac:spMkLst>
          </pc:spChg>
          <pc:spChg chg="add mod">
            <ac:chgData name="James Petty" userId="d2fe4e0d-5651-4d13-8a68-5a37405efc6c" providerId="ADAL" clId="{B39B79D4-5C61-4B67-A047-4218C64F33D5}" dt="2024-01-25T16:21:31.311" v="504" actId="207"/>
            <ac:spMkLst>
              <pc:docMk/>
              <pc:sldMasterMk cId="306822565" sldId="2147483648"/>
              <pc:sldLayoutMk cId="3449852787" sldId="2147483651"/>
              <ac:spMk id="3" creationId="{4A695162-40C1-C894-1E34-62B2690F2B31}"/>
            </ac:spMkLst>
          </pc:spChg>
          <pc:spChg chg="add mod">
            <ac:chgData name="James Petty" userId="d2fe4e0d-5651-4d13-8a68-5a37405efc6c" providerId="ADAL" clId="{B39B79D4-5C61-4B67-A047-4218C64F33D5}" dt="2024-01-25T16:31:40.443" v="610" actId="207"/>
            <ac:spMkLst>
              <pc:docMk/>
              <pc:sldMasterMk cId="306822565" sldId="2147483648"/>
              <pc:sldLayoutMk cId="3449852787" sldId="2147483651"/>
              <ac:spMk id="4" creationId="{72C930D0-80DD-075B-7012-F7DC64864154}"/>
            </ac:spMkLst>
          </pc:spChg>
        </pc:sldLayoutChg>
        <pc:sldLayoutChg chg="del">
          <pc:chgData name="James Petty" userId="d2fe4e0d-5651-4d13-8a68-5a37405efc6c" providerId="ADAL" clId="{B39B79D4-5C61-4B67-A047-4218C64F33D5}" dt="2024-01-25T15:58:51.842" v="376" actId="2696"/>
          <pc:sldLayoutMkLst>
            <pc:docMk/>
            <pc:sldMasterMk cId="306822565" sldId="2147483648"/>
            <pc:sldLayoutMk cId="4087852120" sldId="2147483652"/>
          </pc:sldLayoutMkLst>
        </pc:sldLayoutChg>
        <pc:sldLayoutChg chg="addSp delSp modSp mod">
          <pc:chgData name="James Petty" userId="d2fe4e0d-5651-4d13-8a68-5a37405efc6c" providerId="ADAL" clId="{B39B79D4-5C61-4B67-A047-4218C64F33D5}" dt="2024-01-25T16:31:45.318" v="611" actId="207"/>
          <pc:sldLayoutMkLst>
            <pc:docMk/>
            <pc:sldMasterMk cId="306822565" sldId="2147483648"/>
            <pc:sldLayoutMk cId="276149728" sldId="2147483653"/>
          </pc:sldLayoutMkLst>
          <pc:spChg chg="add del mod">
            <ac:chgData name="James Petty" userId="d2fe4e0d-5651-4d13-8a68-5a37405efc6c" providerId="ADAL" clId="{B39B79D4-5C61-4B67-A047-4218C64F33D5}" dt="2024-01-25T16:16:36.502" v="402" actId="478"/>
            <ac:spMkLst>
              <pc:docMk/>
              <pc:sldMasterMk cId="306822565" sldId="2147483648"/>
              <pc:sldLayoutMk cId="276149728" sldId="2147483653"/>
              <ac:spMk id="2" creationId="{4F9FB7FC-CD9E-D6C5-BF61-540F96DDB773}"/>
            </ac:spMkLst>
          </pc:spChg>
          <pc:spChg chg="add mod">
            <ac:chgData name="James Petty" userId="d2fe4e0d-5651-4d13-8a68-5a37405efc6c" providerId="ADAL" clId="{B39B79D4-5C61-4B67-A047-4218C64F33D5}" dt="2024-01-25T16:23:39.810" v="517" actId="207"/>
            <ac:spMkLst>
              <pc:docMk/>
              <pc:sldMasterMk cId="306822565" sldId="2147483648"/>
              <pc:sldLayoutMk cId="276149728" sldId="2147483653"/>
              <ac:spMk id="3" creationId="{F5528A7B-8F36-BCD5-EB88-CE71FB138520}"/>
            </ac:spMkLst>
          </pc:spChg>
          <pc:spChg chg="add mod">
            <ac:chgData name="James Petty" userId="d2fe4e0d-5651-4d13-8a68-5a37405efc6c" providerId="ADAL" clId="{B39B79D4-5C61-4B67-A047-4218C64F33D5}" dt="2024-01-25T16:31:45.318" v="611" actId="207"/>
            <ac:spMkLst>
              <pc:docMk/>
              <pc:sldMasterMk cId="306822565" sldId="2147483648"/>
              <pc:sldLayoutMk cId="276149728" sldId="2147483653"/>
              <ac:spMk id="4" creationId="{4C924AE6-77D0-6A32-BB61-3F1F1063A611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1:50.600" v="612" actId="207"/>
          <pc:sldLayoutMkLst>
            <pc:docMk/>
            <pc:sldMasterMk cId="306822565" sldId="2147483648"/>
            <pc:sldLayoutMk cId="3258909250" sldId="2147483654"/>
          </pc:sldLayoutMkLst>
          <pc:spChg chg="add mod">
            <ac:chgData name="James Petty" userId="d2fe4e0d-5651-4d13-8a68-5a37405efc6c" providerId="ADAL" clId="{B39B79D4-5C61-4B67-A047-4218C64F33D5}" dt="2024-01-25T16:31:50.600" v="612" actId="207"/>
            <ac:spMkLst>
              <pc:docMk/>
              <pc:sldMasterMk cId="306822565" sldId="2147483648"/>
              <pc:sldLayoutMk cId="3258909250" sldId="2147483654"/>
              <ac:spMk id="2" creationId="{E443B165-ECAF-619E-A68C-F32C4416CEA3}"/>
            </ac:spMkLst>
          </pc:spChg>
          <pc:spChg chg="add mod">
            <ac:chgData name="James Petty" userId="d2fe4e0d-5651-4d13-8a68-5a37405efc6c" providerId="ADAL" clId="{B39B79D4-5C61-4B67-A047-4218C64F33D5}" dt="2024-01-25T16:23:48.291" v="518"/>
            <ac:spMkLst>
              <pc:docMk/>
              <pc:sldMasterMk cId="306822565" sldId="2147483648"/>
              <pc:sldLayoutMk cId="3258909250" sldId="2147483654"/>
              <ac:spMk id="3" creationId="{C904DFE7-A742-D8FD-6DBB-EB753C5CEE22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1:55.256" v="613" actId="207"/>
          <pc:sldLayoutMkLst>
            <pc:docMk/>
            <pc:sldMasterMk cId="306822565" sldId="2147483648"/>
            <pc:sldLayoutMk cId="376985894" sldId="2147483655"/>
          </pc:sldLayoutMkLst>
          <pc:spChg chg="add del mod">
            <ac:chgData name="James Petty" userId="d2fe4e0d-5651-4d13-8a68-5a37405efc6c" providerId="ADAL" clId="{B39B79D4-5C61-4B67-A047-4218C64F33D5}" dt="2024-01-25T16:16:48.557" v="405" actId="478"/>
            <ac:spMkLst>
              <pc:docMk/>
              <pc:sldMasterMk cId="306822565" sldId="2147483648"/>
              <pc:sldLayoutMk cId="376985894" sldId="2147483655"/>
              <ac:spMk id="2" creationId="{4C4E97CF-DD86-045C-1E21-8CDDDA15AC0E}"/>
            </ac:spMkLst>
          </pc:spChg>
          <pc:spChg chg="add mod">
            <ac:chgData name="James Petty" userId="d2fe4e0d-5651-4d13-8a68-5a37405efc6c" providerId="ADAL" clId="{B39B79D4-5C61-4B67-A047-4218C64F33D5}" dt="2024-01-25T16:23:52.070" v="519" actId="207"/>
            <ac:spMkLst>
              <pc:docMk/>
              <pc:sldMasterMk cId="306822565" sldId="2147483648"/>
              <pc:sldLayoutMk cId="376985894" sldId="2147483655"/>
              <ac:spMk id="3" creationId="{D0B6815D-2F29-945D-3464-0CC04A4BDD9C}"/>
            </ac:spMkLst>
          </pc:spChg>
          <pc:spChg chg="add mod">
            <ac:chgData name="James Petty" userId="d2fe4e0d-5651-4d13-8a68-5a37405efc6c" providerId="ADAL" clId="{B39B79D4-5C61-4B67-A047-4218C64F33D5}" dt="2024-01-25T16:31:55.256" v="613" actId="207"/>
            <ac:spMkLst>
              <pc:docMk/>
              <pc:sldMasterMk cId="306822565" sldId="2147483648"/>
              <pc:sldLayoutMk cId="376985894" sldId="2147483655"/>
              <ac:spMk id="5" creationId="{F076F1D8-FF55-2842-0A94-7A72939057A8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1:58.508" v="614" actId="207"/>
          <pc:sldLayoutMkLst>
            <pc:docMk/>
            <pc:sldMasterMk cId="306822565" sldId="2147483648"/>
            <pc:sldLayoutMk cId="2578147275" sldId="2147483656"/>
          </pc:sldLayoutMkLst>
          <pc:spChg chg="add del mod">
            <ac:chgData name="James Petty" userId="d2fe4e0d-5651-4d13-8a68-5a37405efc6c" providerId="ADAL" clId="{B39B79D4-5C61-4B67-A047-4218C64F33D5}" dt="2024-01-25T16:16:56.653" v="408" actId="478"/>
            <ac:spMkLst>
              <pc:docMk/>
              <pc:sldMasterMk cId="306822565" sldId="2147483648"/>
              <pc:sldLayoutMk cId="2578147275" sldId="2147483656"/>
              <ac:spMk id="2" creationId="{7BC5030F-AC54-3CCE-C49B-3E140E2C54B2}"/>
            </ac:spMkLst>
          </pc:spChg>
          <pc:spChg chg="add mod">
            <ac:chgData name="James Petty" userId="d2fe4e0d-5651-4d13-8a68-5a37405efc6c" providerId="ADAL" clId="{B39B79D4-5C61-4B67-A047-4218C64F33D5}" dt="2024-01-25T16:23:54.959" v="520" actId="207"/>
            <ac:spMkLst>
              <pc:docMk/>
              <pc:sldMasterMk cId="306822565" sldId="2147483648"/>
              <pc:sldLayoutMk cId="2578147275" sldId="2147483656"/>
              <ac:spMk id="3" creationId="{F2C98A8C-A243-F1B0-CF7C-A8504A15F522}"/>
            </ac:spMkLst>
          </pc:spChg>
          <pc:spChg chg="add mod">
            <ac:chgData name="James Petty" userId="d2fe4e0d-5651-4d13-8a68-5a37405efc6c" providerId="ADAL" clId="{B39B79D4-5C61-4B67-A047-4218C64F33D5}" dt="2024-01-25T16:31:58.508" v="614" actId="207"/>
            <ac:spMkLst>
              <pc:docMk/>
              <pc:sldMasterMk cId="306822565" sldId="2147483648"/>
              <pc:sldLayoutMk cId="2578147275" sldId="2147483656"/>
              <ac:spMk id="4" creationId="{96052890-F062-A301-BC29-834B47D1326D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02.945" v="615" actId="207"/>
          <pc:sldLayoutMkLst>
            <pc:docMk/>
            <pc:sldMasterMk cId="306822565" sldId="2147483648"/>
            <pc:sldLayoutMk cId="3013274392" sldId="2147483658"/>
          </pc:sldLayoutMkLst>
          <pc:spChg chg="add mod">
            <ac:chgData name="James Petty" userId="d2fe4e0d-5651-4d13-8a68-5a37405efc6c" providerId="ADAL" clId="{B39B79D4-5C61-4B67-A047-4218C64F33D5}" dt="2024-01-25T16:32:02.945" v="615" actId="207"/>
            <ac:spMkLst>
              <pc:docMk/>
              <pc:sldMasterMk cId="306822565" sldId="2147483648"/>
              <pc:sldLayoutMk cId="3013274392" sldId="2147483658"/>
              <ac:spMk id="2" creationId="{B4600D8C-AA8C-EA2C-7606-F17F7B157D7F}"/>
            </ac:spMkLst>
          </pc:spChg>
          <pc:spChg chg="mod">
            <ac:chgData name="James Petty" userId="d2fe4e0d-5651-4d13-8a68-5a37405efc6c" providerId="ADAL" clId="{B39B79D4-5C61-4B67-A047-4218C64F33D5}" dt="2024-01-25T16:19:37.496" v="479" actId="14100"/>
            <ac:spMkLst>
              <pc:docMk/>
              <pc:sldMasterMk cId="306822565" sldId="2147483648"/>
              <pc:sldLayoutMk cId="3013274392" sldId="2147483658"/>
              <ac:spMk id="16" creationId="{5FB9C39B-02F3-4BBE-8840-6427287ABFED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2:12.232" v="617" actId="207"/>
          <pc:sldLayoutMkLst>
            <pc:docMk/>
            <pc:sldMasterMk cId="306822565" sldId="2147483648"/>
            <pc:sldLayoutMk cId="3016926916" sldId="2147483659"/>
          </pc:sldLayoutMkLst>
          <pc:spChg chg="add del mod">
            <ac:chgData name="James Petty" userId="d2fe4e0d-5651-4d13-8a68-5a37405efc6c" providerId="ADAL" clId="{B39B79D4-5C61-4B67-A047-4218C64F33D5}" dt="2024-01-25T16:17:04.502" v="410" actId="478"/>
            <ac:spMkLst>
              <pc:docMk/>
              <pc:sldMasterMk cId="306822565" sldId="2147483648"/>
              <pc:sldLayoutMk cId="3016926916" sldId="2147483659"/>
              <ac:spMk id="2" creationId="{5394248A-635B-CC17-3361-42E64A8E38BC}"/>
            </ac:spMkLst>
          </pc:spChg>
          <pc:spChg chg="add mod">
            <ac:chgData name="James Petty" userId="d2fe4e0d-5651-4d13-8a68-5a37405efc6c" providerId="ADAL" clId="{B39B79D4-5C61-4B67-A047-4218C64F33D5}" dt="2024-01-25T16:23:59.017" v="521" actId="207"/>
            <ac:spMkLst>
              <pc:docMk/>
              <pc:sldMasterMk cId="306822565" sldId="2147483648"/>
              <pc:sldLayoutMk cId="3016926916" sldId="2147483659"/>
              <ac:spMk id="3" creationId="{720E9AF0-7616-21E3-5C98-061DF965BA99}"/>
            </ac:spMkLst>
          </pc:spChg>
          <pc:spChg chg="add mod">
            <ac:chgData name="James Petty" userId="d2fe4e0d-5651-4d13-8a68-5a37405efc6c" providerId="ADAL" clId="{B39B79D4-5C61-4B67-A047-4218C64F33D5}" dt="2024-01-25T16:32:12.232" v="617" actId="207"/>
            <ac:spMkLst>
              <pc:docMk/>
              <pc:sldMasterMk cId="306822565" sldId="2147483648"/>
              <pc:sldLayoutMk cId="3016926916" sldId="2147483659"/>
              <ac:spMk id="4" creationId="{F7126D28-1710-8B0A-9FE3-780C7BDB2F0B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2:08.221" v="616" actId="207"/>
          <pc:sldLayoutMkLst>
            <pc:docMk/>
            <pc:sldMasterMk cId="306822565" sldId="2147483648"/>
            <pc:sldLayoutMk cId="3431890948" sldId="2147483660"/>
          </pc:sldLayoutMkLst>
          <pc:spChg chg="add mod">
            <ac:chgData name="James Petty" userId="d2fe4e0d-5651-4d13-8a68-5a37405efc6c" providerId="ADAL" clId="{B39B79D4-5C61-4B67-A047-4218C64F33D5}" dt="2024-01-25T16:32:08.221" v="616" actId="207"/>
            <ac:spMkLst>
              <pc:docMk/>
              <pc:sldMasterMk cId="306822565" sldId="2147483648"/>
              <pc:sldLayoutMk cId="3431890948" sldId="2147483660"/>
              <ac:spMk id="2" creationId="{9DC799F2-E3CE-CBB6-743F-AF3DED8F5771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2:15.763" v="618" actId="207"/>
          <pc:sldLayoutMkLst>
            <pc:docMk/>
            <pc:sldMasterMk cId="306822565" sldId="2147483648"/>
            <pc:sldLayoutMk cId="4274588361" sldId="2147483661"/>
          </pc:sldLayoutMkLst>
          <pc:spChg chg="add mod">
            <ac:chgData name="James Petty" userId="d2fe4e0d-5651-4d13-8a68-5a37405efc6c" providerId="ADAL" clId="{B39B79D4-5C61-4B67-A047-4218C64F33D5}" dt="2024-01-25T16:24:02.378" v="522" actId="207"/>
            <ac:spMkLst>
              <pc:docMk/>
              <pc:sldMasterMk cId="306822565" sldId="2147483648"/>
              <pc:sldLayoutMk cId="4274588361" sldId="2147483661"/>
              <ac:spMk id="2" creationId="{58C236A3-B433-0AE0-6F6C-ADA9651FE5F7}"/>
            </ac:spMkLst>
          </pc:spChg>
          <pc:spChg chg="add mod">
            <ac:chgData name="James Petty" userId="d2fe4e0d-5651-4d13-8a68-5a37405efc6c" providerId="ADAL" clId="{B39B79D4-5C61-4B67-A047-4218C64F33D5}" dt="2024-01-25T16:32:15.763" v="618" actId="207"/>
            <ac:spMkLst>
              <pc:docMk/>
              <pc:sldMasterMk cId="306822565" sldId="2147483648"/>
              <pc:sldLayoutMk cId="4274588361" sldId="2147483661"/>
              <ac:spMk id="3" creationId="{179E1205-A18D-C19B-8A8D-DE6B6F8A76DF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18.768" v="619" actId="207"/>
          <pc:sldLayoutMkLst>
            <pc:docMk/>
            <pc:sldMasterMk cId="306822565" sldId="2147483648"/>
            <pc:sldLayoutMk cId="1632391298" sldId="2147483662"/>
          </pc:sldLayoutMkLst>
          <pc:spChg chg="add mod">
            <ac:chgData name="James Petty" userId="d2fe4e0d-5651-4d13-8a68-5a37405efc6c" providerId="ADAL" clId="{B39B79D4-5C61-4B67-A047-4218C64F33D5}" dt="2024-01-25T16:24:06.148" v="523" actId="207"/>
            <ac:spMkLst>
              <pc:docMk/>
              <pc:sldMasterMk cId="306822565" sldId="2147483648"/>
              <pc:sldLayoutMk cId="1632391298" sldId="2147483662"/>
              <ac:spMk id="2" creationId="{ED2D6CE0-6ED7-9932-A25D-6C78B96C04D1}"/>
            </ac:spMkLst>
          </pc:spChg>
          <pc:spChg chg="add mod">
            <ac:chgData name="James Petty" userId="d2fe4e0d-5651-4d13-8a68-5a37405efc6c" providerId="ADAL" clId="{B39B79D4-5C61-4B67-A047-4218C64F33D5}" dt="2024-01-25T16:32:18.768" v="619" actId="207"/>
            <ac:spMkLst>
              <pc:docMk/>
              <pc:sldMasterMk cId="306822565" sldId="2147483648"/>
              <pc:sldLayoutMk cId="1632391298" sldId="2147483662"/>
              <ac:spMk id="3" creationId="{B67DA887-9F84-22FB-B421-0661EAAC2FB9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23.877" v="620" actId="207"/>
          <pc:sldLayoutMkLst>
            <pc:docMk/>
            <pc:sldMasterMk cId="306822565" sldId="2147483648"/>
            <pc:sldLayoutMk cId="1734433434" sldId="2147483663"/>
          </pc:sldLayoutMkLst>
          <pc:spChg chg="add mod">
            <ac:chgData name="James Petty" userId="d2fe4e0d-5651-4d13-8a68-5a37405efc6c" providerId="ADAL" clId="{B39B79D4-5C61-4B67-A047-4218C64F33D5}" dt="2024-01-25T16:32:23.877" v="620" actId="207"/>
            <ac:spMkLst>
              <pc:docMk/>
              <pc:sldMasterMk cId="306822565" sldId="2147483648"/>
              <pc:sldLayoutMk cId="1734433434" sldId="2147483663"/>
              <ac:spMk id="2" creationId="{3018D256-3379-1261-2756-0E03D91FD6A0}"/>
            </ac:spMkLst>
          </pc:spChg>
        </pc:sldLayoutChg>
        <pc:sldLayoutChg chg="addSp delSp modSp new mod">
          <pc:chgData name="James Petty" userId="d2fe4e0d-5651-4d13-8a68-5a37405efc6c" providerId="ADAL" clId="{B39B79D4-5C61-4B67-A047-4218C64F33D5}" dt="2024-01-25T16:34:55.170" v="622" actId="113"/>
          <pc:sldLayoutMkLst>
            <pc:docMk/>
            <pc:sldMasterMk cId="306822565" sldId="2147483648"/>
            <pc:sldLayoutMk cId="448844757" sldId="2147483664"/>
          </pc:sldLayoutMkLst>
          <pc:spChg chg="del mod">
            <ac:chgData name="James Petty" userId="d2fe4e0d-5651-4d13-8a68-5a37405efc6c" providerId="ADAL" clId="{B39B79D4-5C61-4B67-A047-4218C64F33D5}" dt="2024-01-25T16:18:04.966" v="433" actId="478"/>
            <ac:spMkLst>
              <pc:docMk/>
              <pc:sldMasterMk cId="306822565" sldId="2147483648"/>
              <pc:sldLayoutMk cId="448844757" sldId="2147483664"/>
              <ac:spMk id="2" creationId="{588F8166-ED4F-44C5-C55C-46E73FB3D9E0}"/>
            </ac:spMkLst>
          </pc:spChg>
          <pc:spChg chg="add del mod">
            <ac:chgData name="James Petty" userId="d2fe4e0d-5651-4d13-8a68-5a37405efc6c" providerId="ADAL" clId="{B39B79D4-5C61-4B67-A047-4218C64F33D5}" dt="2024-01-25T16:15:47.369" v="390" actId="478"/>
            <ac:spMkLst>
              <pc:docMk/>
              <pc:sldMasterMk cId="306822565" sldId="2147483648"/>
              <pc:sldLayoutMk cId="448844757" sldId="2147483664"/>
              <ac:spMk id="3" creationId="{050DA938-2E41-13F5-ED9C-D83185A0961C}"/>
            </ac:spMkLst>
          </pc:spChg>
          <pc:spChg chg="add del">
            <ac:chgData name="James Petty" userId="d2fe4e0d-5651-4d13-8a68-5a37405efc6c" providerId="ADAL" clId="{B39B79D4-5C61-4B67-A047-4218C64F33D5}" dt="2024-01-25T16:15:54.214" v="391" actId="11529"/>
            <ac:spMkLst>
              <pc:docMk/>
              <pc:sldMasterMk cId="306822565" sldId="2147483648"/>
              <pc:sldLayoutMk cId="448844757" sldId="2147483664"/>
              <ac:spMk id="4" creationId="{DB59E319-AF25-B32D-E052-633408373140}"/>
            </ac:spMkLst>
          </pc:spChg>
          <pc:spChg chg="add mod">
            <ac:chgData name="James Petty" userId="d2fe4e0d-5651-4d13-8a68-5a37405efc6c" providerId="ADAL" clId="{B39B79D4-5C61-4B67-A047-4218C64F33D5}" dt="2024-01-25T16:21:22.222" v="502" actId="207"/>
            <ac:spMkLst>
              <pc:docMk/>
              <pc:sldMasterMk cId="306822565" sldId="2147483648"/>
              <pc:sldLayoutMk cId="448844757" sldId="2147483664"/>
              <ac:spMk id="5" creationId="{63F29BCF-C1AD-D2CE-316E-E61C94A28046}"/>
            </ac:spMkLst>
          </pc:spChg>
          <pc:spChg chg="add del">
            <ac:chgData name="James Petty" userId="d2fe4e0d-5651-4d13-8a68-5a37405efc6c" providerId="ADAL" clId="{B39B79D4-5C61-4B67-A047-4218C64F33D5}" dt="2024-01-25T16:18:27.344" v="434" actId="11529"/>
            <ac:spMkLst>
              <pc:docMk/>
              <pc:sldMasterMk cId="306822565" sldId="2147483648"/>
              <pc:sldLayoutMk cId="448844757" sldId="2147483664"/>
              <ac:spMk id="6" creationId="{D1E9EFDE-EDBF-4B30-5C61-574401B287E5}"/>
            </ac:spMkLst>
          </pc:spChg>
          <pc:spChg chg="add del mod">
            <ac:chgData name="James Petty" userId="d2fe4e0d-5651-4d13-8a68-5a37405efc6c" providerId="ADAL" clId="{B39B79D4-5C61-4B67-A047-4218C64F33D5}" dt="2024-01-25T16:18:30.548" v="435" actId="478"/>
            <ac:spMkLst>
              <pc:docMk/>
              <pc:sldMasterMk cId="306822565" sldId="2147483648"/>
              <pc:sldLayoutMk cId="448844757" sldId="2147483664"/>
              <ac:spMk id="7" creationId="{433DCF89-BE03-D724-5DE0-EE2A6D23DF0D}"/>
            </ac:spMkLst>
          </pc:spChg>
          <pc:spChg chg="add del mod">
            <ac:chgData name="James Petty" userId="d2fe4e0d-5651-4d13-8a68-5a37405efc6c" providerId="ADAL" clId="{B39B79D4-5C61-4B67-A047-4218C64F33D5}" dt="2024-01-25T16:24:16.443" v="525" actId="478"/>
            <ac:spMkLst>
              <pc:docMk/>
              <pc:sldMasterMk cId="306822565" sldId="2147483648"/>
              <pc:sldLayoutMk cId="448844757" sldId="2147483664"/>
              <ac:spMk id="8" creationId="{0C7A8B70-3F1C-9AAF-B408-F3D2D54D54B1}"/>
            </ac:spMkLst>
          </pc:spChg>
          <pc:spChg chg="add del mod">
            <ac:chgData name="James Petty" userId="d2fe4e0d-5651-4d13-8a68-5a37405efc6c" providerId="ADAL" clId="{B39B79D4-5C61-4B67-A047-4218C64F33D5}" dt="2024-01-25T16:26:57.195" v="534" actId="478"/>
            <ac:spMkLst>
              <pc:docMk/>
              <pc:sldMasterMk cId="306822565" sldId="2147483648"/>
              <pc:sldLayoutMk cId="448844757" sldId="2147483664"/>
              <ac:spMk id="9" creationId="{D3CF5C5D-59EF-5BDA-240B-A5524CF94220}"/>
            </ac:spMkLst>
          </pc:spChg>
          <pc:spChg chg="add mod">
            <ac:chgData name="James Petty" userId="d2fe4e0d-5651-4d13-8a68-5a37405efc6c" providerId="ADAL" clId="{B39B79D4-5C61-4B67-A047-4218C64F33D5}" dt="2024-01-25T16:34:55.170" v="622" actId="113"/>
            <ac:spMkLst>
              <pc:docMk/>
              <pc:sldMasterMk cId="306822565" sldId="2147483648"/>
              <pc:sldLayoutMk cId="448844757" sldId="2147483664"/>
              <ac:spMk id="10" creationId="{F35E6322-336D-EE32-D30A-D2DF0148FF6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7AA7-6947-46DE-8F8D-972DE75C488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6F596-DFBB-42B8-ADCC-5FC29CF5B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Engine != Module Solution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PSModuleDevelopment</a:t>
            </a:r>
            <a:r>
              <a:rPr lang="en-US" dirty="0"/>
              <a:t>: Solutions already built in</a:t>
            </a:r>
          </a:p>
          <a:p>
            <a:pPr marL="171450" indent="-171450">
              <a:buFontTx/>
              <a:buChar char="-"/>
            </a:pPr>
            <a:r>
              <a:rPr lang="en-US" dirty="0"/>
              <a:t>Stucco &amp; Plaster: Solution provided independently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Sampler: Solution without exposed engine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3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Plaster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PSModuleDevelopment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Dotnet</a:t>
            </a:r>
          </a:p>
          <a:p>
            <a:pPr marL="171450" indent="-171450">
              <a:buFontTx/>
              <a:buChar char="-"/>
            </a:pPr>
            <a:r>
              <a:rPr lang="en-US" dirty="0"/>
              <a:t>Reinvent the Wheel (but shinier!)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Who is writing templates?</a:t>
            </a:r>
            <a:endParaRPr lang="en-US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How complex to use can the engine be?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1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Effort needed to get result</a:t>
            </a:r>
          </a:p>
          <a:p>
            <a:pPr marL="171450" indent="-171450">
              <a:buFontTx/>
              <a:buChar char="-"/>
            </a:pPr>
            <a:r>
              <a:rPr lang="en-US" dirty="0"/>
              <a:t>Time to win</a:t>
            </a:r>
          </a:p>
          <a:p>
            <a:pPr marL="171450" indent="-171450">
              <a:buFontTx/>
              <a:buChar char="-"/>
            </a:pPr>
            <a:r>
              <a:rPr lang="en-US" dirty="0"/>
              <a:t>Flexibility &amp; Extensibility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5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PSModuleDevelopment</a:t>
            </a:r>
            <a:r>
              <a:rPr lang="en-US" dirty="0"/>
              <a:t> – </a:t>
            </a:r>
            <a:r>
              <a:rPr lang="en-US" dirty="0" err="1"/>
              <a:t>MiniModule</a:t>
            </a:r>
            <a:r>
              <a:rPr lang="en-US" dirty="0"/>
              <a:t> / </a:t>
            </a:r>
            <a:r>
              <a:rPr lang="en-US" dirty="0" err="1"/>
              <a:t>PSFProject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Stucco (Based on Plaster)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Sampler (Standalone)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59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 Requirements: Blacklisting commands, encoding, manifest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8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41935-A6BA-C59A-85AA-973BED0C276C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26D6A40A-4A1C-A796-F8EE-E028FC658B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3B336-811E-4F0C-18DD-95C9EDBFC7EE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2F759-A522-5078-C5F5-F2D2FDBBDC0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302D2-D521-2C0C-1C51-7B1CF27EACA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43BD3B6-9AE7-5E0B-4D10-1CC73FA9F0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889B223-4C2E-F441-2738-B4E0870F1F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140262-FB6C-DD71-4C24-FF1C596755D6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A31B7553-9E63-0970-4DA8-BCF8552DDD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AC4C2F4-38F2-F605-D54A-74EE044E4DC1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928D546-59DD-2F71-446F-6493A064FA4A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2D5A94F5-2B9D-6578-59FF-D52962A6910D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7E872695-F10E-0218-38ED-34C71FEF09B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DF8BDF12-8B2C-FF80-2FD8-57DDA33DDD01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C1166CD3-7978-96F6-38F4-968F7B721A97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8B1F6092-D5CE-AA22-3C93-FCA2332027B1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E54594B8-EF62-933F-69FE-8E660CE8A776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F6C7D721-70F6-7AD7-C943-FE7FBCA029F9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F26AE266-962B-41B9-9606-64043F189F9C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D2E4A96E-EF12-025D-0D78-DE5E9899FA6E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017216-C550-97D9-B88D-918E5523D321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D377CE-076D-C80C-A7BA-38DFC08885AD}"/>
              </a:ext>
            </a:extLst>
          </p:cNvPr>
          <p:cNvSpPr/>
          <p:nvPr userDrawn="1"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 userDrawn="1"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32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318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692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7458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63239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7344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488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551" y="1318989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C8C8C-12B2-84CA-7E5C-A63436970E68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96DC8660-A7DE-1797-BE09-59F4B41787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FD2CC6-ABAF-AA2D-F7E1-8D0B077927A0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7E7BD-ACB1-0440-7E22-7D25FF3147C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D00A4-3B8D-D2D8-765A-61E83952DE0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0B20CAFD-D254-C0B8-D7DC-534A91BFFD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DDF5807-8008-69AC-E580-88DA426069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3F47A-9EFC-F6A2-79CB-41C1A1021565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3A865A4E-CF0C-5569-D028-08E6FEAC0A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08974E83-35A0-36F5-DD04-58A06D1EF717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BD9B486-F2F2-FE0B-686E-185D79C21C4B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429BF05-D74D-6B3C-F32D-B4615ECAA97A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1EA0C857-9D0C-94F3-011B-99C1B99ACE7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93E58E94-F84D-BB6F-D852-388C5C7B87C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56119E96-F459-D357-0490-F694081D9E5B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A9E32C8-9771-0891-BD42-B70B2AAE4227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F9046FD4-E7A0-D8EE-C362-8D6082B8773A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7DB82F58-F94B-228E-E7B3-51747140793A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72E35BC-8AAA-135F-FAE7-AB5EDE0679FE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B74F4D4-163D-AD15-D39A-35B8634EA5D8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C18B3CF-DAA6-BF31-CA98-DD032E6C3A56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452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498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761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9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769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7814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 userDrawn="1"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61419-2120-4B50-9C76-8F2656EC024F}"/>
              </a:ext>
            </a:extLst>
          </p:cNvPr>
          <p:cNvSpPr txBox="1"/>
          <p:nvPr userDrawn="1"/>
        </p:nvSpPr>
        <p:spPr>
          <a:xfrm>
            <a:off x="10830904" y="6138370"/>
            <a:ext cx="98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666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 userDrawn="1"/>
        </p:nvSpPr>
        <p:spPr>
          <a:xfrm>
            <a:off x="5050772" y="6201827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8-11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2024</a:t>
            </a:r>
          </a:p>
        </p:txBody>
      </p:sp>
      <p:pic>
        <p:nvPicPr>
          <p:cNvPr id="6" name="Picture 5" descr="A blue circle with arrows&#10;&#10;Description automatically generated">
            <a:extLst>
              <a:ext uri="{FF2B5EF4-FFF2-40B4-BE49-F238E27FC236}">
                <a16:creationId xmlns:a16="http://schemas.microsoft.com/office/drawing/2014/main" id="{EDC90464-A84D-2C36-9921-169F53A0B11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17842" y="378023"/>
            <a:ext cx="1458540" cy="4667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8BC9188D-0421-911F-9F07-68606BC9BD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mf.one/" TargetMode="External"/><Relationship Id="rId2" Type="http://schemas.openxmlformats.org/officeDocument/2006/relationships/hyperlink" Target="https://psframewor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riedrichWeinman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04A31F-EF31-8A4E-E0EA-3FDA4D928352}"/>
              </a:ext>
            </a:extLst>
          </p:cNvPr>
          <p:cNvGrpSpPr/>
          <p:nvPr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C0254C9C-EA6C-E992-5E15-12F67B3792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06A943-9F41-D2D2-35EF-E9D15A5FFB3A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BD74D0-1798-E843-EF53-4BE8BD460B32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41B640-242B-BBEE-87A2-DECA4D0E842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8247B6E2-0E43-A316-1835-E4CA57E6EA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DEA90EB9-5D84-CF3B-7C71-395E3D0A9C4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597D9-93AD-9E14-EDAC-083BDB7BEC40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2FDCBFD3-E3B5-F202-C374-7A95F5980DF9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4CAAB506-027A-B25A-7408-B6918C2B0163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2D002183-573B-F6C2-C349-0A7346C31DDC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3458DB6B-84AB-BE00-A98D-033DBF7F3CEC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A4B62397-A998-6F3C-912A-C7000F3EB74F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7931AB27-D710-9446-950E-954D34D125A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AEBA23FB-8045-6B45-9D71-2C118614C548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47D2A404-7850-6367-8C68-611A09CDC560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C1C989C5-A407-B562-B713-576A2485A695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1350824C-89AB-C83C-C91C-B70EF5D0AC7E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9">
              <a:extLst>
                <a:ext uri="{FF2B5EF4-FFF2-40B4-BE49-F238E27FC236}">
                  <a16:creationId xmlns:a16="http://schemas.microsoft.com/office/drawing/2014/main" id="{23D3AF71-F4C0-BAED-244E-DCBD08F3EA61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758A5ADF-01F4-3710-BF33-47A561494866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3641AE-B080-7FF6-1C78-E41F6FD55660}"/>
              </a:ext>
            </a:extLst>
          </p:cNvPr>
          <p:cNvSpPr txBox="1"/>
          <p:nvPr/>
        </p:nvSpPr>
        <p:spPr>
          <a:xfrm>
            <a:off x="196647" y="832173"/>
            <a:ext cx="1179870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835400" algn="l"/>
              </a:tabLst>
            </a:pPr>
            <a:r>
              <a:rPr lang="en-US" sz="66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Module</a:t>
            </a:r>
            <a:br>
              <a:rPr lang="en-US" sz="66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</a:br>
            <a:r>
              <a:rPr lang="en-US" sz="66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Mass Production</a:t>
            </a:r>
          </a:p>
          <a:p>
            <a:pPr algn="ctr">
              <a:tabLst>
                <a:tab pos="3835400" algn="l"/>
              </a:tabLst>
            </a:pPr>
            <a:r>
              <a:rPr lang="en-US" sz="54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Templating in the Field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6FF6D-E209-303E-C09F-D0BED1E668CB}"/>
              </a:ext>
            </a:extLst>
          </p:cNvPr>
          <p:cNvSpPr txBox="1"/>
          <p:nvPr/>
        </p:nvSpPr>
        <p:spPr>
          <a:xfrm>
            <a:off x="3363958" y="396026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Fred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93C3EE-8D33-5092-8947-C57C4C294033}"/>
              </a:ext>
            </a:extLst>
          </p:cNvPr>
          <p:cNvSpPr/>
          <p:nvPr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DE28B2-7605-D9E6-2B25-4FE00842F4E8}"/>
              </a:ext>
            </a:extLst>
          </p:cNvPr>
          <p:cNvSpPr/>
          <p:nvPr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ABA97-73EA-77D4-BF16-AECA3FC29EBF}"/>
              </a:ext>
            </a:extLst>
          </p:cNvPr>
          <p:cNvSpPr txBox="1"/>
          <p:nvPr/>
        </p:nvSpPr>
        <p:spPr>
          <a:xfrm>
            <a:off x="3393266" y="4692957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@FredWeinmann</a:t>
            </a:r>
          </a:p>
        </p:txBody>
      </p:sp>
    </p:spTree>
    <p:extLst>
      <p:ext uri="{BB962C8B-B14F-4D97-AF65-F5344CB8AC3E}">
        <p14:creationId xmlns:p14="http://schemas.microsoft.com/office/powerpoint/2010/main" val="333110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FAED2C-3951-9341-4F91-8B176F295777}"/>
              </a:ext>
            </a:extLst>
          </p:cNvPr>
          <p:cNvSpPr/>
          <p:nvPr/>
        </p:nvSpPr>
        <p:spPr>
          <a:xfrm>
            <a:off x="2847278" y="2007220"/>
            <a:ext cx="2824970" cy="110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One 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308192-D663-5F77-E82D-9F232D38F521}"/>
              </a:ext>
            </a:extLst>
          </p:cNvPr>
          <p:cNvSpPr/>
          <p:nvPr/>
        </p:nvSpPr>
        <p:spPr>
          <a:xfrm>
            <a:off x="5980771" y="2007220"/>
            <a:ext cx="2824971" cy="110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Group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2E8EFF-3EA1-C85C-5F14-4C6A39B4B634}"/>
              </a:ext>
            </a:extLst>
          </p:cNvPr>
          <p:cNvSpPr/>
          <p:nvPr/>
        </p:nvSpPr>
        <p:spPr>
          <a:xfrm>
            <a:off x="9114265" y="2007220"/>
            <a:ext cx="2824971" cy="110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Organization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E3BF4B-B0B3-D836-C660-EBAA6EFC0D39}"/>
              </a:ext>
            </a:extLst>
          </p:cNvPr>
          <p:cNvSpPr/>
          <p:nvPr/>
        </p:nvSpPr>
        <p:spPr>
          <a:xfrm>
            <a:off x="2847278" y="3429000"/>
            <a:ext cx="2824970" cy="11095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Beginners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609DC6-C9FF-75CA-D7A6-6D823CEC126F}"/>
              </a:ext>
            </a:extLst>
          </p:cNvPr>
          <p:cNvSpPr/>
          <p:nvPr/>
        </p:nvSpPr>
        <p:spPr>
          <a:xfrm>
            <a:off x="5980771" y="3429000"/>
            <a:ext cx="2824971" cy="11095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Mixed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61B1EF-CC96-F2FB-DE70-C0E9DEC91799}"/>
              </a:ext>
            </a:extLst>
          </p:cNvPr>
          <p:cNvSpPr/>
          <p:nvPr/>
        </p:nvSpPr>
        <p:spPr>
          <a:xfrm>
            <a:off x="9114265" y="3429000"/>
            <a:ext cx="2824971" cy="11095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Experts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7D00AD-6482-5569-BAA3-B07D27D36614}"/>
              </a:ext>
            </a:extLst>
          </p:cNvPr>
          <p:cNvSpPr/>
          <p:nvPr/>
        </p:nvSpPr>
        <p:spPr>
          <a:xfrm>
            <a:off x="2847278" y="4850780"/>
            <a:ext cx="2824970" cy="110954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Full Time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AA9329-6431-2316-3F29-BE09202E8D7F}"/>
              </a:ext>
            </a:extLst>
          </p:cNvPr>
          <p:cNvSpPr/>
          <p:nvPr/>
        </p:nvSpPr>
        <p:spPr>
          <a:xfrm>
            <a:off x="5980771" y="4850780"/>
            <a:ext cx="2824971" cy="110954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Part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C6C70-A4CB-DDFB-14BB-4240414A7B6E}"/>
              </a:ext>
            </a:extLst>
          </p:cNvPr>
          <p:cNvSpPr txBox="1"/>
          <p:nvPr/>
        </p:nvSpPr>
        <p:spPr>
          <a:xfrm>
            <a:off x="254622" y="2267456"/>
            <a:ext cx="228599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People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294BC9-41D0-F8C2-5D60-930BD77A765D}"/>
              </a:ext>
            </a:extLst>
          </p:cNvPr>
          <p:cNvSpPr txBox="1"/>
          <p:nvPr/>
        </p:nvSpPr>
        <p:spPr>
          <a:xfrm>
            <a:off x="254623" y="3691385"/>
            <a:ext cx="228599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Skill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4B12A0-9599-D024-66F1-7D91C1681C4C}"/>
              </a:ext>
            </a:extLst>
          </p:cNvPr>
          <p:cNvSpPr txBox="1"/>
          <p:nvPr/>
        </p:nvSpPr>
        <p:spPr>
          <a:xfrm>
            <a:off x="252764" y="5113165"/>
            <a:ext cx="228599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Dev Time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2975F4-850F-6F83-378B-542B7773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228"/>
            <a:ext cx="10515600" cy="880460"/>
          </a:xfrm>
        </p:spPr>
        <p:txBody>
          <a:bodyPr/>
          <a:lstStyle/>
          <a:p>
            <a:r>
              <a:rPr lang="en-US" sz="4800" dirty="0"/>
              <a:t>Scope of Use &amp; Complexity</a:t>
            </a:r>
          </a:p>
        </p:txBody>
      </p:sp>
    </p:spTree>
    <p:extLst>
      <p:ext uri="{BB962C8B-B14F-4D97-AF65-F5344CB8AC3E}">
        <p14:creationId xmlns:p14="http://schemas.microsoft.com/office/powerpoint/2010/main" val="50688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BBD6E9-C586-7DAC-0252-B2EFE24AD5BB}"/>
              </a:ext>
            </a:extLst>
          </p:cNvPr>
          <p:cNvSpPr/>
          <p:nvPr/>
        </p:nvSpPr>
        <p:spPr>
          <a:xfrm>
            <a:off x="1014761" y="1929161"/>
            <a:ext cx="4215161" cy="9813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Time to Carrot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323173-4E6E-8BB4-01C1-0C416AD4DA9A}"/>
              </a:ext>
            </a:extLst>
          </p:cNvPr>
          <p:cNvSpPr/>
          <p:nvPr/>
        </p:nvSpPr>
        <p:spPr>
          <a:xfrm>
            <a:off x="3809999" y="3456879"/>
            <a:ext cx="4215161" cy="9813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Size of Stick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FF8FAD-3FED-359A-98BA-8AA172173E29}"/>
              </a:ext>
            </a:extLst>
          </p:cNvPr>
          <p:cNvSpPr/>
          <p:nvPr/>
        </p:nvSpPr>
        <p:spPr>
          <a:xfrm>
            <a:off x="6772506" y="4978321"/>
            <a:ext cx="4215161" cy="98130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Depth of Lake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A9EB33-FE65-07C5-04A6-AEEB1ACA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228"/>
            <a:ext cx="10515600" cy="880460"/>
          </a:xfrm>
        </p:spPr>
        <p:txBody>
          <a:bodyPr/>
          <a:lstStyle/>
          <a:p>
            <a:r>
              <a:rPr lang="en-US" sz="4800" dirty="0"/>
              <a:t>Sticks &amp; Stones</a:t>
            </a:r>
          </a:p>
        </p:txBody>
      </p:sp>
    </p:spTree>
    <p:extLst>
      <p:ext uri="{BB962C8B-B14F-4D97-AF65-F5344CB8AC3E}">
        <p14:creationId xmlns:p14="http://schemas.microsoft.com/office/powerpoint/2010/main" val="339043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689150-738E-AB40-BF8C-88D86C7FE9F0}"/>
              </a:ext>
            </a:extLst>
          </p:cNvPr>
          <p:cNvSpPr/>
          <p:nvPr/>
        </p:nvSpPr>
        <p:spPr>
          <a:xfrm>
            <a:off x="1271242" y="1851104"/>
            <a:ext cx="3111190" cy="117087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PS Modules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575362-94CF-3C5F-616A-63AC0FC39368}"/>
              </a:ext>
            </a:extLst>
          </p:cNvPr>
          <p:cNvSpPr/>
          <p:nvPr/>
        </p:nvSpPr>
        <p:spPr>
          <a:xfrm>
            <a:off x="4679798" y="1851104"/>
            <a:ext cx="3111190" cy="11708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PS Anything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5A4306-7C31-DD06-9BEA-D784AAB61310}"/>
              </a:ext>
            </a:extLst>
          </p:cNvPr>
          <p:cNvSpPr/>
          <p:nvPr/>
        </p:nvSpPr>
        <p:spPr>
          <a:xfrm>
            <a:off x="8088354" y="1851104"/>
            <a:ext cx="3111190" cy="117087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Any Language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96783B-33E1-C9CD-94BD-2BF493A7CE76}"/>
              </a:ext>
            </a:extLst>
          </p:cNvPr>
          <p:cNvSpPr/>
          <p:nvPr/>
        </p:nvSpPr>
        <p:spPr>
          <a:xfrm>
            <a:off x="1271242" y="3250580"/>
            <a:ext cx="3111190" cy="11708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Dynamic Content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194A9A-41D5-02FB-0279-8C5599A10437}"/>
              </a:ext>
            </a:extLst>
          </p:cNvPr>
          <p:cNvSpPr/>
          <p:nvPr/>
        </p:nvSpPr>
        <p:spPr>
          <a:xfrm>
            <a:off x="4679798" y="3250580"/>
            <a:ext cx="3111190" cy="117087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Dynamic Files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2B1492-DBBA-0EF7-5259-99AF9CE643A4}"/>
              </a:ext>
            </a:extLst>
          </p:cNvPr>
          <p:cNvSpPr/>
          <p:nvPr/>
        </p:nvSpPr>
        <p:spPr>
          <a:xfrm>
            <a:off x="8088354" y="3250580"/>
            <a:ext cx="3111190" cy="117087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Special File Types?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7B6015-FEAC-198E-B882-1032690B72DB}"/>
              </a:ext>
            </a:extLst>
          </p:cNvPr>
          <p:cNvSpPr/>
          <p:nvPr/>
        </p:nvSpPr>
        <p:spPr>
          <a:xfrm>
            <a:off x="1271242" y="4650056"/>
            <a:ext cx="3111190" cy="11708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Unattended?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938D6C-DA57-1AC3-1A2A-6596CD8FE7A8}"/>
              </a:ext>
            </a:extLst>
          </p:cNvPr>
          <p:cNvSpPr/>
          <p:nvPr/>
        </p:nvSpPr>
        <p:spPr>
          <a:xfrm>
            <a:off x="4679798" y="4650056"/>
            <a:ext cx="3111190" cy="1170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Template Nesting?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02E971-BE39-8075-618D-126AFF78305E}"/>
              </a:ext>
            </a:extLst>
          </p:cNvPr>
          <p:cNvSpPr/>
          <p:nvPr/>
        </p:nvSpPr>
        <p:spPr>
          <a:xfrm>
            <a:off x="8088354" y="4650056"/>
            <a:ext cx="3111190" cy="11708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…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F8FDADC-F47F-3C16-3D22-48BD988D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228"/>
            <a:ext cx="10515600" cy="880460"/>
          </a:xfrm>
        </p:spPr>
        <p:txBody>
          <a:bodyPr/>
          <a:lstStyle/>
          <a:p>
            <a:r>
              <a:rPr lang="en-US" sz="4800" dirty="0"/>
              <a:t>Capabilities</a:t>
            </a:r>
          </a:p>
        </p:txBody>
      </p:sp>
    </p:spTree>
    <p:extLst>
      <p:ext uri="{BB962C8B-B14F-4D97-AF65-F5344CB8AC3E}">
        <p14:creationId xmlns:p14="http://schemas.microsoft.com/office/powerpoint/2010/main" val="147619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E1B38E-5783-9565-B4D0-3E3705AA103E}"/>
              </a:ext>
            </a:extLst>
          </p:cNvPr>
          <p:cNvSpPr/>
          <p:nvPr/>
        </p:nvSpPr>
        <p:spPr>
          <a:xfrm>
            <a:off x="1271241" y="1851104"/>
            <a:ext cx="4259763" cy="117087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PowerShell Gallery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D925F3-EC36-3A46-8A21-857F10B74002}"/>
              </a:ext>
            </a:extLst>
          </p:cNvPr>
          <p:cNvSpPr/>
          <p:nvPr/>
        </p:nvSpPr>
        <p:spPr>
          <a:xfrm>
            <a:off x="6660998" y="1851104"/>
            <a:ext cx="4259762" cy="11708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Other Repository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234994-505B-B7B8-DD11-22CCC2FF84D8}"/>
              </a:ext>
            </a:extLst>
          </p:cNvPr>
          <p:cNvSpPr/>
          <p:nvPr/>
        </p:nvSpPr>
        <p:spPr>
          <a:xfrm>
            <a:off x="1271242" y="3250580"/>
            <a:ext cx="4259762" cy="117087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Import Command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05288D-F91E-E98F-7B7A-311DEA8BDA58}"/>
              </a:ext>
            </a:extLst>
          </p:cNvPr>
          <p:cNvSpPr/>
          <p:nvPr/>
        </p:nvSpPr>
        <p:spPr>
          <a:xfrm>
            <a:off x="6660998" y="3250580"/>
            <a:ext cx="4259760" cy="11708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Policy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60F34D-725C-269C-6593-5D8F175A0C6A}"/>
              </a:ext>
            </a:extLst>
          </p:cNvPr>
          <p:cNvSpPr/>
          <p:nvPr/>
        </p:nvSpPr>
        <p:spPr>
          <a:xfrm>
            <a:off x="1271242" y="4650056"/>
            <a:ext cx="4259762" cy="11708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Git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DC9599-6C8B-FEAC-DF32-DE2707D9279E}"/>
              </a:ext>
            </a:extLst>
          </p:cNvPr>
          <p:cNvSpPr/>
          <p:nvPr/>
        </p:nvSpPr>
        <p:spPr>
          <a:xfrm>
            <a:off x="6660998" y="4650056"/>
            <a:ext cx="4259760" cy="117087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Engine Only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7A633C-40C2-43F8-DDD6-A356C451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228"/>
            <a:ext cx="10515600" cy="880460"/>
          </a:xfrm>
        </p:spPr>
        <p:txBody>
          <a:bodyPr/>
          <a:lstStyle/>
          <a:p>
            <a:r>
              <a:rPr lang="en-US" sz="4800" dirty="0"/>
              <a:t>Distribution of Templates</a:t>
            </a:r>
          </a:p>
        </p:txBody>
      </p:sp>
    </p:spTree>
    <p:extLst>
      <p:ext uri="{BB962C8B-B14F-4D97-AF65-F5344CB8AC3E}">
        <p14:creationId xmlns:p14="http://schemas.microsoft.com/office/powerpoint/2010/main" val="217199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6F443D-9BFB-C1F8-61A0-3C532C1B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Solutions</a:t>
            </a:r>
          </a:p>
        </p:txBody>
      </p:sp>
    </p:spTree>
    <p:extLst>
      <p:ext uri="{BB962C8B-B14F-4D97-AF65-F5344CB8AC3E}">
        <p14:creationId xmlns:p14="http://schemas.microsoft.com/office/powerpoint/2010/main" val="351000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097BFF-F8EF-30D0-FA7C-587B0DBE503B}"/>
              </a:ext>
            </a:extLst>
          </p:cNvPr>
          <p:cNvSpPr/>
          <p:nvPr/>
        </p:nvSpPr>
        <p:spPr>
          <a:xfrm>
            <a:off x="3302619" y="2029522"/>
            <a:ext cx="5586761" cy="112627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At Generation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0A5C29-4240-BECB-A8B8-74A720EA988D}"/>
              </a:ext>
            </a:extLst>
          </p:cNvPr>
          <p:cNvSpPr/>
          <p:nvPr/>
        </p:nvSpPr>
        <p:spPr>
          <a:xfrm>
            <a:off x="3302618" y="3429000"/>
            <a:ext cx="5586761" cy="11262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At Build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9B5B68-68E0-3CC7-6A7C-602E883CE5B4}"/>
              </a:ext>
            </a:extLst>
          </p:cNvPr>
          <p:cNvSpPr/>
          <p:nvPr/>
        </p:nvSpPr>
        <p:spPr>
          <a:xfrm>
            <a:off x="3302617" y="4894107"/>
            <a:ext cx="5586761" cy="11262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At Finished Module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7B3E74-52B9-115F-549E-87B1B4BA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228"/>
            <a:ext cx="10515600" cy="880460"/>
          </a:xfrm>
        </p:spPr>
        <p:txBody>
          <a:bodyPr/>
          <a:lstStyle/>
          <a:p>
            <a:r>
              <a:rPr lang="en-US" sz="4800" dirty="0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167014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105785-E85F-9C76-7E7D-BC61DCC83725}"/>
              </a:ext>
            </a:extLst>
          </p:cNvPr>
          <p:cNvSpPr/>
          <p:nvPr/>
        </p:nvSpPr>
        <p:spPr>
          <a:xfrm>
            <a:off x="1278674" y="2022089"/>
            <a:ext cx="3644590" cy="9367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Platform Specific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9C838B-4B69-7C62-02CC-2EFE42659D47}"/>
              </a:ext>
            </a:extLst>
          </p:cNvPr>
          <p:cNvSpPr/>
          <p:nvPr/>
        </p:nvSpPr>
        <p:spPr>
          <a:xfrm>
            <a:off x="1278674" y="3263591"/>
            <a:ext cx="3644590" cy="9367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Agnostic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93A4A9-EF49-6A26-321A-48A124DE8E6B}"/>
              </a:ext>
            </a:extLst>
          </p:cNvPr>
          <p:cNvSpPr/>
          <p:nvPr/>
        </p:nvSpPr>
        <p:spPr>
          <a:xfrm>
            <a:off x="1278674" y="4505093"/>
            <a:ext cx="3644590" cy="93670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No Automation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44FF83-5C55-A4B3-11CE-8FE9CB1E0E13}"/>
              </a:ext>
            </a:extLst>
          </p:cNvPr>
          <p:cNvSpPr/>
          <p:nvPr/>
        </p:nvSpPr>
        <p:spPr>
          <a:xfrm>
            <a:off x="7268736" y="2022089"/>
            <a:ext cx="3644590" cy="9367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Dependencies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A70BE9-35F2-DADA-5548-A116FC753AE0}"/>
              </a:ext>
            </a:extLst>
          </p:cNvPr>
          <p:cNvSpPr/>
          <p:nvPr/>
        </p:nvSpPr>
        <p:spPr>
          <a:xfrm>
            <a:off x="7268736" y="3263591"/>
            <a:ext cx="3644590" cy="9367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545853-930B-119A-5610-76EF3CFC8093}"/>
              </a:ext>
            </a:extLst>
          </p:cNvPr>
          <p:cNvSpPr/>
          <p:nvPr/>
        </p:nvSpPr>
        <p:spPr>
          <a:xfrm>
            <a:off x="7268736" y="4505093"/>
            <a:ext cx="3644590" cy="93670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Build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E7131E-184C-DF86-59CE-779411A37FC2}"/>
              </a:ext>
            </a:extLst>
          </p:cNvPr>
          <p:cNvSpPr/>
          <p:nvPr/>
        </p:nvSpPr>
        <p:spPr>
          <a:xfrm>
            <a:off x="7268736" y="5746595"/>
            <a:ext cx="3644590" cy="93670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Release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12A68-9DB1-C1C1-A0F4-D4CB72886CB2}"/>
              </a:ext>
            </a:extLst>
          </p:cNvPr>
          <p:cNvSpPr txBox="1"/>
          <p:nvPr/>
        </p:nvSpPr>
        <p:spPr>
          <a:xfrm>
            <a:off x="1278674" y="1398300"/>
            <a:ext cx="3644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How?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BB647-5381-E766-CF77-E2AA73BBAF92}"/>
              </a:ext>
            </a:extLst>
          </p:cNvPr>
          <p:cNvSpPr txBox="1"/>
          <p:nvPr/>
        </p:nvSpPr>
        <p:spPr>
          <a:xfrm>
            <a:off x="7268736" y="1398299"/>
            <a:ext cx="3644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What?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939C2B9-F703-39B9-DEC5-CB7ED107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228"/>
            <a:ext cx="10515600" cy="880460"/>
          </a:xfrm>
        </p:spPr>
        <p:txBody>
          <a:bodyPr/>
          <a:lstStyle/>
          <a:p>
            <a:r>
              <a:rPr lang="en-US" sz="4800" dirty="0"/>
              <a:t>Automation (CI/CD)</a:t>
            </a:r>
          </a:p>
        </p:txBody>
      </p:sp>
    </p:spTree>
    <p:extLst>
      <p:ext uri="{BB962C8B-B14F-4D97-AF65-F5344CB8AC3E}">
        <p14:creationId xmlns:p14="http://schemas.microsoft.com/office/powerpoint/2010/main" val="32840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8E7713-50C7-D761-34EA-CAF6C911CB62}"/>
              </a:ext>
            </a:extLst>
          </p:cNvPr>
          <p:cNvSpPr/>
          <p:nvPr/>
        </p:nvSpPr>
        <p:spPr>
          <a:xfrm>
            <a:off x="724829" y="1707996"/>
            <a:ext cx="4059044" cy="60030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General Code Testing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0E2E33-09A0-2894-698B-292001D66B05}"/>
              </a:ext>
            </a:extLst>
          </p:cNvPr>
          <p:cNvSpPr/>
          <p:nvPr/>
        </p:nvSpPr>
        <p:spPr>
          <a:xfrm>
            <a:off x="1460810" y="2720898"/>
            <a:ext cx="4248614" cy="7081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Best Practices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9DAE17-163C-5936-B53D-DD9264B65C8D}"/>
              </a:ext>
            </a:extLst>
          </p:cNvPr>
          <p:cNvSpPr/>
          <p:nvPr/>
        </p:nvSpPr>
        <p:spPr>
          <a:xfrm>
            <a:off x="1460810" y="3581400"/>
            <a:ext cx="4248614" cy="7081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Help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E657C4-33F0-FD4D-AE64-8525E1472B2C}"/>
              </a:ext>
            </a:extLst>
          </p:cNvPr>
          <p:cNvSpPr/>
          <p:nvPr/>
        </p:nvSpPr>
        <p:spPr>
          <a:xfrm>
            <a:off x="1460810" y="4441902"/>
            <a:ext cx="4248614" cy="7081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Syntax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2C1875-3475-2C6E-7577-BEF83B56E882}"/>
              </a:ext>
            </a:extLst>
          </p:cNvPr>
          <p:cNvSpPr/>
          <p:nvPr/>
        </p:nvSpPr>
        <p:spPr>
          <a:xfrm>
            <a:off x="1460810" y="5302404"/>
            <a:ext cx="4248614" cy="70810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…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4767AE-4684-1739-35FC-E168C10B25A1}"/>
              </a:ext>
            </a:extLst>
          </p:cNvPr>
          <p:cNvSpPr/>
          <p:nvPr/>
        </p:nvSpPr>
        <p:spPr>
          <a:xfrm>
            <a:off x="6798527" y="2720898"/>
            <a:ext cx="4248614" cy="7081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Unit Tests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486A35-6317-F415-0038-5D903194C738}"/>
              </a:ext>
            </a:extLst>
          </p:cNvPr>
          <p:cNvSpPr/>
          <p:nvPr/>
        </p:nvSpPr>
        <p:spPr>
          <a:xfrm>
            <a:off x="6798527" y="3581400"/>
            <a:ext cx="4248614" cy="7081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Code Coverage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1CE33C-C32B-853D-17B2-AD8CE5E5C479}"/>
              </a:ext>
            </a:extLst>
          </p:cNvPr>
          <p:cNvSpPr/>
          <p:nvPr/>
        </p:nvSpPr>
        <p:spPr>
          <a:xfrm>
            <a:off x="6798527" y="4441902"/>
            <a:ext cx="4248614" cy="7081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ym typeface="Wingdings" panose="05000000000000000000" pitchFamily="2" charset="2"/>
              </a:rPr>
              <a:t></a:t>
            </a:r>
            <a:r>
              <a:rPr lang="en-US" sz="3200" dirty="0"/>
              <a:t> Linting </a:t>
            </a:r>
            <a:r>
              <a:rPr lang="en-US" sz="3200" dirty="0">
                <a:sym typeface="Wingdings" panose="05000000000000000000" pitchFamily="2" charset="2"/>
              </a:rPr>
              <a:t></a:t>
            </a:r>
            <a:endParaRPr lang="en-US" sz="3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60E5E2-0F04-7B1C-C4F1-9BC33D41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228"/>
            <a:ext cx="10515600" cy="880460"/>
          </a:xfrm>
        </p:spPr>
        <p:txBody>
          <a:bodyPr/>
          <a:lstStyle/>
          <a:p>
            <a:r>
              <a:rPr lang="en-US" sz="48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64253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A2DCB8-0C47-035E-AD56-BE2C2C22DB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Compile to single file?</a:t>
            </a:r>
          </a:p>
          <a:p>
            <a:pPr lvl="1"/>
            <a:r>
              <a:rPr lang="en-US">
                <a:solidFill>
                  <a:schemeClr val="bg1">
                    <a:lumMod val="95000"/>
                  </a:schemeClr>
                </a:solidFill>
              </a:rPr>
              <a:t>Debugging in the field?</a:t>
            </a:r>
          </a:p>
          <a:p>
            <a:pPr lvl="1"/>
            <a:endParaRPr 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Manifest</a:t>
            </a:r>
          </a:p>
          <a:p>
            <a:pPr lvl="1"/>
            <a:r>
              <a:rPr lang="en-US">
                <a:solidFill>
                  <a:schemeClr val="bg1">
                    <a:lumMod val="95000"/>
                  </a:schemeClr>
                </a:solidFill>
              </a:rPr>
              <a:t>Version</a:t>
            </a:r>
          </a:p>
          <a:p>
            <a:pPr lvl="1"/>
            <a:r>
              <a:rPr lang="en-US">
                <a:solidFill>
                  <a:schemeClr val="bg1">
                    <a:lumMod val="95000"/>
                  </a:schemeClr>
                </a:solidFill>
              </a:rPr>
              <a:t>Commands to export</a:t>
            </a:r>
          </a:p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Importable without Build?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511CE2-13BD-D422-9D3E-B8882045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228"/>
            <a:ext cx="10515600" cy="880460"/>
          </a:xfrm>
        </p:spPr>
        <p:txBody>
          <a:bodyPr/>
          <a:lstStyle/>
          <a:p>
            <a:r>
              <a:rPr lang="en-US" sz="4800"/>
              <a:t>Build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8872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6F443D-9BFB-C1F8-61A0-3C532C1B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&lt;DEMO&gt;</a:t>
            </a:r>
          </a:p>
        </p:txBody>
      </p:sp>
    </p:spTree>
    <p:extLst>
      <p:ext uri="{BB962C8B-B14F-4D97-AF65-F5344CB8AC3E}">
        <p14:creationId xmlns:p14="http://schemas.microsoft.com/office/powerpoint/2010/main" val="60063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2B59AD-90F5-B952-2C89-DF3751B32CD9}"/>
              </a:ext>
            </a:extLst>
          </p:cNvPr>
          <p:cNvSpPr txBox="1">
            <a:spLocks/>
          </p:cNvSpPr>
          <p:nvPr/>
        </p:nvSpPr>
        <p:spPr>
          <a:xfrm>
            <a:off x="838200" y="234501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about_speaker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E7135C-0B77-387E-6E83-83B087C68B69}"/>
              </a:ext>
            </a:extLst>
          </p:cNvPr>
          <p:cNvSpPr txBox="1">
            <a:spLocks/>
          </p:cNvSpPr>
          <p:nvPr/>
        </p:nvSpPr>
        <p:spPr>
          <a:xfrm>
            <a:off x="1129602" y="144425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Name: Fred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Job: Cloud Solution Architect @MSFT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Hobbies: Gaming, Reading, Bartending, Bragging about my toys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PS Discord: Fred (#psframework)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Toys:</a:t>
            </a:r>
          </a:p>
          <a:p>
            <a:pPr lvl="1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PSFramework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https://psframework.org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Active Directory Management Framework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https://admf.one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https://github.com/FriedrichWeinmann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173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5D7D11-68A8-28E9-2E6F-118174D48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565" y="1011382"/>
            <a:ext cx="10377054" cy="5056637"/>
          </a:xfrm>
          <a:prstGeom prst="rect">
            <a:avLst/>
          </a:prstGeom>
          <a:effectLst>
            <a:glow rad="63500">
              <a:schemeClr val="tx1">
                <a:lumMod val="85000"/>
                <a:lumOff val="15000"/>
                <a:alpha val="40000"/>
              </a:schemeClr>
            </a:glow>
            <a:outerShdw dist="38100" dir="13500000" algn="br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8319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5610F-322B-4DD1-8AA0-F9773EDD4C17}"/>
              </a:ext>
            </a:extLst>
          </p:cNvPr>
          <p:cNvSpPr txBox="1"/>
          <p:nvPr/>
        </p:nvSpPr>
        <p:spPr>
          <a:xfrm>
            <a:off x="1411586" y="411451"/>
            <a:ext cx="93688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r>
              <a:rPr lang="en-US" sz="125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C9207-59EB-04DC-C4D8-A685A328FC4D}"/>
              </a:ext>
            </a:extLst>
          </p:cNvPr>
          <p:cNvSpPr txBox="1"/>
          <p:nvPr/>
        </p:nvSpPr>
        <p:spPr>
          <a:xfrm>
            <a:off x="3363958" y="233359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Please review this session</a:t>
            </a:r>
          </a:p>
        </p:txBody>
      </p:sp>
      <p:pic>
        <p:nvPicPr>
          <p:cNvPr id="6" name="Picture 5" descr="A qr code on a screen&#10;&#10;Description automatically generated">
            <a:extLst>
              <a:ext uri="{FF2B5EF4-FFF2-40B4-BE49-F238E27FC236}">
                <a16:creationId xmlns:a16="http://schemas.microsoft.com/office/drawing/2014/main" id="{8F760940-8BAB-7607-94F5-F5264399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915" y="3416968"/>
            <a:ext cx="2198170" cy="29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26FD53-E431-30FC-6A12-75C5F887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8F8FF3-0144-3384-F9EF-6E374947615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Module Solution Reference Architecture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Templating Engine vs. Module Solution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Templating Engines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Module Solutions</a:t>
            </a:r>
          </a:p>
        </p:txBody>
      </p:sp>
    </p:spTree>
    <p:extLst>
      <p:ext uri="{BB962C8B-B14F-4D97-AF65-F5344CB8AC3E}">
        <p14:creationId xmlns:p14="http://schemas.microsoft.com/office/powerpoint/2010/main" val="192838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8DD035-17B9-129C-555E-79CFA395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228"/>
            <a:ext cx="10515600" cy="880460"/>
          </a:xfrm>
        </p:spPr>
        <p:txBody>
          <a:bodyPr/>
          <a:lstStyle/>
          <a:p>
            <a:r>
              <a:rPr lang="en-US" sz="4800" dirty="0"/>
              <a:t>Module Solution Reference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B56CE2-69FF-94DB-E7A6-FB3C3A784C7B}"/>
              </a:ext>
            </a:extLst>
          </p:cNvPr>
          <p:cNvSpPr/>
          <p:nvPr/>
        </p:nvSpPr>
        <p:spPr>
          <a:xfrm>
            <a:off x="3175819" y="5407741"/>
            <a:ext cx="8770375" cy="10618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API Layer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8E9149-B6D5-AE67-98F4-4FD542B68010}"/>
              </a:ext>
            </a:extLst>
          </p:cNvPr>
          <p:cNvSpPr/>
          <p:nvPr/>
        </p:nvSpPr>
        <p:spPr>
          <a:xfrm>
            <a:off x="3175819" y="4193457"/>
            <a:ext cx="8770375" cy="106188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Process Layer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FD5BBA-45E5-FF47-59C5-ED80B145DC66}"/>
              </a:ext>
            </a:extLst>
          </p:cNvPr>
          <p:cNvSpPr/>
          <p:nvPr/>
        </p:nvSpPr>
        <p:spPr>
          <a:xfrm>
            <a:off x="3175819" y="2979173"/>
            <a:ext cx="8770375" cy="1061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Solution Layer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255707-3838-ED23-B9AE-8E7BB6F954E8}"/>
              </a:ext>
            </a:extLst>
          </p:cNvPr>
          <p:cNvSpPr/>
          <p:nvPr/>
        </p:nvSpPr>
        <p:spPr>
          <a:xfrm>
            <a:off x="3175818" y="1776949"/>
            <a:ext cx="8770375" cy="10618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Layer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61EF2E-D7F2-613E-D673-83818775C02E}"/>
              </a:ext>
            </a:extLst>
          </p:cNvPr>
          <p:cNvCxnSpPr/>
          <p:nvPr/>
        </p:nvCxnSpPr>
        <p:spPr>
          <a:xfrm flipV="1">
            <a:off x="2821858" y="1445341"/>
            <a:ext cx="0" cy="525042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C44391-0DC4-F181-9A6C-826E4BA48833}"/>
              </a:ext>
            </a:extLst>
          </p:cNvPr>
          <p:cNvSpPr/>
          <p:nvPr/>
        </p:nvSpPr>
        <p:spPr>
          <a:xfrm>
            <a:off x="1091381" y="1776950"/>
            <a:ext cx="1366684" cy="469267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/>
              <a:t>Framework Layer</a:t>
            </a:r>
          </a:p>
        </p:txBody>
      </p:sp>
    </p:spTree>
    <p:extLst>
      <p:ext uri="{BB962C8B-B14F-4D97-AF65-F5344CB8AC3E}">
        <p14:creationId xmlns:p14="http://schemas.microsoft.com/office/powerpoint/2010/main" val="298185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A42B62-D2FE-47F5-DF3C-8A9EE87F8055}"/>
              </a:ext>
            </a:extLst>
          </p:cNvPr>
          <p:cNvSpPr/>
          <p:nvPr/>
        </p:nvSpPr>
        <p:spPr>
          <a:xfrm>
            <a:off x="3175819" y="5407741"/>
            <a:ext cx="8770375" cy="10618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API Layer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33FBA2-027B-1ED2-3A97-AE270D4B1680}"/>
              </a:ext>
            </a:extLst>
          </p:cNvPr>
          <p:cNvSpPr/>
          <p:nvPr/>
        </p:nvSpPr>
        <p:spPr>
          <a:xfrm>
            <a:off x="3175819" y="4193457"/>
            <a:ext cx="8770375" cy="106188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Process Layer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DA556F-6263-849B-BE3C-4D5755D60537}"/>
              </a:ext>
            </a:extLst>
          </p:cNvPr>
          <p:cNvSpPr/>
          <p:nvPr/>
        </p:nvSpPr>
        <p:spPr>
          <a:xfrm>
            <a:off x="3175819" y="2979173"/>
            <a:ext cx="8770375" cy="1061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Solution Layer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B05838-11BA-40CF-5371-E8ADC2A25182}"/>
              </a:ext>
            </a:extLst>
          </p:cNvPr>
          <p:cNvSpPr/>
          <p:nvPr/>
        </p:nvSpPr>
        <p:spPr>
          <a:xfrm>
            <a:off x="3175818" y="1776949"/>
            <a:ext cx="8770375" cy="10618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Data Layer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719ABA-9D1B-0C90-1B9B-4B80CD18A8D7}"/>
              </a:ext>
            </a:extLst>
          </p:cNvPr>
          <p:cNvCxnSpPr/>
          <p:nvPr/>
        </p:nvCxnSpPr>
        <p:spPr>
          <a:xfrm flipV="1">
            <a:off x="2821858" y="1445341"/>
            <a:ext cx="0" cy="525042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FB4E6A-C265-5063-999C-DB2FEFB8A20B}"/>
              </a:ext>
            </a:extLst>
          </p:cNvPr>
          <p:cNvSpPr/>
          <p:nvPr/>
        </p:nvSpPr>
        <p:spPr>
          <a:xfrm>
            <a:off x="1091381" y="1776950"/>
            <a:ext cx="1366684" cy="469267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Framework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EEC849-2CC5-41FC-FF11-2EB5376B013F}"/>
              </a:ext>
            </a:extLst>
          </p:cNvPr>
          <p:cNvSpPr/>
          <p:nvPr/>
        </p:nvSpPr>
        <p:spPr>
          <a:xfrm>
            <a:off x="3490452" y="5545394"/>
            <a:ext cx="1315065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481682-C7BA-AD88-9DF0-00F9DE2749B4}"/>
              </a:ext>
            </a:extLst>
          </p:cNvPr>
          <p:cNvSpPr/>
          <p:nvPr/>
        </p:nvSpPr>
        <p:spPr>
          <a:xfrm>
            <a:off x="5771536" y="5525728"/>
            <a:ext cx="1315065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092D44-8028-A206-34CA-E9DBEAFCCC74}"/>
              </a:ext>
            </a:extLst>
          </p:cNvPr>
          <p:cNvSpPr/>
          <p:nvPr/>
        </p:nvSpPr>
        <p:spPr>
          <a:xfrm>
            <a:off x="8608142" y="5525727"/>
            <a:ext cx="1315065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287024-FCEA-F3D2-0CFB-2E0B04DC4EE8}"/>
              </a:ext>
            </a:extLst>
          </p:cNvPr>
          <p:cNvSpPr/>
          <p:nvPr/>
        </p:nvSpPr>
        <p:spPr>
          <a:xfrm>
            <a:off x="4630995" y="4311444"/>
            <a:ext cx="1315065" cy="825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B05C2-D32E-BE42-12D7-7EC48453DC63}"/>
              </a:ext>
            </a:extLst>
          </p:cNvPr>
          <p:cNvSpPr/>
          <p:nvPr/>
        </p:nvSpPr>
        <p:spPr>
          <a:xfrm>
            <a:off x="7293077" y="4321277"/>
            <a:ext cx="1315065" cy="825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1D65C3-652F-3DEE-14DE-F8C2C42167EA}"/>
              </a:ext>
            </a:extLst>
          </p:cNvPr>
          <p:cNvSpPr/>
          <p:nvPr/>
        </p:nvSpPr>
        <p:spPr>
          <a:xfrm>
            <a:off x="5946060" y="3103190"/>
            <a:ext cx="1315065" cy="82590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AA6209-2802-9C9D-53A0-D24DB664224F}"/>
              </a:ext>
            </a:extLst>
          </p:cNvPr>
          <p:cNvCxnSpPr>
            <a:stCxn id="11" idx="0"/>
            <a:endCxn id="14" idx="2"/>
          </p:cNvCxnSpPr>
          <p:nvPr/>
        </p:nvCxnSpPr>
        <p:spPr>
          <a:xfrm flipV="1">
            <a:off x="4147985" y="5137353"/>
            <a:ext cx="1140543" cy="408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C3E677-138C-7770-042C-B0B836C831A6}"/>
              </a:ext>
            </a:extLst>
          </p:cNvPr>
          <p:cNvCxnSpPr>
            <a:stCxn id="12" idx="0"/>
            <a:endCxn id="14" idx="2"/>
          </p:cNvCxnSpPr>
          <p:nvPr/>
        </p:nvCxnSpPr>
        <p:spPr>
          <a:xfrm flipH="1" flipV="1">
            <a:off x="5288528" y="5137353"/>
            <a:ext cx="1140541" cy="388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281568-63DD-6805-1E94-9B4C90091DE9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H="1" flipV="1">
            <a:off x="7950610" y="5147186"/>
            <a:ext cx="1315065" cy="3785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2AFF38-0DA4-62E4-CB22-7FC634338571}"/>
              </a:ext>
            </a:extLst>
          </p:cNvPr>
          <p:cNvCxnSpPr>
            <a:stCxn id="14" idx="0"/>
            <a:endCxn id="16" idx="2"/>
          </p:cNvCxnSpPr>
          <p:nvPr/>
        </p:nvCxnSpPr>
        <p:spPr>
          <a:xfrm flipV="1">
            <a:off x="5288528" y="3929099"/>
            <a:ext cx="1315065" cy="382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2B9D17-4E33-13FF-0E8D-5869BF8A9869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H="1" flipV="1">
            <a:off x="6603593" y="3929099"/>
            <a:ext cx="1347017" cy="392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ED8D1D-615B-69CD-CC59-67F21CA50346}"/>
              </a:ext>
            </a:extLst>
          </p:cNvPr>
          <p:cNvSpPr txBox="1"/>
          <p:nvPr/>
        </p:nvSpPr>
        <p:spPr>
          <a:xfrm>
            <a:off x="3185652" y="1337187"/>
            <a:ext cx="876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Project 1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CFED1D7-D43B-3998-A9DA-A7F4AC8C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228"/>
            <a:ext cx="10515600" cy="880460"/>
          </a:xfrm>
        </p:spPr>
        <p:txBody>
          <a:bodyPr/>
          <a:lstStyle/>
          <a:p>
            <a:r>
              <a:rPr lang="en-US" sz="4800" dirty="0"/>
              <a:t>Module Solution Reference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3170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2" grpId="0"/>
      <p:bldP spid="2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6EDC9-3988-D837-0ED8-AAD442FDF6D7}"/>
              </a:ext>
            </a:extLst>
          </p:cNvPr>
          <p:cNvCxnSpPr/>
          <p:nvPr/>
        </p:nvCxnSpPr>
        <p:spPr>
          <a:xfrm flipV="1">
            <a:off x="2821858" y="1445341"/>
            <a:ext cx="0" cy="525042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DF36E6-3BBD-F43E-107E-3D6C1416F69C}"/>
              </a:ext>
            </a:extLst>
          </p:cNvPr>
          <p:cNvSpPr/>
          <p:nvPr/>
        </p:nvSpPr>
        <p:spPr>
          <a:xfrm>
            <a:off x="1091381" y="1776950"/>
            <a:ext cx="1366684" cy="469267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Framework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F71FF-90CD-E2A1-F15E-426D00B2A4D5}"/>
              </a:ext>
            </a:extLst>
          </p:cNvPr>
          <p:cNvSpPr/>
          <p:nvPr/>
        </p:nvSpPr>
        <p:spPr>
          <a:xfrm>
            <a:off x="3490452" y="5545394"/>
            <a:ext cx="1315065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B9456-3EE3-6553-F69F-E566579EE656}"/>
              </a:ext>
            </a:extLst>
          </p:cNvPr>
          <p:cNvSpPr/>
          <p:nvPr/>
        </p:nvSpPr>
        <p:spPr>
          <a:xfrm>
            <a:off x="5771536" y="5525728"/>
            <a:ext cx="1315065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7BE0C5-EA5C-5B80-76B8-136769DED204}"/>
              </a:ext>
            </a:extLst>
          </p:cNvPr>
          <p:cNvSpPr/>
          <p:nvPr/>
        </p:nvSpPr>
        <p:spPr>
          <a:xfrm>
            <a:off x="8162002" y="5525728"/>
            <a:ext cx="1315065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E3BE0-3705-589C-43FF-23FE85375ECE}"/>
              </a:ext>
            </a:extLst>
          </p:cNvPr>
          <p:cNvSpPr/>
          <p:nvPr/>
        </p:nvSpPr>
        <p:spPr>
          <a:xfrm>
            <a:off x="10443086" y="5506062"/>
            <a:ext cx="1315065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AE41CD-0747-4F7B-111C-AA47B26E6795}"/>
              </a:ext>
            </a:extLst>
          </p:cNvPr>
          <p:cNvSpPr/>
          <p:nvPr/>
        </p:nvSpPr>
        <p:spPr>
          <a:xfrm>
            <a:off x="4630995" y="4311444"/>
            <a:ext cx="1315065" cy="825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E20791-7AEC-AAE2-FBFF-8554D41D919E}"/>
              </a:ext>
            </a:extLst>
          </p:cNvPr>
          <p:cNvSpPr/>
          <p:nvPr/>
        </p:nvSpPr>
        <p:spPr>
          <a:xfrm>
            <a:off x="9249696" y="4311443"/>
            <a:ext cx="1315065" cy="825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271B45-712B-E932-B1B3-98246CF5F905}"/>
              </a:ext>
            </a:extLst>
          </p:cNvPr>
          <p:cNvSpPr/>
          <p:nvPr/>
        </p:nvSpPr>
        <p:spPr>
          <a:xfrm>
            <a:off x="6553198" y="4311442"/>
            <a:ext cx="1315065" cy="825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9FE403-A092-AEEB-9F64-13990A886F3A}"/>
              </a:ext>
            </a:extLst>
          </p:cNvPr>
          <p:cNvSpPr/>
          <p:nvPr/>
        </p:nvSpPr>
        <p:spPr>
          <a:xfrm>
            <a:off x="6553198" y="3097160"/>
            <a:ext cx="1315065" cy="82590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9E5C0-38A8-40F3-7427-2F2E5580CBAD}"/>
              </a:ext>
            </a:extLst>
          </p:cNvPr>
          <p:cNvSpPr/>
          <p:nvPr/>
        </p:nvSpPr>
        <p:spPr>
          <a:xfrm>
            <a:off x="6553198" y="1886221"/>
            <a:ext cx="1315065" cy="8259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D09359-0301-3282-880A-43CA0CE0D174}"/>
              </a:ext>
            </a:extLst>
          </p:cNvPr>
          <p:cNvSpPr/>
          <p:nvPr/>
        </p:nvSpPr>
        <p:spPr>
          <a:xfrm>
            <a:off x="8222222" y="1876388"/>
            <a:ext cx="1315065" cy="8259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A724C-4684-C3C3-B233-99532D124E2E}"/>
              </a:ext>
            </a:extLst>
          </p:cNvPr>
          <p:cNvSpPr/>
          <p:nvPr/>
        </p:nvSpPr>
        <p:spPr>
          <a:xfrm>
            <a:off x="4884174" y="1887891"/>
            <a:ext cx="1315065" cy="8259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C7EC46-AC7C-80E2-C5DC-1FE042C4E4EA}"/>
              </a:ext>
            </a:extLst>
          </p:cNvPr>
          <p:cNvSpPr txBox="1"/>
          <p:nvPr/>
        </p:nvSpPr>
        <p:spPr>
          <a:xfrm>
            <a:off x="3146323" y="1301446"/>
            <a:ext cx="876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Project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153F3-7660-0E29-E6B9-242C50C0D161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flipV="1">
            <a:off x="4147985" y="5137353"/>
            <a:ext cx="1140543" cy="408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4976D0-89C2-35AF-94DB-CBC21F0FD320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H="1" flipV="1">
            <a:off x="5288528" y="5137353"/>
            <a:ext cx="1140541" cy="388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FE358A-2805-CC2D-8572-027972436EAC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V="1">
            <a:off x="4147985" y="5137351"/>
            <a:ext cx="3062746" cy="4080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2A031F-4B36-5C8A-EDA2-44639AEF07AC}"/>
              </a:ext>
            </a:extLst>
          </p:cNvPr>
          <p:cNvCxnSpPr>
            <a:stCxn id="8" idx="0"/>
            <a:endCxn id="12" idx="2"/>
          </p:cNvCxnSpPr>
          <p:nvPr/>
        </p:nvCxnSpPr>
        <p:spPr>
          <a:xfrm flipH="1" flipV="1">
            <a:off x="7210731" y="5137351"/>
            <a:ext cx="1608804" cy="3883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E882B3-F98B-7785-C817-F2621C9C826A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8819535" y="5137352"/>
            <a:ext cx="1087694" cy="388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E80D20-2B79-885B-9C90-C7DA8470D2F1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H="1" flipV="1">
            <a:off x="9907229" y="5137352"/>
            <a:ext cx="1193390" cy="3687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72A9DA-5292-AC97-18C6-5BA27F267237}"/>
              </a:ext>
            </a:extLst>
          </p:cNvPr>
          <p:cNvCxnSpPr>
            <a:stCxn id="10" idx="0"/>
            <a:endCxn id="13" idx="2"/>
          </p:cNvCxnSpPr>
          <p:nvPr/>
        </p:nvCxnSpPr>
        <p:spPr>
          <a:xfrm flipV="1">
            <a:off x="5288528" y="3923069"/>
            <a:ext cx="1922203" cy="388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948D42-8853-7BC0-8B09-43815295764F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7210731" y="3923069"/>
            <a:ext cx="0" cy="3883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1A66B9-3A1D-A0EF-7920-EA1079B64389}"/>
              </a:ext>
            </a:extLst>
          </p:cNvPr>
          <p:cNvCxnSpPr>
            <a:stCxn id="11" idx="0"/>
            <a:endCxn id="13" idx="2"/>
          </p:cNvCxnSpPr>
          <p:nvPr/>
        </p:nvCxnSpPr>
        <p:spPr>
          <a:xfrm flipH="1" flipV="1">
            <a:off x="7210731" y="3923069"/>
            <a:ext cx="2696498" cy="388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A3A035-C788-1DF3-BD8A-3EE49CB1AFB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>
            <a:off x="5541707" y="2713800"/>
            <a:ext cx="1669024" cy="383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7C0D77-E57A-9B1C-D93E-A0D459302707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7210731" y="2712130"/>
            <a:ext cx="0" cy="385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58E944-EA1E-6EB9-5027-E7143D928EAB}"/>
              </a:ext>
            </a:extLst>
          </p:cNvPr>
          <p:cNvCxnSpPr>
            <a:stCxn id="15" idx="2"/>
            <a:endCxn id="13" idx="0"/>
          </p:cNvCxnSpPr>
          <p:nvPr/>
        </p:nvCxnSpPr>
        <p:spPr>
          <a:xfrm flipH="1">
            <a:off x="7210731" y="2702297"/>
            <a:ext cx="1669024" cy="3948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FF709F7-28ED-A542-599D-54B19B75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228"/>
            <a:ext cx="10515600" cy="880460"/>
          </a:xfrm>
        </p:spPr>
        <p:txBody>
          <a:bodyPr/>
          <a:lstStyle/>
          <a:p>
            <a:r>
              <a:rPr lang="en-US" sz="4800" dirty="0"/>
              <a:t>Module Solution Reference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9529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BCE38D-CB39-EBB2-4336-C02EEB8EE06A}"/>
              </a:ext>
            </a:extLst>
          </p:cNvPr>
          <p:cNvCxnSpPr/>
          <p:nvPr/>
        </p:nvCxnSpPr>
        <p:spPr>
          <a:xfrm flipV="1">
            <a:off x="2821858" y="1445341"/>
            <a:ext cx="0" cy="525042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F0E859-8107-DB8B-9E8B-1C56EE2E90BD}"/>
              </a:ext>
            </a:extLst>
          </p:cNvPr>
          <p:cNvSpPr/>
          <p:nvPr/>
        </p:nvSpPr>
        <p:spPr>
          <a:xfrm>
            <a:off x="1091381" y="1776950"/>
            <a:ext cx="1366684" cy="469267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/>
              <a:t>Framework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F41C3B-AF0E-EBCA-1912-AFF6441AE529}"/>
              </a:ext>
            </a:extLst>
          </p:cNvPr>
          <p:cNvSpPr/>
          <p:nvPr/>
        </p:nvSpPr>
        <p:spPr>
          <a:xfrm>
            <a:off x="5686058" y="5545394"/>
            <a:ext cx="1446572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DDBC5-05FA-F757-B8E1-86D996A56C2D}"/>
              </a:ext>
            </a:extLst>
          </p:cNvPr>
          <p:cNvSpPr/>
          <p:nvPr/>
        </p:nvSpPr>
        <p:spPr>
          <a:xfrm>
            <a:off x="7967142" y="5525728"/>
            <a:ext cx="1446572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6E4F14-75C1-1022-E26E-EA11EDE139B8}"/>
              </a:ext>
            </a:extLst>
          </p:cNvPr>
          <p:cNvSpPr/>
          <p:nvPr/>
        </p:nvSpPr>
        <p:spPr>
          <a:xfrm>
            <a:off x="6826601" y="4311444"/>
            <a:ext cx="1446572" cy="825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21EC03-BB9F-9A61-6F9F-509E065CE01F}"/>
              </a:ext>
            </a:extLst>
          </p:cNvPr>
          <p:cNvSpPr txBox="1"/>
          <p:nvPr/>
        </p:nvSpPr>
        <p:spPr>
          <a:xfrm>
            <a:off x="3146323" y="1301446"/>
            <a:ext cx="876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Project 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E05458-26C3-5445-D534-5AE05139064D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6409344" y="5137353"/>
            <a:ext cx="1140543" cy="408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BB2118-3712-F7E9-D4AE-21343E0C719D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7549887" y="5137353"/>
            <a:ext cx="1140541" cy="388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65F7794F-B8A0-4A4B-07CF-5D915F176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228"/>
            <a:ext cx="10515600" cy="880460"/>
          </a:xfrm>
        </p:spPr>
        <p:txBody>
          <a:bodyPr/>
          <a:lstStyle/>
          <a:p>
            <a:r>
              <a:rPr lang="en-US" sz="4800" dirty="0"/>
              <a:t>Module Solution Reference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6758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66FBE8-0908-68F7-9D1F-0E963EBB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Templating Engine vs.</a:t>
            </a:r>
            <a:br>
              <a:rPr lang="en-US" dirty="0"/>
            </a:br>
            <a:r>
              <a:rPr lang="en-US" dirty="0"/>
              <a:t>Module Solution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80DB56-0321-3CCE-A2FA-5AC203E7B49E}"/>
              </a:ext>
            </a:extLst>
          </p:cNvPr>
          <p:cNvSpPr/>
          <p:nvPr/>
        </p:nvSpPr>
        <p:spPr>
          <a:xfrm>
            <a:off x="432619" y="4758109"/>
            <a:ext cx="5923936" cy="13255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Engine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6115C9-B6D9-AB1A-2CDD-B88C9D8B461C}"/>
              </a:ext>
            </a:extLst>
          </p:cNvPr>
          <p:cNvSpPr/>
          <p:nvPr/>
        </p:nvSpPr>
        <p:spPr>
          <a:xfrm>
            <a:off x="432618" y="2649090"/>
            <a:ext cx="2812027" cy="13255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Project Type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7E90C6-663A-3573-D3A5-D35306EDC313}"/>
              </a:ext>
            </a:extLst>
          </p:cNvPr>
          <p:cNvSpPr/>
          <p:nvPr/>
        </p:nvSpPr>
        <p:spPr>
          <a:xfrm>
            <a:off x="3544528" y="2649089"/>
            <a:ext cx="2812027" cy="13255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Project Type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E5CAC5-2B9F-1592-0EFE-7480DAD9020D}"/>
              </a:ext>
            </a:extLst>
          </p:cNvPr>
          <p:cNvSpPr/>
          <p:nvPr/>
        </p:nvSpPr>
        <p:spPr>
          <a:xfrm>
            <a:off x="6853084" y="2649089"/>
            <a:ext cx="4906297" cy="343458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Standalone</a:t>
            </a:r>
          </a:p>
          <a:p>
            <a:pPr algn="ctr"/>
            <a:r>
              <a:rPr lang="en-US" sz="3200" dirty="0"/>
              <a:t>Project</a:t>
            </a:r>
          </a:p>
          <a:p>
            <a:pPr algn="ctr"/>
            <a:r>
              <a:rPr lang="en-US" sz="3200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24688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6F443D-9BFB-C1F8-61A0-3C532C1B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</p:spTree>
    <p:extLst>
      <p:ext uri="{BB962C8B-B14F-4D97-AF65-F5344CB8AC3E}">
        <p14:creationId xmlns:p14="http://schemas.microsoft.com/office/powerpoint/2010/main" val="140679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389</Words>
  <Application>Microsoft Office PowerPoint</Application>
  <PresentationFormat>Widescreen</PresentationFormat>
  <Paragraphs>146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Arial</vt:lpstr>
      <vt:lpstr>Calibri</vt:lpstr>
      <vt:lpstr>Play</vt:lpstr>
      <vt:lpstr>Play </vt:lpstr>
      <vt:lpstr>Space Grotesk</vt:lpstr>
      <vt:lpstr>Wingdings</vt:lpstr>
      <vt:lpstr>Office Theme</vt:lpstr>
      <vt:lpstr>PowerPoint Presentation</vt:lpstr>
      <vt:lpstr>PowerPoint Presentation</vt:lpstr>
      <vt:lpstr>Agenda</vt:lpstr>
      <vt:lpstr>Module Solution Reference Architecture</vt:lpstr>
      <vt:lpstr>Module Solution Reference Architecture</vt:lpstr>
      <vt:lpstr>Module Solution Reference Architecture</vt:lpstr>
      <vt:lpstr>Module Solution Reference Architecture</vt:lpstr>
      <vt:lpstr>Templating Engine vs. Module Solution</vt:lpstr>
      <vt:lpstr>Templating Engines</vt:lpstr>
      <vt:lpstr>Scope of Use &amp; Complexity</vt:lpstr>
      <vt:lpstr>Sticks &amp; Stones</vt:lpstr>
      <vt:lpstr>Capabilities</vt:lpstr>
      <vt:lpstr>Distribution of Templates</vt:lpstr>
      <vt:lpstr>Module Solutions</vt:lpstr>
      <vt:lpstr>Dependencies</vt:lpstr>
      <vt:lpstr>Automation (CI/CD)</vt:lpstr>
      <vt:lpstr>Testing</vt:lpstr>
      <vt:lpstr>Build</vt:lpstr>
      <vt:lpstr>&lt;DEMO&gt;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Friedrich Weinmann (CSA, POWERSHELL)</cp:lastModifiedBy>
  <cp:revision>51</cp:revision>
  <dcterms:created xsi:type="dcterms:W3CDTF">2022-12-09T06:31:24Z</dcterms:created>
  <dcterms:modified xsi:type="dcterms:W3CDTF">2024-04-09T18:46:21Z</dcterms:modified>
  <cp:category/>
</cp:coreProperties>
</file>