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7" r:id="rId4"/>
    <p:sldMasterId id="2147483695" r:id="rId5"/>
    <p:sldMasterId id="2147483684" r:id="rId6"/>
  </p:sldMasterIdLst>
  <p:notesMasterIdLst>
    <p:notesMasterId r:id="rId22"/>
  </p:notesMasterIdLst>
  <p:handoutMasterIdLst>
    <p:handoutMasterId r:id="rId23"/>
  </p:handoutMasterIdLst>
  <p:sldIdLst>
    <p:sldId id="270" r:id="rId7"/>
    <p:sldId id="261" r:id="rId8"/>
    <p:sldId id="271" r:id="rId9"/>
    <p:sldId id="273" r:id="rId10"/>
    <p:sldId id="259" r:id="rId11"/>
    <p:sldId id="260" r:id="rId12"/>
    <p:sldId id="274" r:id="rId13"/>
    <p:sldId id="262" r:id="rId14"/>
    <p:sldId id="275" r:id="rId15"/>
    <p:sldId id="272" r:id="rId16"/>
    <p:sldId id="276" r:id="rId17"/>
    <p:sldId id="264" r:id="rId18"/>
    <p:sldId id="26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6297"/>
    <a:srgbClr val="FFFFFF"/>
    <a:srgbClr val="000000"/>
    <a:srgbClr val="3B2B46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585" autoAdjust="0"/>
  </p:normalViewPr>
  <p:slideViewPr>
    <p:cSldViewPr snapToGrid="0">
      <p:cViewPr varScale="1">
        <p:scale>
          <a:sx n="60" d="100"/>
          <a:sy n="60" d="100"/>
        </p:scale>
        <p:origin x="1522" y="163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58"/>
    </p:cViewPr>
  </p:sorterViewPr>
  <p:notesViewPr>
    <p:cSldViewPr snapToGrid="0">
      <p:cViewPr>
        <p:scale>
          <a:sx n="75" d="100"/>
          <a:sy n="75" d="100"/>
        </p:scale>
        <p:origin x="4092" y="8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2025-06-24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2025-06-24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0: this slide will not automatically turned over. Show this BEFORE the acutal presentation starts.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Granting “Admin Consent” </a:t>
            </a:r>
            <a:r>
              <a:rPr lang="en-US" i="1" dirty="0"/>
              <a:t>copies</a:t>
            </a:r>
            <a:r>
              <a:rPr lang="en-US" i="0" dirty="0"/>
              <a:t> scopes from the App Registration onto the Enterprise Application as a permission grant.</a:t>
            </a:r>
          </a:p>
          <a:p>
            <a:r>
              <a:rPr lang="en-US" i="0" dirty="0"/>
              <a:t>Managed Identities </a:t>
            </a:r>
            <a:r>
              <a:rPr lang="en-US" i="1" dirty="0"/>
              <a:t>also</a:t>
            </a:r>
            <a:r>
              <a:rPr lang="en-US" i="0" dirty="0"/>
              <a:t> are Enterprise Applications, but without an App Registration, there is no “Grant Admin consent” button. Permissions can skill be granted via Graph API &amp; PowerShell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CCC354-DE69-4C64-B726-148A9F73D9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18" Type="http://schemas.openxmlformats.org/officeDocument/2006/relationships/image" Target="../media/image4.svg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1.sv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0.png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346296"/>
                </a:solidFill>
              </a:rPr>
              <a:t>psfred.bsky.social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58BDD72-13E1-4604-4FCB-EEE5920FF3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6441D7-7489-D337-4AC4-6B48BB130C9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F21527-BE75-4B12-2B2C-320F9FE4A8A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8" name="Grafik 7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5DC0A073-DDE4-2D81-225C-AA65C350E82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B8DC59-A021-243B-77D7-2B3D0A98464E}"/>
              </a:ext>
            </a:extLst>
          </p:cNvPr>
          <p:cNvSpPr txBox="1"/>
          <p:nvPr userDrawn="1"/>
        </p:nvSpPr>
        <p:spPr>
          <a:xfrm>
            <a:off x="5787896" y="7738421"/>
            <a:ext cx="2949048" cy="369332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46297"/>
                </a:solidFill>
              </a:rPr>
              <a:t>Choose your favorite service!</a:t>
            </a:r>
            <a:endParaRPr lang="en-DE">
              <a:solidFill>
                <a:srgbClr val="346297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FA05-57E5-90C2-F431-F48731269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D8DBCD67-2325-FF36-D607-223EBC3CBC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0599" y="6188497"/>
            <a:ext cx="631996" cy="5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346296"/>
                </a:solidFill>
              </a:rPr>
              <a:t>psfred.bsky.social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phique 7">
            <a:extLst>
              <a:ext uri="{FF2B5EF4-FFF2-40B4-BE49-F238E27FC236}">
                <a16:creationId xmlns:a16="http://schemas.microsoft.com/office/drawing/2014/main" id="{4AFD84EB-825F-DBF4-B9C0-420AB1263E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1E5109A-80A9-F4DC-8ABE-2BCE65E5055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6DF7CA-8F28-2C27-EBC8-C589FBC9816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201337-FFF7-4755-AEAF-7F9345F4D0F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2720D7-9A93-09EA-D3E2-FDFCD95BAB1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17" name="Grafik 16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F1EB9056-7487-39DC-8BDE-294705E5241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pic>
        <p:nvPicPr>
          <p:cNvPr id="6" name="Grafik 7">
            <a:extLst>
              <a:ext uri="{FF2B5EF4-FFF2-40B4-BE49-F238E27FC236}">
                <a16:creationId xmlns:a16="http://schemas.microsoft.com/office/drawing/2014/main" id="{DF4BE9BE-0B5C-9D92-725E-B5296F7A35F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04765" y="6188498"/>
            <a:ext cx="653418" cy="5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FriedrichWeinman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A40-4F7D-E8E1-794E-E4B31475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Entra Authentication</a:t>
            </a:r>
            <a:br>
              <a:rPr lang="en-US" sz="8000" dirty="0"/>
            </a:br>
            <a:r>
              <a:rPr lang="en-US" sz="8000" dirty="0"/>
              <a:t>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EC44-91C4-1EA7-5672-9A08915B0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i="1" dirty="0"/>
              <a:t>Fred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042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DC97F7-4A12-D219-317E-82668B50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93"/>
            <a:ext cx="10515600" cy="578667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239871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05A905-1F67-86B1-E4F4-7F7D2DD6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Applications, Service Principals &amp;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5FE32-A6B0-89FD-F012-664B34ACF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281F221-3081-7FC5-36EC-E538B417CFB5}"/>
              </a:ext>
            </a:extLst>
          </p:cNvPr>
          <p:cNvSpPr/>
          <p:nvPr/>
        </p:nvSpPr>
        <p:spPr>
          <a:xfrm>
            <a:off x="1109382" y="4484594"/>
            <a:ext cx="2541494" cy="22927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(Managed)</a:t>
            </a:r>
            <a:br>
              <a:rPr lang="en-US" sz="2400" dirty="0">
                <a:solidFill>
                  <a:sysClr val="windowText" lastClr="000000"/>
                </a:solidFill>
              </a:rPr>
            </a:br>
            <a:r>
              <a:rPr lang="en-US" sz="2400" dirty="0">
                <a:solidFill>
                  <a:sysClr val="windowText" lastClr="000000"/>
                </a:solidFill>
              </a:rPr>
              <a:t>Identity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C3A38-1DA4-97B2-9CC3-18882EC24D61}"/>
              </a:ext>
            </a:extLst>
          </p:cNvPr>
          <p:cNvSpPr/>
          <p:nvPr/>
        </p:nvSpPr>
        <p:spPr>
          <a:xfrm>
            <a:off x="3416674" y="4458275"/>
            <a:ext cx="5358652" cy="2292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Enterprise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BBB91-873F-52DC-359B-C29773ADC750}"/>
              </a:ext>
            </a:extLst>
          </p:cNvPr>
          <p:cNvSpPr/>
          <p:nvPr/>
        </p:nvSpPr>
        <p:spPr>
          <a:xfrm>
            <a:off x="3416674" y="1481433"/>
            <a:ext cx="5358652" cy="22927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Registration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93E03-02ED-4BD4-DBEE-603DAADDF061}"/>
              </a:ext>
            </a:extLst>
          </p:cNvPr>
          <p:cNvSpPr/>
          <p:nvPr/>
        </p:nvSpPr>
        <p:spPr>
          <a:xfrm>
            <a:off x="8303559" y="1029836"/>
            <a:ext cx="3254188" cy="14724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the Software Developer knows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3FFDB7-80F2-2238-CD80-0C00F75DCEDD}"/>
              </a:ext>
            </a:extLst>
          </p:cNvPr>
          <p:cNvSpPr/>
          <p:nvPr/>
        </p:nvSpPr>
        <p:spPr>
          <a:xfrm>
            <a:off x="8303559" y="4046459"/>
            <a:ext cx="3254188" cy="14724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</a:t>
            </a:r>
            <a:r>
              <a:rPr lang="en-US" sz="2000" i="1" dirty="0"/>
              <a:t>Your</a:t>
            </a:r>
          </a:p>
          <a:p>
            <a:pPr algn="ctr"/>
            <a:r>
              <a:rPr lang="en-US" sz="2000" dirty="0"/>
              <a:t>Entra knows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71C68-6090-FFCD-BF9E-0269B110AB46}"/>
              </a:ext>
            </a:extLst>
          </p:cNvPr>
          <p:cNvSpPr/>
          <p:nvPr/>
        </p:nvSpPr>
        <p:spPr>
          <a:xfrm>
            <a:off x="8606118" y="2627794"/>
            <a:ext cx="2823882" cy="9625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Graph: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012A9F-DC6B-0824-0DCC-D0C014C6B605}"/>
              </a:ext>
            </a:extLst>
          </p:cNvPr>
          <p:cNvSpPr/>
          <p:nvPr/>
        </p:nvSpPr>
        <p:spPr>
          <a:xfrm>
            <a:off x="8606118" y="5690361"/>
            <a:ext cx="2823882" cy="962586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Graph:</a:t>
            </a:r>
          </a:p>
          <a:p>
            <a:pPr algn="ctr"/>
            <a:r>
              <a:rPr lang="en-US" dirty="0"/>
              <a:t>Service Principal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C20AA3-B2AD-1977-7954-C91680DA3AA7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3774156"/>
            <a:ext cx="0" cy="6841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DF494CF-EAC3-DFE1-6427-864717F6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8262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F1F9C-7657-57A5-AB8A-17B9A07A1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0963D82-93A3-D14C-8CE2-8CCCD8D727A2}"/>
              </a:ext>
            </a:extLst>
          </p:cNvPr>
          <p:cNvSpPr/>
          <p:nvPr/>
        </p:nvSpPr>
        <p:spPr>
          <a:xfrm>
            <a:off x="1109382" y="4484594"/>
            <a:ext cx="2541494" cy="22927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Managed</a:t>
            </a:r>
            <a:br>
              <a:rPr lang="en-US" sz="2400" dirty="0">
                <a:solidFill>
                  <a:sysClr val="windowText" lastClr="000000"/>
                </a:solidFill>
              </a:rPr>
            </a:br>
            <a:r>
              <a:rPr lang="en-US" sz="2400" dirty="0">
                <a:solidFill>
                  <a:sysClr val="windowText" lastClr="000000"/>
                </a:solidFill>
              </a:rPr>
              <a:t>Identity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F61B65-4890-F5CE-8FC5-53DC65D88827}"/>
              </a:ext>
            </a:extLst>
          </p:cNvPr>
          <p:cNvSpPr/>
          <p:nvPr/>
        </p:nvSpPr>
        <p:spPr>
          <a:xfrm>
            <a:off x="3416674" y="4458275"/>
            <a:ext cx="5358652" cy="2292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Enterprise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E1649-6BA4-77C8-DDDE-813CA4B559B3}"/>
              </a:ext>
            </a:extLst>
          </p:cNvPr>
          <p:cNvSpPr/>
          <p:nvPr/>
        </p:nvSpPr>
        <p:spPr>
          <a:xfrm>
            <a:off x="3416674" y="1481433"/>
            <a:ext cx="5358652" cy="229272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 Registration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5963FF-60F6-0D48-72EB-383FEA9490A4}"/>
              </a:ext>
            </a:extLst>
          </p:cNvPr>
          <p:cNvSpPr/>
          <p:nvPr/>
        </p:nvSpPr>
        <p:spPr>
          <a:xfrm>
            <a:off x="8606118" y="1834414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CA371-BC20-A4B4-6E20-E585FED70BE3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3774156"/>
            <a:ext cx="0" cy="6841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D60AF3-F6C8-F454-248D-77BFACCCEBAE}"/>
              </a:ext>
            </a:extLst>
          </p:cNvPr>
          <p:cNvCxnSpPr>
            <a:stCxn id="3" idx="2"/>
            <a:endCxn id="14" idx="0"/>
          </p:cNvCxnSpPr>
          <p:nvPr/>
        </p:nvCxnSpPr>
        <p:spPr>
          <a:xfrm>
            <a:off x="10018059" y="3515827"/>
            <a:ext cx="0" cy="128051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E28F7501-41F5-758E-9F80-E2AE8BA8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Consent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7096D6-4660-8296-396E-F7FC10C1D09E}"/>
              </a:ext>
            </a:extLst>
          </p:cNvPr>
          <p:cNvSpPr/>
          <p:nvPr/>
        </p:nvSpPr>
        <p:spPr>
          <a:xfrm>
            <a:off x="8606118" y="2425797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5EAB38-8D02-8642-38BE-DABC0C6A30C1}"/>
              </a:ext>
            </a:extLst>
          </p:cNvPr>
          <p:cNvSpPr/>
          <p:nvPr/>
        </p:nvSpPr>
        <p:spPr>
          <a:xfrm>
            <a:off x="8606118" y="3017180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ScopeN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F99292-E6DA-2B50-FE8F-304348A9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408" y="3870884"/>
            <a:ext cx="2868484" cy="49066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D48D85-AFCF-FDF0-6F39-7C11B7C1D6F4}"/>
              </a:ext>
            </a:extLst>
          </p:cNvPr>
          <p:cNvSpPr/>
          <p:nvPr/>
        </p:nvSpPr>
        <p:spPr>
          <a:xfrm>
            <a:off x="8606118" y="4796341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0FE48A-F0BB-30BA-151A-437094893B8A}"/>
              </a:ext>
            </a:extLst>
          </p:cNvPr>
          <p:cNvSpPr/>
          <p:nvPr/>
        </p:nvSpPr>
        <p:spPr>
          <a:xfrm>
            <a:off x="8606118" y="5387724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Permission2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D13624-CD18-68F7-65A2-CD75D115A268}"/>
              </a:ext>
            </a:extLst>
          </p:cNvPr>
          <p:cNvSpPr/>
          <p:nvPr/>
        </p:nvSpPr>
        <p:spPr>
          <a:xfrm>
            <a:off x="8606118" y="5979107"/>
            <a:ext cx="2823882" cy="498647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PermissionN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8" grpId="0" animBg="1"/>
      <p:bldP spid="8" grpId="1" animBg="1"/>
      <p:bldP spid="2" grpId="0" animBg="1"/>
      <p:bldP spid="2" grpId="1" animBg="1"/>
      <p:bldP spid="3" grpId="0" animBg="1"/>
      <p:bldP spid="3" grpId="1" animBg="1"/>
      <p:bldP spid="14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CAEC-527F-D375-3559-46E1747D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Different Ways To Authenticate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4BB5-4A27-D4BE-11EF-70BF03D10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8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8763A-30CD-2B67-94F7-6FBCB442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BED077-4714-F859-8696-797E9AFE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93"/>
            <a:ext cx="10515600" cy="578667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1934131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75" y="1357746"/>
            <a:ext cx="8400642" cy="4424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DB54DD-D0CA-CBEF-20F7-377D104FBD4E}"/>
              </a:ext>
            </a:extLst>
          </p:cNvPr>
          <p:cNvSpPr txBox="1"/>
          <p:nvPr/>
        </p:nvSpPr>
        <p:spPr>
          <a:xfrm>
            <a:off x="1828800" y="6785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thanks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to </a:t>
            </a:r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our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sponsors: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FA5E-5342-068F-E461-4644F355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about_speaker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753FA-7F39-AA32-2CA7-2DD919C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Name: Fred</a:t>
            </a:r>
          </a:p>
          <a:p>
            <a:r>
              <a:rPr lang="en-US" dirty="0"/>
              <a:t>Job: Cloud Solution Architect @MSFT</a:t>
            </a:r>
          </a:p>
          <a:p>
            <a:r>
              <a:rPr lang="en-US" dirty="0"/>
              <a:t>Hobbies: Gaming, Reading, Bartending, Bragging about my toys</a:t>
            </a:r>
          </a:p>
          <a:p>
            <a:r>
              <a:rPr lang="en-US" dirty="0"/>
              <a:t>PS Discord: Fred (#psframework)</a:t>
            </a:r>
          </a:p>
          <a:p>
            <a:endParaRPr lang="en-US" dirty="0"/>
          </a:p>
          <a:p>
            <a:r>
              <a:rPr lang="en-US" dirty="0"/>
              <a:t>Toys: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https://psframework.org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Directory Management Framework (</a:t>
            </a:r>
            <a:r>
              <a:rPr lang="en-US" dirty="0">
                <a:hlinkClick r:id="rId3"/>
              </a:rPr>
              <a:t>https://admf.one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https://github.com/FriedrichWeinmann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7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848DBB-10F1-0763-BE9A-E26687D3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07BCD-4D33-E8AD-D83B-F6A3088C9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Authentication</a:t>
            </a:r>
            <a:br>
              <a:rPr lang="en-US" dirty="0"/>
            </a:br>
            <a:r>
              <a:rPr lang="en-US" dirty="0"/>
              <a:t>(Somewhat simplified)</a:t>
            </a:r>
          </a:p>
          <a:p>
            <a:r>
              <a:rPr lang="en-US" dirty="0"/>
              <a:t>Getting Started</a:t>
            </a:r>
          </a:p>
          <a:p>
            <a:r>
              <a:rPr lang="en-US" dirty="0"/>
              <a:t>Applications, Service Principals &amp; Scopes</a:t>
            </a:r>
          </a:p>
          <a:p>
            <a:r>
              <a:rPr lang="en-US" dirty="0"/>
              <a:t>The Different Ways To Authenticate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0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AA61F-3866-6BFF-36F8-D1A2344F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Authentication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7C84-9ABF-4E5E-3ABC-94093BAF4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and about 98% missing</a:t>
            </a:r>
          </a:p>
        </p:txBody>
      </p:sp>
    </p:spTree>
    <p:extLst>
      <p:ext uri="{BB962C8B-B14F-4D97-AF65-F5344CB8AC3E}">
        <p14:creationId xmlns:p14="http://schemas.microsoft.com/office/powerpoint/2010/main" val="335053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8BF2-2EDD-C48A-ECC5-596FCD40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Authentication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2DD9A-5968-34A0-41F0-CA5BAA2EE18E}"/>
              </a:ext>
            </a:extLst>
          </p:cNvPr>
          <p:cNvSpPr/>
          <p:nvPr/>
        </p:nvSpPr>
        <p:spPr>
          <a:xfrm>
            <a:off x="1164771" y="3526971"/>
            <a:ext cx="2133600" cy="2786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20C439-04FA-01BF-CB5B-500D6508CF1F}"/>
              </a:ext>
            </a:extLst>
          </p:cNvPr>
          <p:cNvSpPr/>
          <p:nvPr/>
        </p:nvSpPr>
        <p:spPr>
          <a:xfrm>
            <a:off x="8131629" y="1872343"/>
            <a:ext cx="2416628" cy="1785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Webserver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4ECD52-C759-FBEC-DD82-94D8B8AACDCE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3298371" y="2764972"/>
            <a:ext cx="4833258" cy="21553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C90598BE-49F6-BB98-D392-B0586DBEA888}"/>
              </a:ext>
            </a:extLst>
          </p:cNvPr>
          <p:cNvSpPr/>
          <p:nvPr/>
        </p:nvSpPr>
        <p:spPr>
          <a:xfrm>
            <a:off x="4904015" y="3657600"/>
            <a:ext cx="1774371" cy="1872343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Creds</a:t>
            </a:r>
          </a:p>
        </p:txBody>
      </p:sp>
    </p:spTree>
    <p:extLst>
      <p:ext uri="{BB962C8B-B14F-4D97-AF65-F5344CB8AC3E}">
        <p14:creationId xmlns:p14="http://schemas.microsoft.com/office/powerpoint/2010/main" val="120502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FE61-5F53-87D6-F7D9-2F164518E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&amp; Kerberos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658A1-06D9-AC72-5F96-4E24326F7B76}"/>
              </a:ext>
            </a:extLst>
          </p:cNvPr>
          <p:cNvSpPr/>
          <p:nvPr/>
        </p:nvSpPr>
        <p:spPr>
          <a:xfrm>
            <a:off x="1322614" y="4974771"/>
            <a:ext cx="2133600" cy="1763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65B02D-EEFA-EEFC-9EAD-29371500827C}"/>
              </a:ext>
            </a:extLst>
          </p:cNvPr>
          <p:cNvSpPr/>
          <p:nvPr/>
        </p:nvSpPr>
        <p:spPr>
          <a:xfrm>
            <a:off x="8131629" y="1872343"/>
            <a:ext cx="2416628" cy="1785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Webserver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D44634-0271-F8E9-ABA0-A4BC8329FD56}"/>
              </a:ext>
            </a:extLst>
          </p:cNvPr>
          <p:cNvSpPr/>
          <p:nvPr/>
        </p:nvSpPr>
        <p:spPr>
          <a:xfrm>
            <a:off x="1077685" y="1426028"/>
            <a:ext cx="2623458" cy="17634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Active</a:t>
            </a:r>
          </a:p>
          <a:p>
            <a:pPr algn="ctr"/>
            <a:r>
              <a:rPr lang="en-US" sz="4000" dirty="0"/>
              <a:t>Directory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E2178C-A00D-5DD0-5BA3-72C4DBB928E7}"/>
              </a:ext>
            </a:extLst>
          </p:cNvPr>
          <p:cNvCxnSpPr>
            <a:stCxn id="4" idx="0"/>
            <a:endCxn id="6" idx="2"/>
          </p:cNvCxnSpPr>
          <p:nvPr/>
        </p:nvCxnSpPr>
        <p:spPr>
          <a:xfrm flipV="1">
            <a:off x="2389414" y="3189513"/>
            <a:ext cx="0" cy="17852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0617D16-2A0C-BC90-6E4D-5DEECF88D61D}"/>
              </a:ext>
            </a:extLst>
          </p:cNvPr>
          <p:cNvSpPr/>
          <p:nvPr/>
        </p:nvSpPr>
        <p:spPr>
          <a:xfrm>
            <a:off x="838200" y="3429000"/>
            <a:ext cx="1295401" cy="1214213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Evidence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56014F-C194-FD28-9A3C-A6046B333340}"/>
              </a:ext>
            </a:extLst>
          </p:cNvPr>
          <p:cNvSpPr/>
          <p:nvPr/>
        </p:nvSpPr>
        <p:spPr>
          <a:xfrm>
            <a:off x="2579915" y="3714978"/>
            <a:ext cx="1524000" cy="7293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Ticket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A3B9F2-7764-FE3B-A1D7-86828F7DC76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3456214" y="2764972"/>
            <a:ext cx="4675415" cy="30915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29837F-BEF0-7224-F358-795BB70D184B}"/>
              </a:ext>
            </a:extLst>
          </p:cNvPr>
          <p:cNvSpPr/>
          <p:nvPr/>
        </p:nvSpPr>
        <p:spPr>
          <a:xfrm>
            <a:off x="5589814" y="4330020"/>
            <a:ext cx="1524000" cy="7293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Ticket</a:t>
            </a:r>
          </a:p>
        </p:txBody>
      </p:sp>
    </p:spTree>
    <p:extLst>
      <p:ext uri="{BB962C8B-B14F-4D97-AF65-F5344CB8AC3E}">
        <p14:creationId xmlns:p14="http://schemas.microsoft.com/office/powerpoint/2010/main" val="132323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1" grpId="1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E30B-4E1E-D798-9DF8-777C09549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 &amp; OAuth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C125D4-FD09-E46F-ADDA-7146A0837CC5}"/>
              </a:ext>
            </a:extLst>
          </p:cNvPr>
          <p:cNvSpPr/>
          <p:nvPr/>
        </p:nvSpPr>
        <p:spPr>
          <a:xfrm>
            <a:off x="8131629" y="1872343"/>
            <a:ext cx="2416628" cy="17852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306E4-6902-7817-3025-8F4AD20861B5}"/>
              </a:ext>
            </a:extLst>
          </p:cNvPr>
          <p:cNvSpPr/>
          <p:nvPr/>
        </p:nvSpPr>
        <p:spPr>
          <a:xfrm>
            <a:off x="1077685" y="1426028"/>
            <a:ext cx="2623458" cy="17634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Entra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1C31F35-7435-7595-5C9D-8CB986961843}"/>
              </a:ext>
            </a:extLst>
          </p:cNvPr>
          <p:cNvSpPr/>
          <p:nvPr/>
        </p:nvSpPr>
        <p:spPr>
          <a:xfrm>
            <a:off x="838200" y="3429000"/>
            <a:ext cx="1295401" cy="1214213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Evidence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98480A-F145-D2F4-A9B3-511C4344976A}"/>
              </a:ext>
            </a:extLst>
          </p:cNvPr>
          <p:cNvSpPr/>
          <p:nvPr/>
        </p:nvSpPr>
        <p:spPr>
          <a:xfrm>
            <a:off x="2579915" y="3714978"/>
            <a:ext cx="1524000" cy="7293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Token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F3881D-809A-80A6-713F-A287479DCFF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456214" y="2764972"/>
            <a:ext cx="4675415" cy="309154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1A69AF-FE25-4D24-89F6-25BA5B36125E}"/>
              </a:ext>
            </a:extLst>
          </p:cNvPr>
          <p:cNvSpPr/>
          <p:nvPr/>
        </p:nvSpPr>
        <p:spPr>
          <a:xfrm>
            <a:off x="5589814" y="4330020"/>
            <a:ext cx="1524000" cy="7293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Token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5A450F-9B86-0CC8-1DB3-221AA04109CC}"/>
              </a:ext>
            </a:extLst>
          </p:cNvPr>
          <p:cNvSpPr/>
          <p:nvPr/>
        </p:nvSpPr>
        <p:spPr>
          <a:xfrm>
            <a:off x="1039586" y="4989063"/>
            <a:ext cx="2416628" cy="156754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App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B93831-39E4-3362-4DD0-B57F77F8A59F}"/>
              </a:ext>
            </a:extLst>
          </p:cNvPr>
          <p:cNvCxnSpPr/>
          <p:nvPr/>
        </p:nvCxnSpPr>
        <p:spPr>
          <a:xfrm flipV="1">
            <a:off x="2389414" y="3189513"/>
            <a:ext cx="0" cy="178525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81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FD50B-0212-7368-AE43-296363B0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84883-867D-3DA9-73E5-FE321B336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432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f18391-c91f-4725-9130-63caf76c1806" xsi:nil="true"/>
    <lcf76f155ced4ddcb4097134ff3c332f xmlns="58c243a5-121d-4837-b81c-114e1b569ec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12E1AD-DD04-4442-8D3C-EEE7698724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D3D3A-152A-4A1F-8120-74C2AADD4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ED788A-A85F-484E-AFAD-D4C62CB9A508}">
  <ds:schemaRefs>
    <ds:schemaRef ds:uri="http://schemas.microsoft.com/office/2006/metadata/properties"/>
    <ds:schemaRef ds:uri="http://schemas.microsoft.com/office/infopath/2007/PartnerControls"/>
    <ds:schemaRef ds:uri="77f18391-c91f-4725-9130-63caf76c1806"/>
    <ds:schemaRef ds:uri="58c243a5-121d-4837-b81c-114e1b569e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263</Words>
  <Application>Microsoft Office PowerPoint</Application>
  <PresentationFormat>Widescreen</PresentationFormat>
  <Paragraphs>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Stencil</vt:lpstr>
      <vt:lpstr>Wingdings</vt:lpstr>
      <vt:lpstr>Blank</vt:lpstr>
      <vt:lpstr>Speaker's slide</vt:lpstr>
      <vt:lpstr>Content</vt:lpstr>
      <vt:lpstr>Entra Authentication 101</vt:lpstr>
      <vt:lpstr>PowerPoint Presentation</vt:lpstr>
      <vt:lpstr>about_speaker</vt:lpstr>
      <vt:lpstr>Agenda</vt:lpstr>
      <vt:lpstr>History of Authentication</vt:lpstr>
      <vt:lpstr>Basic Authentication</vt:lpstr>
      <vt:lpstr>Active Directory &amp; Kerberos</vt:lpstr>
      <vt:lpstr>Entra &amp; OAuth</vt:lpstr>
      <vt:lpstr>Getting Started</vt:lpstr>
      <vt:lpstr>PowerPoint Presentation</vt:lpstr>
      <vt:lpstr>Applications, Service Principals &amp; Scopes</vt:lpstr>
      <vt:lpstr>Applications</vt:lpstr>
      <vt:lpstr>Consent</vt:lpstr>
      <vt:lpstr>The Different Ways To Authenticate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Friedrich Weinmann (CSA, POWERSHELL)</dc:creator>
  <cp:lastModifiedBy>Friedrich Weinmann (CSA, POWERSHELL)</cp:lastModifiedBy>
  <cp:revision>6</cp:revision>
  <dcterms:created xsi:type="dcterms:W3CDTF">2025-03-13T09:56:13Z</dcterms:created>
  <dcterms:modified xsi:type="dcterms:W3CDTF">2025-06-24T13:07:44Z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