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  <p:sldMasterId id="2147483695" r:id="rId6"/>
    <p:sldMasterId id="2147483684" r:id="rId7"/>
  </p:sldMasterIdLst>
  <p:notesMasterIdLst>
    <p:notesMasterId r:id="rId17"/>
  </p:notesMasterIdLst>
  <p:handoutMasterIdLst>
    <p:handoutMasterId r:id="rId18"/>
  </p:handoutMasterIdLst>
  <p:sldIdLst>
    <p:sldId id="272" r:id="rId8"/>
    <p:sldId id="259" r:id="rId9"/>
    <p:sldId id="269" r:id="rId10"/>
    <p:sldId id="270" r:id="rId11"/>
    <p:sldId id="273" r:id="rId12"/>
    <p:sldId id="261" r:id="rId13"/>
    <p:sldId id="267" r:id="rId14"/>
    <p:sldId id="26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efore the session" id="{9248E0E9-B469-42C5-B521-34DBB63F9E0C}">
          <p14:sldIdLst>
            <p14:sldId id="272"/>
            <p14:sldId id="259"/>
            <p14:sldId id="269"/>
            <p14:sldId id="270"/>
          </p14:sldIdLst>
        </p14:section>
        <p14:section name="The session" id="{9BCE8471-468A-4538-82B3-E4E62B0A593E}">
          <p14:sldIdLst>
            <p14:sldId id="273"/>
            <p14:sldId id="261"/>
            <p14:sldId id="267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6297"/>
    <a:srgbClr val="000000"/>
    <a:srgbClr val="3B2B46"/>
    <a:srgbClr val="FFFFFF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7" autoAdjust="0"/>
    <p:restoredTop sz="80866" autoAdjust="0"/>
  </p:normalViewPr>
  <p:slideViewPr>
    <p:cSldViewPr snapToGrid="0">
      <p:cViewPr varScale="1">
        <p:scale>
          <a:sx n="58" d="100"/>
          <a:sy n="58" d="100"/>
        </p:scale>
        <p:origin x="1618" y="2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200" d="100"/>
          <a:sy n="200" d="100"/>
        </p:scale>
        <p:origin x="1392" y="14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2025-06-25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2025-06-25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69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53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27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6726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9600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10342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6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image" Target="../media/image1.png"/><Relationship Id="rId17" Type="http://schemas.openxmlformats.org/officeDocument/2006/relationships/image" Target="../media/image5.svg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7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 1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6B6AA1A-3151-3AC2-83FB-1C6A4D626CE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" y="0"/>
            <a:ext cx="12189631" cy="6858000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E38E8CAF-D224-9556-511F-8D65E9383F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0591" y="137310"/>
            <a:ext cx="4166241" cy="142679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BAF5A96-834B-D12C-CB6C-63FE0247752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00" y="6138849"/>
            <a:ext cx="2720050" cy="5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2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3" name="Grafik 3">
            <a:extLst>
              <a:ext uri="{FF2B5EF4-FFF2-40B4-BE49-F238E27FC236}">
                <a16:creationId xmlns:a16="http://schemas.microsoft.com/office/drawing/2014/main" id="{EA4CE145-20DA-6E29-A718-69167FABE8C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65058" y="6335963"/>
            <a:ext cx="41335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Graphique 7">
            <a:extLst>
              <a:ext uri="{FF2B5EF4-FFF2-40B4-BE49-F238E27FC236}">
                <a16:creationId xmlns:a16="http://schemas.microsoft.com/office/drawing/2014/main" id="{59BD5C5E-FB1B-A32E-1927-AB6A3C9A666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BEDCEE56-1BA9-8210-7BDF-2455F87929E9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1EAC706D-FC98-296D-E150-5B5B2F0E1CB3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6" name="Grafik 3">
            <a:extLst>
              <a:ext uri="{FF2B5EF4-FFF2-40B4-BE49-F238E27FC236}">
                <a16:creationId xmlns:a16="http://schemas.microsoft.com/office/drawing/2014/main" id="{C1D84747-CA2E-3E0D-57A0-22E97B92D2A1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65058" y="6335963"/>
            <a:ext cx="41335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hyperlink" Target="https://github.com/FriedrichWeinmann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512BD2B3-5213-AE89-B245-3E2067844782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>
                <a:latin typeface="Segoe UI" panose="020B0502040204020203" pitchFamily="34" charset="0"/>
                <a:cs typeface="Segoe UI" panose="020B0502040204020203" pitchFamily="34" charset="0"/>
              </a:rPr>
              <a:t>Fred</a:t>
            </a:r>
            <a:endParaRPr lang="en-GB" b="1" i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4" name="Connecteur droit 5">
            <a:extLst>
              <a:ext uri="{FF2B5EF4-FFF2-40B4-BE49-F238E27FC236}">
                <a16:creationId xmlns:a16="http://schemas.microsoft.com/office/drawing/2014/main" id="{E9631884-5100-1BA8-2365-47609B2977D7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el 4">
            <a:extLst>
              <a:ext uri="{FF2B5EF4-FFF2-40B4-BE49-F238E27FC236}">
                <a16:creationId xmlns:a16="http://schemas.microsoft.com/office/drawing/2014/main" id="{EC34FE26-AFCF-2A09-DB2E-84FFA4D4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3600" y="2672840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DE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</a:t>
            </a:r>
            <a:r>
              <a:rPr lang="en-US" sz="6000" b="1" dirty="0" err="1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ext</a:t>
            </a: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Up:</a:t>
            </a:r>
            <a:b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Error Handling</a:t>
            </a:r>
            <a:br>
              <a:rPr lang="en-US" sz="6000" b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</a:br>
            <a:r>
              <a:rPr lang="en-US" sz="4000" b="1" i="1" dirty="0">
                <a:solidFill>
                  <a:srgbClr val="346296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 Mystery in Red</a:t>
            </a:r>
            <a:endParaRPr lang="en-DE" sz="6000" b="1" i="1" dirty="0">
              <a:solidFill>
                <a:srgbClr val="346296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886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82643D59-896E-68AE-5BCA-3F8558F198E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/>
              <a:t>3</a:t>
            </a:r>
            <a:endParaRPr lang="en-GB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3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0004164"/>
      </p:ext>
    </p:extLst>
  </p:cSld>
  <p:clrMapOvr>
    <a:masterClrMapping/>
  </p:clrMapOvr>
  <p:transition spd="slow" advTm="100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solidFill>
                  <a:schemeClr val="bg1"/>
                </a:solidFill>
                <a:latin typeface="Stencil" panose="040409050D0802020404" pitchFamily="82" charset="0"/>
              </a:rPr>
              <a:t>2</a:t>
            </a:r>
            <a:endParaRPr lang="en-DE" sz="25000">
              <a:solidFill>
                <a:schemeClr val="bg1"/>
              </a:solidFill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12733"/>
      </p:ext>
    </p:extLst>
  </p:cSld>
  <p:clrMapOvr>
    <a:masterClrMapping/>
  </p:clrMapOvr>
  <p:transition spd="slow" advTm="100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0">
            <a:extLst>
              <a:ext uri="{FF2B5EF4-FFF2-40B4-BE49-F238E27FC236}">
                <a16:creationId xmlns:a16="http://schemas.microsoft.com/office/drawing/2014/main" id="{72D13131-79CF-8701-656B-BEFF0267805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 anchorCtr="0"/>
          <a:lstStyle/>
          <a:p>
            <a:pPr algn="ctr"/>
            <a:r>
              <a:rPr lang="en-US" sz="25000">
                <a:latin typeface="Stencil" panose="040409050D0802020404" pitchFamily="82" charset="0"/>
              </a:rPr>
              <a:t>1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31530"/>
      </p:ext>
    </p:extLst>
  </p:cSld>
  <p:clrMapOvr>
    <a:masterClrMapping/>
  </p:clrMapOvr>
  <p:transition spd="slow" advTm="100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>
            <a:extLst>
              <a:ext uri="{FF2B5EF4-FFF2-40B4-BE49-F238E27FC236}">
                <a16:creationId xmlns:a16="http://schemas.microsoft.com/office/drawing/2014/main" id="{FB22B504-146E-1966-17CE-BB797BC6083D}"/>
              </a:ext>
            </a:extLst>
          </p:cNvPr>
          <p:cNvSpPr txBox="1">
            <a:spLocks/>
          </p:cNvSpPr>
          <p:nvPr/>
        </p:nvSpPr>
        <p:spPr>
          <a:xfrm>
            <a:off x="1524000" y="4271395"/>
            <a:ext cx="9144000" cy="631759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4400" kern="1200">
                <a:solidFill>
                  <a:srgbClr val="3B2B46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b="1" i="1" dirty="0"/>
              <a:t>Fred</a:t>
            </a:r>
            <a:endParaRPr lang="en-GB" b="1" i="1" dirty="0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169C0FB-08C4-E3EC-573C-91852880EBAA}"/>
              </a:ext>
            </a:extLst>
          </p:cNvPr>
          <p:cNvCxnSpPr/>
          <p:nvPr/>
        </p:nvCxnSpPr>
        <p:spPr>
          <a:xfrm>
            <a:off x="3867150" y="4089400"/>
            <a:ext cx="4508500" cy="0"/>
          </a:xfrm>
          <a:prstGeom prst="line">
            <a:avLst/>
          </a:prstGeom>
          <a:ln>
            <a:solidFill>
              <a:srgbClr val="3B2B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el 3">
            <a:extLst>
              <a:ext uri="{FF2B5EF4-FFF2-40B4-BE49-F238E27FC236}">
                <a16:creationId xmlns:a16="http://schemas.microsoft.com/office/drawing/2014/main" id="{0E2348EB-2258-5792-670F-322202E630B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2666707"/>
            <a:ext cx="10515600" cy="1325563"/>
          </a:xfrm>
          <a:prstGeom prst="rect">
            <a:avLst/>
          </a:prstGeom>
        </p:spPr>
        <p:txBody>
          <a:bodyPr anchor="b" anchorCtr="0"/>
          <a:lstStyle/>
          <a:p>
            <a:pPr algn="ctr"/>
            <a:r>
              <a:rPr lang="en-US" sz="6000" b="1" dirty="0">
                <a:solidFill>
                  <a:srgbClr val="346296"/>
                </a:solidFill>
                <a:latin typeface="+mn-lt"/>
              </a:rPr>
              <a:t>Error Handling</a:t>
            </a:r>
            <a:br>
              <a:rPr lang="en-US" sz="6000" b="1" dirty="0">
                <a:solidFill>
                  <a:srgbClr val="346296"/>
                </a:solidFill>
                <a:latin typeface="+mn-lt"/>
              </a:rPr>
            </a:br>
            <a:r>
              <a:rPr lang="en-US" sz="6000" b="1" dirty="0">
                <a:solidFill>
                  <a:srgbClr val="346296"/>
                </a:solidFill>
                <a:latin typeface="+mn-lt"/>
              </a:rPr>
              <a:t>A Mystery in Red</a:t>
            </a:r>
            <a:endParaRPr lang="en-DE" sz="6000" b="1" dirty="0">
              <a:solidFill>
                <a:srgbClr val="34629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93816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531CB4D-40EE-4CEA-4C1F-A86C158A8A5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09061" y="630961"/>
            <a:ext cx="9733280" cy="1325563"/>
          </a:xfrm>
        </p:spPr>
        <p:txBody>
          <a:bodyPr/>
          <a:lstStyle/>
          <a:p>
            <a:pPr rtl="0" eaLnBrk="1" latinLnBrk="0" hangingPunct="1"/>
            <a:r>
              <a:rPr lang="fr-FR" sz="4000" b="1" kern="120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 thanks to our sponsors:</a:t>
            </a:r>
            <a:endParaRPr lang="en-DE"/>
          </a:p>
        </p:txBody>
      </p:sp>
      <p:pic>
        <p:nvPicPr>
          <p:cNvPr id="6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4384" y="1830625"/>
            <a:ext cx="7643232" cy="402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3312970-1382-905E-DF3A-5D367E6E7736}"/>
              </a:ext>
            </a:extLst>
          </p:cNvPr>
          <p:cNvSpPr txBox="1">
            <a:spLocks/>
          </p:cNvSpPr>
          <p:nvPr/>
        </p:nvSpPr>
        <p:spPr>
          <a:xfrm>
            <a:off x="901148" y="1650415"/>
            <a:ext cx="10598426" cy="43241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GB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                          Name: Fred</a:t>
            </a:r>
          </a:p>
          <a:p>
            <a:pPr marL="0" indent="0">
              <a:buNone/>
            </a:pPr>
            <a:r>
              <a:rPr lang="en-US" dirty="0"/>
              <a:t>                          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63F84C9-7486-D81C-EDE7-12CE856D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2" y="324852"/>
            <a:ext cx="7886485" cy="1325563"/>
          </a:xfrm>
        </p:spPr>
        <p:txBody>
          <a:bodyPr anchor="t">
            <a:normAutofit/>
          </a:bodyPr>
          <a:lstStyle/>
          <a:p>
            <a:r>
              <a:rPr lang="en-US" sz="6600" dirty="0" err="1">
                <a:solidFill>
                  <a:srgbClr val="346296"/>
                </a:solidFill>
                <a:latin typeface="+mn-lt"/>
                <a:ea typeface="+mn-ea"/>
                <a:cs typeface="+mn-cs"/>
              </a:rPr>
              <a:t>about_speaker</a:t>
            </a:r>
            <a:endParaRPr lang="en-DE" sz="1300" dirty="0">
              <a:solidFill>
                <a:srgbClr val="346296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Picture 8" descr="A person with a long beard and glasses&#10;&#10;AI-generated content may be incorrect.">
            <a:extLst>
              <a:ext uri="{FF2B5EF4-FFF2-40B4-BE49-F238E27FC236}">
                <a16:creationId xmlns:a16="http://schemas.microsoft.com/office/drawing/2014/main" id="{8E44CB71-C81D-77F0-833A-6ABF6A8A2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2" y="0"/>
            <a:ext cx="2880366" cy="2880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95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167248-C99C-E892-89E1-4CBB81F02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29389"/>
            <a:ext cx="10515600" cy="1004637"/>
          </a:xfrm>
        </p:spPr>
        <p:txBody>
          <a:bodyPr/>
          <a:lstStyle/>
          <a:p>
            <a:r>
              <a:rPr lang="en-GB"/>
              <a:t>Demos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CAFC7-78CB-98F9-FEF3-D3E8C9FF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3758"/>
            <a:ext cx="10515600" cy="1500187"/>
          </a:xfrm>
        </p:spPr>
        <p:txBody>
          <a:bodyPr/>
          <a:lstStyle/>
          <a:p>
            <a:r>
              <a:rPr lang="en-GB"/>
              <a:t>We love Demos!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776AC288-703A-8014-23CA-E040CDD7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191" y="615392"/>
            <a:ext cx="6127897" cy="5060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17259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063F7B61-5334-421F-9456-A905D333F4B3}"/>
              </a:ext>
            </a:extLst>
          </p:cNvPr>
          <p:cNvSpPr txBox="1">
            <a:spLocks/>
          </p:cNvSpPr>
          <p:nvPr/>
        </p:nvSpPr>
        <p:spPr>
          <a:xfrm>
            <a:off x="831850" y="529389"/>
            <a:ext cx="10515600" cy="10046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rgbClr val="3B2B4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Q&amp;A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E7911686-C4FE-022C-2490-99F4F5BFDF39}"/>
              </a:ext>
            </a:extLst>
          </p:cNvPr>
          <p:cNvSpPr txBox="1">
            <a:spLocks/>
          </p:cNvSpPr>
          <p:nvPr/>
        </p:nvSpPr>
        <p:spPr>
          <a:xfrm>
            <a:off x="831850" y="1653758"/>
            <a:ext cx="10515600" cy="1500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15 minutes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04697E65-3DA9-6EF3-472C-734FB98C3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1770873"/>
            <a:ext cx="6729046" cy="35917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4842826"/>
      </p:ext>
    </p:extLst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8c243a5-121d-4837-b81c-114e1b569ece">
      <Terms xmlns="http://schemas.microsoft.com/office/infopath/2007/PartnerControls"/>
    </lcf76f155ced4ddcb4097134ff3c332f>
    <TaxCatchAll xmlns="77f18391-c91f-4725-9130-63caf76c1806" xsi:nil="true"/>
  </documentManagement>
</p:properties>
</file>

<file path=customXml/itemProps1.xml><?xml version="1.0" encoding="utf-8"?>
<ds:datastoreItem xmlns:ds="http://schemas.openxmlformats.org/officeDocument/2006/customXml" ds:itemID="{79243F5F-D51B-403B-A401-EA162F2762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D9B22B-F436-4FE5-B6C0-65AB2260F5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9C06E3-346E-408E-B352-32E922A070CE}">
  <ds:schemaRefs>
    <ds:schemaRef ds:uri="http://schemas.microsoft.com/office/2006/metadata/properties"/>
    <ds:schemaRef ds:uri="http://schemas.microsoft.com/office/infopath/2007/PartnerControls"/>
    <ds:schemaRef ds:uri="2347cc20-e10c-452d-848a-c18e83138525"/>
    <ds:schemaRef ds:uri="85c0ce47-fe9c-4809-bf88-519c39a738e6"/>
    <ds:schemaRef ds:uri="58c243a5-121d-4837-b81c-114e1b569ece"/>
    <ds:schemaRef ds:uri="77f18391-c91f-4725-9130-63caf76c1806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111</Words>
  <Application>Microsoft Office PowerPoint</Application>
  <PresentationFormat>Widescreen</PresentationFormat>
  <Paragraphs>28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Calibri</vt:lpstr>
      <vt:lpstr>Segoe UI</vt:lpstr>
      <vt:lpstr>Segoe UI Light</vt:lpstr>
      <vt:lpstr>Stencil</vt:lpstr>
      <vt:lpstr>Wingdings</vt:lpstr>
      <vt:lpstr>Title</vt:lpstr>
      <vt:lpstr>Blank</vt:lpstr>
      <vt:lpstr>Speaker's slide</vt:lpstr>
      <vt:lpstr>Content</vt:lpstr>
      <vt:lpstr>Next Up: Error Handling A Mystery in Red</vt:lpstr>
      <vt:lpstr>3</vt:lpstr>
      <vt:lpstr>2</vt:lpstr>
      <vt:lpstr>1</vt:lpstr>
      <vt:lpstr>Error Handling A Mystery in Red</vt:lpstr>
      <vt:lpstr>Many thanks to our sponsors:</vt:lpstr>
      <vt:lpstr>about_speaker</vt:lpstr>
      <vt:lpstr>Demos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Friedrich Weinmann (CSA, POWERSHELL)</cp:lastModifiedBy>
  <cp:revision>5</cp:revision>
  <dcterms:created xsi:type="dcterms:W3CDTF">2024-03-26T13:08:23Z</dcterms:created>
  <dcterms:modified xsi:type="dcterms:W3CDTF">2025-06-25T08:27:14Z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