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97" r:id="rId4"/>
    <p:sldMasterId id="2147483695" r:id="rId5"/>
    <p:sldMasterId id="2147483684" r:id="rId6"/>
  </p:sldMasterIdLst>
  <p:notesMasterIdLst>
    <p:notesMasterId r:id="rId11"/>
  </p:notesMasterIdLst>
  <p:handoutMasterIdLst>
    <p:handoutMasterId r:id="rId12"/>
  </p:handoutMasterIdLst>
  <p:sldIdLst>
    <p:sldId id="270" r:id="rId7"/>
    <p:sldId id="261" r:id="rId8"/>
    <p:sldId id="271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46297"/>
    <a:srgbClr val="FFFFFF"/>
    <a:srgbClr val="000000"/>
    <a:srgbClr val="3B2B46"/>
    <a:srgbClr val="346296"/>
    <a:srgbClr val="E646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7" autoAdjust="0"/>
    <p:restoredTop sz="83585" autoAdjust="0"/>
  </p:normalViewPr>
  <p:slideViewPr>
    <p:cSldViewPr snapToGrid="0">
      <p:cViewPr varScale="1">
        <p:scale>
          <a:sx n="60" d="100"/>
          <a:sy n="60" d="100"/>
        </p:scale>
        <p:origin x="1522" y="178"/>
      </p:cViewPr>
      <p:guideLst/>
    </p:cSldViewPr>
  </p:slideViewPr>
  <p:outlineViewPr>
    <p:cViewPr>
      <p:scale>
        <a:sx n="33" d="100"/>
        <a:sy n="33" d="100"/>
      </p:scale>
      <p:origin x="0" y="-1542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-1158"/>
    </p:cViewPr>
  </p:sorterViewPr>
  <p:notesViewPr>
    <p:cSldViewPr snapToGrid="0">
      <p:cViewPr>
        <p:scale>
          <a:sx n="75" d="100"/>
          <a:sy n="75" d="100"/>
        </p:scale>
        <p:origin x="4092" y="84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ABDC4E67-8CB2-26CB-9842-22F9A691D93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E31EB5F-53B0-CDA3-72A4-3FA9BE40D0E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440670-43D7-400A-ABC5-B69E064DBB37}" type="datetimeFigureOut">
              <a:rPr lang="en-GB" smtClean="0"/>
              <a:t>2025-06-23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B1E06-E4F0-A1A2-1EFB-AD58FA1AF7A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7061963-6110-4C16-C593-C8C56E4881C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274045-2E90-4839-9E75-1C1FCF04B5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01830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1B03A4-75C9-4E3D-9183-2102CA9AEC33}" type="datetimeFigureOut">
              <a:rPr lang="en-GB" smtClean="0"/>
              <a:t>2025-06-23</a:t>
            </a:fld>
            <a:endParaRPr lang="en-GB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839206-A81D-4F76-8486-302187992F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8071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Slide 0: this slide will not automatically turned over. Show this BEFORE the acutal presentation starts.</a:t>
            </a:r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7839206-A81D-4F76-8486-302187992F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9367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ack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34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0F04B-2070-B32A-26F9-689ACEB17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72153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51C8F-389D-6D1D-529E-8F7B5D256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7AB8FD-3AC0-420A-CD1A-4BB2C4DEB2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E0881B-0B39-A9CB-08B8-7FA6C0D98A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27CCB1-27F7-D503-AC18-183950FAE8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7285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E4D49-1A5A-DFCF-8CA7-93B2889E2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0198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0470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1FA22-F0C4-1510-0E4C-953C802C4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6368D-1D41-F3F9-3D07-85EFF2CFB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3765E-1500-5380-7D29-9BED9AFAFC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64134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19606-9316-A7A0-65BC-635A494F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637042-5D0D-C650-5659-376D12BF8F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EF090A-47F3-1576-D5A3-105EE33762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4897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B042-3840-06BB-E1DF-E9094D819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C1C5E-7112-083E-8A66-4B30A4DD39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736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blue">
    <p:bg>
      <p:bgPr>
        <a:solidFill>
          <a:srgbClr val="3462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8615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166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5659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44C786-AD10-7D88-1933-9D7659D256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7314" y="1852863"/>
            <a:ext cx="7886486" cy="4324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Your bio</a:t>
            </a:r>
            <a:endParaRPr lang="en-GB"/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BA7B894-6BCA-2B29-BA04-8AAB1735BF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313" y="324853"/>
            <a:ext cx="78864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Speaker’s name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337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3FF0C1-723F-8331-7203-2AD1CA3085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0EBD9-8D5A-98D4-BC92-CE5E1C7560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23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3D202-8931-7832-6C93-86B82B686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BBC0C-D418-7F75-653D-7BD01A94C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02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93987-4D9C-734A-F0DD-FA7C5E5B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8C8F2A-06F7-926F-11A3-0E18B5E01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7603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9D26B-2105-B752-1559-A5E7E3580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B2030-5E24-3C76-AF6E-BEABDB29D9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EF88D-DEBE-FA6D-7C2B-49DE203B99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025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image" Target="../media/image2.png"/><Relationship Id="rId18" Type="http://schemas.openxmlformats.org/officeDocument/2006/relationships/image" Target="../media/image4.svg"/><Relationship Id="rId3" Type="http://schemas.openxmlformats.org/officeDocument/2006/relationships/slideLayout" Target="../slideLayouts/slideLayout8.xml"/><Relationship Id="rId21" Type="http://schemas.openxmlformats.org/officeDocument/2006/relationships/image" Target="../media/image7.png"/><Relationship Id="rId7" Type="http://schemas.openxmlformats.org/officeDocument/2006/relationships/slideLayout" Target="../slideLayouts/slideLayout12.xml"/><Relationship Id="rId12" Type="http://schemas.openxmlformats.org/officeDocument/2006/relationships/image" Target="../media/image1.png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12.png"/><Relationship Id="rId20" Type="http://schemas.openxmlformats.org/officeDocument/2006/relationships/image" Target="../media/image6.svg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11.svg"/><Relationship Id="rId23" Type="http://schemas.openxmlformats.org/officeDocument/2006/relationships/image" Target="../media/image9.png"/><Relationship Id="rId10" Type="http://schemas.openxmlformats.org/officeDocument/2006/relationships/slideLayout" Target="../slideLayouts/slideLayout15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10.png"/><Relationship Id="rId22" Type="http://schemas.openxmlformats.org/officeDocument/2006/relationships/image" Target="../media/image8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>
            <a:extLst>
              <a:ext uri="{FF2B5EF4-FFF2-40B4-BE49-F238E27FC236}">
                <a16:creationId xmlns:a16="http://schemas.microsoft.com/office/drawing/2014/main" id="{427B60B6-58D4-7B9F-C29A-CE66AF93F596}"/>
              </a:ext>
            </a:extLst>
          </p:cNvPr>
          <p:cNvSpPr txBox="1">
            <a:spLocks/>
          </p:cNvSpPr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</p:spPr>
        <p:txBody>
          <a:bodyPr anchor="ctr" anchorCtr="0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5000">
                <a:latin typeface="Stencil" panose="040409050D0802020404" pitchFamily="82" charset="0"/>
              </a:rPr>
              <a:t> </a:t>
            </a:r>
            <a:endParaRPr lang="en-DE" sz="25000">
              <a:latin typeface="Stencil" panose="040409050D0802020404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877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E6A8F4F5-7628-E9E8-23A7-09169C6794F7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9" name="Espace réservé du numéro de diapositive 5">
            <a:extLst>
              <a:ext uri="{FF2B5EF4-FFF2-40B4-BE49-F238E27FC236}">
                <a16:creationId xmlns:a16="http://schemas.microsoft.com/office/drawing/2014/main" id="{23A9783D-3390-2C6C-10C7-123B0E0D4E9D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err="1">
                <a:solidFill>
                  <a:srgbClr val="346296"/>
                </a:solidFill>
              </a:rPr>
              <a:t>psfred.bsky.social</a:t>
            </a:r>
            <a:endParaRPr lang="en-GB" b="1" dirty="0">
              <a:solidFill>
                <a:srgbClr val="346296"/>
              </a:solidFill>
            </a:endParaRPr>
          </a:p>
        </p:txBody>
      </p:sp>
      <p:pic>
        <p:nvPicPr>
          <p:cNvPr id="2" name="Image 1" descr="Une image contenant capture d’écran, ligne, Graphique, Bleu électrique&#10;&#10;Description générée automatiquement">
            <a:extLst>
              <a:ext uri="{FF2B5EF4-FFF2-40B4-BE49-F238E27FC236}">
                <a16:creationId xmlns:a16="http://schemas.microsoft.com/office/drawing/2014/main" id="{EC42AD5F-B6B5-8DD5-EE15-B684945B572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043" y="6367194"/>
            <a:ext cx="342783" cy="350754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258BDD72-13E1-4604-4FCB-EEE5920FF33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63043" y="7041064"/>
            <a:ext cx="599377" cy="529450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6C6441D7-7489-D337-4AC4-6B48BB130C96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361568" y="7017000"/>
            <a:ext cx="528418" cy="565019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0F21527-BE75-4B12-2B2C-320F9FE4A8AC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60092" y="7015702"/>
            <a:ext cx="565019" cy="565019"/>
          </a:xfrm>
          <a:prstGeom prst="rect">
            <a:avLst/>
          </a:prstGeom>
        </p:spPr>
      </p:pic>
      <p:pic>
        <p:nvPicPr>
          <p:cNvPr id="8" name="Grafik 7" descr="Ein Bild, das Schmetterling, Nachtfalter und Schmetterlinge, Kreativität enthält.&#10;&#10;KI-generierte Inhalte können fehlerhaft sein.">
            <a:extLst>
              <a:ext uri="{FF2B5EF4-FFF2-40B4-BE49-F238E27FC236}">
                <a16:creationId xmlns:a16="http://schemas.microsoft.com/office/drawing/2014/main" id="{5DC0A073-DDE4-2D81-225C-AA65C350E828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666" y="7036060"/>
            <a:ext cx="597460" cy="524301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0B8DC59-A021-243B-77D7-2B3D0A98464E}"/>
              </a:ext>
            </a:extLst>
          </p:cNvPr>
          <p:cNvSpPr txBox="1"/>
          <p:nvPr userDrawn="1"/>
        </p:nvSpPr>
        <p:spPr>
          <a:xfrm>
            <a:off x="5787896" y="7738421"/>
            <a:ext cx="2949048" cy="369332"/>
          </a:xfrm>
          <a:prstGeom prst="rect">
            <a:avLst/>
          </a:prstGeom>
          <a:solidFill>
            <a:schemeClr val="bg1">
              <a:alpha val="48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>
                <a:solidFill>
                  <a:srgbClr val="346297"/>
                </a:solidFill>
              </a:rPr>
              <a:t>Choose your favorite service!</a:t>
            </a:r>
            <a:endParaRPr lang="en-DE">
              <a:solidFill>
                <a:srgbClr val="346297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C1FA05-57E5-90C2-F431-F487312693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pic>
        <p:nvPicPr>
          <p:cNvPr id="10" name="Grafik 3">
            <a:extLst>
              <a:ext uri="{FF2B5EF4-FFF2-40B4-BE49-F238E27FC236}">
                <a16:creationId xmlns:a16="http://schemas.microsoft.com/office/drawing/2014/main" id="{D8DBCD67-2325-FF36-D607-223EBC3CBCF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520599" y="6188497"/>
            <a:ext cx="631996" cy="558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531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GB" sz="5400" b="1" kern="1200" dirty="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GB" sz="3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1B01AB94-EEA2-3211-2551-34A16625A10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9" y="0"/>
            <a:ext cx="12189631" cy="6858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57010D-0C09-8FBA-F719-A4ED7C3FC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73328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054D6-CB61-3142-2199-DDEA2FD48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Espace réservé du numéro de diapositive 5">
            <a:extLst>
              <a:ext uri="{FF2B5EF4-FFF2-40B4-BE49-F238E27FC236}">
                <a16:creationId xmlns:a16="http://schemas.microsoft.com/office/drawing/2014/main" id="{6122872C-58E4-4D8E-43AD-82C6D51A6C2A}"/>
              </a:ext>
            </a:extLst>
          </p:cNvPr>
          <p:cNvSpPr txBox="1">
            <a:spLocks/>
          </p:cNvSpPr>
          <p:nvPr userDrawn="1"/>
        </p:nvSpPr>
        <p:spPr>
          <a:xfrm>
            <a:off x="7001787" y="6335963"/>
            <a:ext cx="2273968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b="1" dirty="0" err="1">
                <a:solidFill>
                  <a:srgbClr val="346296"/>
                </a:solidFill>
              </a:rPr>
              <a:t>psfred.bsky.social</a:t>
            </a:r>
            <a:endParaRPr lang="en-GB" b="1" dirty="0">
              <a:solidFill>
                <a:srgbClr val="346296"/>
              </a:solidFill>
            </a:endParaRPr>
          </a:p>
        </p:txBody>
      </p:sp>
      <p:pic>
        <p:nvPicPr>
          <p:cNvPr id="11" name="Image 10" descr="Une image contenant capture d’écran, ligne, Graphique, Bleu électrique&#10;&#10;Description générée automatiquement">
            <a:extLst>
              <a:ext uri="{FF2B5EF4-FFF2-40B4-BE49-F238E27FC236}">
                <a16:creationId xmlns:a16="http://schemas.microsoft.com/office/drawing/2014/main" id="{8F580B04-0A71-F403-17DA-BF3F734827E2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3043" y="6367194"/>
            <a:ext cx="342783" cy="350754"/>
          </a:xfrm>
          <a:prstGeom prst="rect">
            <a:avLst/>
          </a:prstGeom>
        </p:spPr>
      </p:pic>
      <p:pic>
        <p:nvPicPr>
          <p:cNvPr id="4" name="Graphique 7">
            <a:extLst>
              <a:ext uri="{FF2B5EF4-FFF2-40B4-BE49-F238E27FC236}">
                <a16:creationId xmlns:a16="http://schemas.microsoft.com/office/drawing/2014/main" id="{4AFD84EB-825F-DBF4-B9C0-420AB1263EFD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822738" y="196674"/>
            <a:ext cx="1062038" cy="904875"/>
          </a:xfrm>
          <a:prstGeom prst="rect">
            <a:avLst/>
          </a:prstGeom>
        </p:spPr>
      </p:pic>
      <p:pic>
        <p:nvPicPr>
          <p:cNvPr id="5" name="Image 4" descr="Une image contenant Police, Graphique, graphisme, capture d’écran&#10;&#10;Description générée automatiquement">
            <a:extLst>
              <a:ext uri="{FF2B5EF4-FFF2-40B4-BE49-F238E27FC236}">
                <a16:creationId xmlns:a16="http://schemas.microsoft.com/office/drawing/2014/main" id="{41E5109A-80A9-F4DC-8ABE-2BCE65E50552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9716" y="1147469"/>
            <a:ext cx="1169451" cy="227129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846DF7CA-8F28-2C27-EBC8-C589FBC9816B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63043" y="7041064"/>
            <a:ext cx="599377" cy="529450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81201337-FFF7-4755-AEAF-7F9345F4D0F1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361568" y="7017000"/>
            <a:ext cx="528418" cy="565019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BC2720D7-9A93-09EA-D3E2-FDFCD95BAB19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8060092" y="7015702"/>
            <a:ext cx="565019" cy="565019"/>
          </a:xfrm>
          <a:prstGeom prst="rect">
            <a:avLst/>
          </a:prstGeom>
        </p:spPr>
      </p:pic>
      <p:pic>
        <p:nvPicPr>
          <p:cNvPr id="17" name="Grafik 16" descr="Ein Bild, das Schmetterling, Nachtfalter und Schmetterlinge, Kreativität enthält.&#10;&#10;KI-generierte Inhalte können fehlerhaft sein.">
            <a:extLst>
              <a:ext uri="{FF2B5EF4-FFF2-40B4-BE49-F238E27FC236}">
                <a16:creationId xmlns:a16="http://schemas.microsoft.com/office/drawing/2014/main" id="{F1EB9056-7487-39DC-8BDE-294705E52418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4666" y="7036060"/>
            <a:ext cx="597460" cy="524301"/>
          </a:xfrm>
          <a:prstGeom prst="rect">
            <a:avLst/>
          </a:prstGeom>
        </p:spPr>
      </p:pic>
      <p:pic>
        <p:nvPicPr>
          <p:cNvPr id="6" name="Grafik 7">
            <a:extLst>
              <a:ext uri="{FF2B5EF4-FFF2-40B4-BE49-F238E27FC236}">
                <a16:creationId xmlns:a16="http://schemas.microsoft.com/office/drawing/2014/main" id="{DF4BE9BE-0B5C-9D92-725E-B5296F7A35F6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504765" y="6188498"/>
            <a:ext cx="653418" cy="577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699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1" kern="1200">
          <a:solidFill>
            <a:srgbClr val="3B2B4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3200" kern="1200">
          <a:solidFill>
            <a:srgbClr val="34629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dmf.one/" TargetMode="External"/><Relationship Id="rId2" Type="http://schemas.openxmlformats.org/officeDocument/2006/relationships/hyperlink" Target="https://psframework.org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github.com/FriedrichWeinmann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A3A40-4F7D-E8E1-794E-E4B31475EC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br>
              <a:rPr lang="en-US" dirty="0"/>
            </a:br>
            <a:r>
              <a:rPr lang="en-US" dirty="0"/>
              <a:t>A Mystery in Red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DDEC44-91C4-1EA7-5672-9A08915B06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4000" i="1" dirty="0"/>
              <a:t>Fred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50427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5" descr="Une image contenant texte, Police, capture d’écran, logo&#10;&#10;Le contenu généré par l’IA peut être incorrect.">
            <a:extLst>
              <a:ext uri="{FF2B5EF4-FFF2-40B4-BE49-F238E27FC236}">
                <a16:creationId xmlns:a16="http://schemas.microsoft.com/office/drawing/2014/main" id="{7055FC4D-305C-B66C-BD15-95904A343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675" y="1357746"/>
            <a:ext cx="8400642" cy="44246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DB54DD-D0CA-CBEF-20F7-377D104FBD4E}"/>
              </a:ext>
            </a:extLst>
          </p:cNvPr>
          <p:cNvSpPr txBox="1"/>
          <p:nvPr/>
        </p:nvSpPr>
        <p:spPr>
          <a:xfrm>
            <a:off x="1828800" y="67855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b="1" kern="1200" dirty="0" err="1">
                <a:solidFill>
                  <a:srgbClr val="346296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Many</a:t>
            </a:r>
            <a:r>
              <a:rPr lang="fr-FR" sz="2800" b="1" kern="1200" dirty="0">
                <a:solidFill>
                  <a:srgbClr val="346296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</a:t>
            </a:r>
            <a:r>
              <a:rPr lang="fr-FR" sz="2800" b="1" kern="1200" dirty="0" err="1">
                <a:solidFill>
                  <a:srgbClr val="346296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thanks</a:t>
            </a:r>
            <a:r>
              <a:rPr lang="fr-FR" sz="2800" b="1" kern="1200" dirty="0">
                <a:solidFill>
                  <a:srgbClr val="346296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to </a:t>
            </a:r>
            <a:r>
              <a:rPr lang="fr-FR" sz="2800" b="1" kern="1200" dirty="0" err="1">
                <a:solidFill>
                  <a:srgbClr val="346296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our</a:t>
            </a:r>
            <a:r>
              <a:rPr lang="fr-FR" sz="2800" b="1" kern="1200" dirty="0">
                <a:solidFill>
                  <a:srgbClr val="346296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sponsors: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984835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DFA5E-5342-068F-E461-4644F3559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about_speaker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DE753FA-7F39-AA32-2CA7-2DD919C6A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Name: Fred</a:t>
            </a:r>
          </a:p>
          <a:p>
            <a:r>
              <a:rPr lang="en-US" dirty="0"/>
              <a:t>Job: Cloud Solution Architect @MSFT</a:t>
            </a:r>
          </a:p>
          <a:p>
            <a:r>
              <a:rPr lang="en-US" dirty="0"/>
              <a:t>Hobbies: Gaming, Reading, Bartending, Bragging about my toys</a:t>
            </a:r>
          </a:p>
          <a:p>
            <a:r>
              <a:rPr lang="en-US" dirty="0"/>
              <a:t>PS Discord: Fred (#psframework)</a:t>
            </a:r>
          </a:p>
          <a:p>
            <a:endParaRPr lang="en-US" dirty="0"/>
          </a:p>
          <a:p>
            <a:r>
              <a:rPr lang="en-US" dirty="0"/>
              <a:t>Toys:</a:t>
            </a:r>
          </a:p>
          <a:p>
            <a:pPr lvl="1"/>
            <a:r>
              <a:rPr lang="en-US" dirty="0" err="1"/>
              <a:t>PSFramework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https://psframework.org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Active Directory Management Framework (</a:t>
            </a:r>
            <a:r>
              <a:rPr lang="en-US" dirty="0">
                <a:hlinkClick r:id="rId3"/>
              </a:rPr>
              <a:t>https://admf.one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Github</a:t>
            </a:r>
            <a:r>
              <a:rPr lang="en-US" dirty="0"/>
              <a:t> (</a:t>
            </a:r>
            <a:r>
              <a:rPr lang="en-US" dirty="0">
                <a:hlinkClick r:id="rId4"/>
              </a:rPr>
              <a:t>https://github.com/FriedrichWeinmann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4179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DC97F7-4A12-D219-317E-82668B508F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90293"/>
            <a:ext cx="10515600" cy="5786670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19900" dirty="0"/>
              <a:t>&lt;Demo&gt;</a:t>
            </a:r>
          </a:p>
        </p:txBody>
      </p:sp>
    </p:spTree>
    <p:extLst>
      <p:ext uri="{BB962C8B-B14F-4D97-AF65-F5344CB8AC3E}">
        <p14:creationId xmlns:p14="http://schemas.microsoft.com/office/powerpoint/2010/main" val="2398715178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Speaker's slid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ontent">
  <a:themeElements>
    <a:clrScheme name="PSConfEU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26198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PSConfEU2022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910B4CA76F661498C662C4D69800553" ma:contentTypeVersion="13" ma:contentTypeDescription="Create a new document." ma:contentTypeScope="" ma:versionID="8e04fcd09f7a7dfd06ff4a6ceabf43dc">
  <xsd:schema xmlns:xsd="http://www.w3.org/2001/XMLSchema" xmlns:xs="http://www.w3.org/2001/XMLSchema" xmlns:p="http://schemas.microsoft.com/office/2006/metadata/properties" xmlns:ns2="58c243a5-121d-4837-b81c-114e1b569ece" xmlns:ns3="77f18391-c91f-4725-9130-63caf76c1806" targetNamespace="http://schemas.microsoft.com/office/2006/metadata/properties" ma:root="true" ma:fieldsID="665b7cb087352da028993c4fb985284c" ns2:_="" ns3:_="">
    <xsd:import namespace="58c243a5-121d-4837-b81c-114e1b569ece"/>
    <xsd:import namespace="77f18391-c91f-4725-9130-63caf76c18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8c243a5-121d-4837-b81c-114e1b569ec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d613703-4b30-4a23-b3bf-9e58a81c4af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7f18391-c91f-4725-9130-63caf76c1806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7308bfb8-9000-4349-8794-c2de05f0bbcb}" ma:internalName="TaxCatchAll" ma:showField="CatchAllData" ma:web="77f18391-c91f-4725-9130-63caf76c180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7f18391-c91f-4725-9130-63caf76c1806" xsi:nil="true"/>
    <lcf76f155ced4ddcb4097134ff3c332f xmlns="58c243a5-121d-4837-b81c-114e1b569ec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D12E1AD-DD04-4442-8D3C-EEE7698724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8c243a5-121d-4837-b81c-114e1b569ece"/>
    <ds:schemaRef ds:uri="77f18391-c91f-4725-9130-63caf76c18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61D3D3A-152A-4A1F-8120-74C2AADD499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EED788A-A85F-484E-AFAD-D4C62CB9A508}">
  <ds:schemaRefs>
    <ds:schemaRef ds:uri="http://schemas.microsoft.com/office/2006/metadata/properties"/>
    <ds:schemaRef ds:uri="http://schemas.microsoft.com/office/infopath/2007/PartnerControls"/>
    <ds:schemaRef ds:uri="77f18391-c91f-4725-9130-63caf76c1806"/>
    <ds:schemaRef ds:uri="58c243a5-121d-4837-b81c-114e1b569ec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100</Words>
  <Application>Microsoft Office PowerPoint</Application>
  <PresentationFormat>Widescreen</PresentationFormat>
  <Paragraphs>16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Stencil</vt:lpstr>
      <vt:lpstr>Wingdings</vt:lpstr>
      <vt:lpstr>Blank</vt:lpstr>
      <vt:lpstr>Speaker's slide</vt:lpstr>
      <vt:lpstr>Content</vt:lpstr>
      <vt:lpstr>Error Handling A Mystery in Red</vt:lpstr>
      <vt:lpstr>PowerPoint Presentation</vt:lpstr>
      <vt:lpstr>about_speaker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Friedrich Weinmann (CSA, POWERSHELL)</dc:creator>
  <cp:lastModifiedBy>Friedrich Weinmann (CSA, POWERSHELL)</cp:lastModifiedBy>
  <cp:revision>5</cp:revision>
  <dcterms:created xsi:type="dcterms:W3CDTF">2025-03-13T09:56:13Z</dcterms:created>
  <dcterms:modified xsi:type="dcterms:W3CDTF">2025-06-23T09:46:52Z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0x0101006910B4CA76F661498C662C4D69800553</vt:lpwstr>
  </property>
  <property fmtid="{D5CDD505-2E9C-101B-9397-08002B2CF9AE}" pid="3" name="MediaServiceImageTags">
    <vt:lpwstr/>
  </property>
</Properties>
</file>