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7" r:id="rId4"/>
    <p:sldMasterId id="2147483695" r:id="rId5"/>
    <p:sldMasterId id="2147483684" r:id="rId6"/>
  </p:sldMasterIdLst>
  <p:notesMasterIdLst>
    <p:notesMasterId r:id="rId11"/>
  </p:notesMasterIdLst>
  <p:handoutMasterIdLst>
    <p:handoutMasterId r:id="rId12"/>
  </p:handoutMasterIdLst>
  <p:sldIdLst>
    <p:sldId id="270" r:id="rId7"/>
    <p:sldId id="261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46297"/>
    <a:srgbClr val="FFFFFF"/>
    <a:srgbClr val="000000"/>
    <a:srgbClr val="3B2B46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3585" autoAdjust="0"/>
  </p:normalViewPr>
  <p:slideViewPr>
    <p:cSldViewPr snapToGrid="0">
      <p:cViewPr varScale="1">
        <p:scale>
          <a:sx n="60" d="100"/>
          <a:sy n="60" d="100"/>
        </p:scale>
        <p:origin x="1522" y="178"/>
      </p:cViewPr>
      <p:guideLst/>
    </p:cSldViewPr>
  </p:slideViewPr>
  <p:outlineViewPr>
    <p:cViewPr>
      <p:scale>
        <a:sx n="33" d="100"/>
        <a:sy n="33" d="100"/>
      </p:scale>
      <p:origin x="0" y="-154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58"/>
    </p:cViewPr>
  </p:sorterViewPr>
  <p:notesViewPr>
    <p:cSldViewPr snapToGrid="0">
      <p:cViewPr>
        <p:scale>
          <a:sx n="75" d="100"/>
          <a:sy n="75" d="100"/>
        </p:scale>
        <p:origin x="4092" y="8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2025-06-23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2025-06-23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Mention: Ben Reader Missing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92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0: this slide will not automatically turned over. Show this BEFORE the acutal presentation starts.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3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png"/><Relationship Id="rId18" Type="http://schemas.openxmlformats.org/officeDocument/2006/relationships/image" Target="../media/image4.svg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1.sv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0.png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>
                <a:solidFill>
                  <a:srgbClr val="346296"/>
                </a:solidFill>
              </a:rPr>
              <a:t>psfred.bsky.social</a:t>
            </a:r>
            <a:endParaRPr lang="en-GB" b="1" dirty="0">
              <a:solidFill>
                <a:srgbClr val="346296"/>
              </a:solidFill>
            </a:endParaRP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58BDD72-13E1-4604-4FCB-EEE5920FF3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3043" y="7041064"/>
            <a:ext cx="599377" cy="5294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6441D7-7489-D337-4AC4-6B48BB130C9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1568" y="7017000"/>
            <a:ext cx="528418" cy="56501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0F21527-BE75-4B12-2B2C-320F9FE4A8A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60092" y="7015702"/>
            <a:ext cx="565019" cy="565019"/>
          </a:xfrm>
          <a:prstGeom prst="rect">
            <a:avLst/>
          </a:prstGeom>
        </p:spPr>
      </p:pic>
      <p:pic>
        <p:nvPicPr>
          <p:cNvPr id="8" name="Grafik 7" descr="Ein Bild, das Schmetterling, Nachtfalter und Schmetterlinge, Kreativität enthält.&#10;&#10;KI-generierte Inhalte können fehlerhaft sein.">
            <a:extLst>
              <a:ext uri="{FF2B5EF4-FFF2-40B4-BE49-F238E27FC236}">
                <a16:creationId xmlns:a16="http://schemas.microsoft.com/office/drawing/2014/main" id="{5DC0A073-DDE4-2D81-225C-AA65C350E82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6" y="7036060"/>
            <a:ext cx="597460" cy="5243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0B8DC59-A021-243B-77D7-2B3D0A98464E}"/>
              </a:ext>
            </a:extLst>
          </p:cNvPr>
          <p:cNvSpPr txBox="1"/>
          <p:nvPr userDrawn="1"/>
        </p:nvSpPr>
        <p:spPr>
          <a:xfrm>
            <a:off x="5787896" y="7738421"/>
            <a:ext cx="2949048" cy="369332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46297"/>
                </a:solidFill>
              </a:rPr>
              <a:t>Choose your favorite service!</a:t>
            </a:r>
            <a:endParaRPr lang="en-DE">
              <a:solidFill>
                <a:srgbClr val="346297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1FA05-57E5-90C2-F431-F48731269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D8DBCD67-2325-FF36-D607-223EBC3CBCF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0599" y="6188497"/>
            <a:ext cx="631996" cy="5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>
                <a:solidFill>
                  <a:srgbClr val="346296"/>
                </a:solidFill>
              </a:rPr>
              <a:t>psfred.bsky.social</a:t>
            </a:r>
            <a:endParaRPr lang="en-GB" b="1" dirty="0">
              <a:solidFill>
                <a:srgbClr val="346296"/>
              </a:solidFill>
            </a:endParaRPr>
          </a:p>
        </p:txBody>
      </p:sp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4" name="Graphique 7">
            <a:extLst>
              <a:ext uri="{FF2B5EF4-FFF2-40B4-BE49-F238E27FC236}">
                <a16:creationId xmlns:a16="http://schemas.microsoft.com/office/drawing/2014/main" id="{4AFD84EB-825F-DBF4-B9C0-420AB1263E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1E5109A-80A9-F4DC-8ABE-2BCE65E5055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6DF7CA-8F28-2C27-EBC8-C589FBC9816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63043" y="7041064"/>
            <a:ext cx="599377" cy="5294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1201337-FFF7-4755-AEAF-7F9345F4D0F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61568" y="7017000"/>
            <a:ext cx="528418" cy="565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C2720D7-9A93-09EA-D3E2-FDFCD95BAB1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60092" y="7015702"/>
            <a:ext cx="565019" cy="565019"/>
          </a:xfrm>
          <a:prstGeom prst="rect">
            <a:avLst/>
          </a:prstGeom>
        </p:spPr>
      </p:pic>
      <p:pic>
        <p:nvPicPr>
          <p:cNvPr id="17" name="Grafik 16" descr="Ein Bild, das Schmetterling, Nachtfalter und Schmetterlinge, Kreativität enthält.&#10;&#10;KI-generierte Inhalte können fehlerhaft sein.">
            <a:extLst>
              <a:ext uri="{FF2B5EF4-FFF2-40B4-BE49-F238E27FC236}">
                <a16:creationId xmlns:a16="http://schemas.microsoft.com/office/drawing/2014/main" id="{F1EB9056-7487-39DC-8BDE-294705E5241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6" y="7036060"/>
            <a:ext cx="597460" cy="524301"/>
          </a:xfrm>
          <a:prstGeom prst="rect">
            <a:avLst/>
          </a:prstGeom>
        </p:spPr>
      </p:pic>
      <p:pic>
        <p:nvPicPr>
          <p:cNvPr id="6" name="Grafik 7">
            <a:extLst>
              <a:ext uri="{FF2B5EF4-FFF2-40B4-BE49-F238E27FC236}">
                <a16:creationId xmlns:a16="http://schemas.microsoft.com/office/drawing/2014/main" id="{DF4BE9BE-0B5C-9D92-725E-B5296F7A35F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04765" y="6188498"/>
            <a:ext cx="653418" cy="5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mf.one/" TargetMode="External"/><Relationship Id="rId2" Type="http://schemas.openxmlformats.org/officeDocument/2006/relationships/hyperlink" Target="https://psframework.org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FriedrichWeinman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A40-4F7D-E8E1-794E-E4B31475E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84537"/>
          </a:xfrm>
        </p:spPr>
        <p:txBody>
          <a:bodyPr>
            <a:normAutofit/>
          </a:bodyPr>
          <a:lstStyle/>
          <a:p>
            <a:r>
              <a:rPr lang="en-US" sz="7200" dirty="0"/>
              <a:t>Package Management:</a:t>
            </a:r>
            <a:br>
              <a:rPr lang="en-US" dirty="0"/>
            </a:br>
            <a:r>
              <a:rPr lang="en-US" dirty="0"/>
              <a:t>The Way We Always Wanted It To 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DEC44-91C4-1EA7-5672-9A08915B0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6900"/>
            <a:ext cx="9144000" cy="850900"/>
          </a:xfrm>
        </p:spPr>
        <p:txBody>
          <a:bodyPr/>
          <a:lstStyle/>
          <a:p>
            <a:r>
              <a:rPr lang="en-US" sz="4000" i="1" dirty="0"/>
              <a:t>Fred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042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75" y="1357746"/>
            <a:ext cx="8400642" cy="4424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DB54DD-D0CA-CBEF-20F7-377D104FBD4E}"/>
              </a:ext>
            </a:extLst>
          </p:cNvPr>
          <p:cNvSpPr txBox="1"/>
          <p:nvPr/>
        </p:nvSpPr>
        <p:spPr>
          <a:xfrm>
            <a:off x="1828800" y="6785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kern="1200" dirty="0" err="1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</a:t>
            </a:r>
            <a:r>
              <a:rPr lang="fr-FR" sz="2800" b="1" kern="1200" dirty="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fr-FR" sz="2800" b="1" kern="1200" dirty="0" err="1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thanks</a:t>
            </a:r>
            <a:r>
              <a:rPr lang="fr-FR" sz="2800" b="1" kern="1200" dirty="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to </a:t>
            </a:r>
            <a:r>
              <a:rPr lang="fr-FR" sz="2800" b="1" kern="1200" dirty="0" err="1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our</a:t>
            </a:r>
            <a:r>
              <a:rPr lang="fr-FR" sz="2800" b="1" kern="1200" dirty="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sponsors: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FA5E-5342-068F-E461-4644F355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about_speaker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E753FA-7F39-AA32-2CA7-2DD919C6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Name: Fred</a:t>
            </a:r>
          </a:p>
          <a:p>
            <a:r>
              <a:rPr lang="en-US" dirty="0"/>
              <a:t>Job: Cloud Solution Architect @MSFT</a:t>
            </a:r>
          </a:p>
          <a:p>
            <a:r>
              <a:rPr lang="en-US" dirty="0"/>
              <a:t>Hobbies: Gaming, Reading, Bartending, Bragging about my toys</a:t>
            </a:r>
          </a:p>
          <a:p>
            <a:r>
              <a:rPr lang="en-US" dirty="0"/>
              <a:t>PS Discord: Fred (#psframework)</a:t>
            </a:r>
          </a:p>
          <a:p>
            <a:endParaRPr lang="en-US" dirty="0"/>
          </a:p>
          <a:p>
            <a:r>
              <a:rPr lang="en-US" dirty="0"/>
              <a:t>Toys:</a:t>
            </a:r>
          </a:p>
          <a:p>
            <a:pPr lvl="1"/>
            <a:r>
              <a:rPr lang="en-US" dirty="0" err="1"/>
              <a:t>PSFramework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https://psframework.org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Active Directory Management Framework (</a:t>
            </a:r>
            <a:r>
              <a:rPr lang="en-US" dirty="0">
                <a:hlinkClick r:id="rId3"/>
              </a:rPr>
              <a:t>https://admf.one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https://github.com/FriedrichWeinmann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17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DC97F7-4A12-D219-317E-82668B50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293"/>
            <a:ext cx="10515600" cy="578667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23987151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f18391-c91f-4725-9130-63caf76c1806" xsi:nil="true"/>
    <lcf76f155ced4ddcb4097134ff3c332f xmlns="58c243a5-121d-4837-b81c-114e1b569ec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ED788A-A85F-484E-AFAD-D4C62CB9A508}">
  <ds:schemaRefs>
    <ds:schemaRef ds:uri="http://schemas.microsoft.com/office/2006/metadata/properties"/>
    <ds:schemaRef ds:uri="http://schemas.microsoft.com/office/infopath/2007/PartnerControls"/>
    <ds:schemaRef ds:uri="77f18391-c91f-4725-9130-63caf76c1806"/>
    <ds:schemaRef ds:uri="58c243a5-121d-4837-b81c-114e1b569ece"/>
  </ds:schemaRefs>
</ds:datastoreItem>
</file>

<file path=customXml/itemProps2.xml><?xml version="1.0" encoding="utf-8"?>
<ds:datastoreItem xmlns:ds="http://schemas.openxmlformats.org/officeDocument/2006/customXml" ds:itemID="{961D3D3A-152A-4A1F-8120-74C2AADD49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12E1AD-DD04-4442-8D3C-EEE7698724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111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Stencil</vt:lpstr>
      <vt:lpstr>Wingdings</vt:lpstr>
      <vt:lpstr>Blank</vt:lpstr>
      <vt:lpstr>Speaker's slide</vt:lpstr>
      <vt:lpstr>Content</vt:lpstr>
      <vt:lpstr>Package Management: The Way We Always Wanted It To Be</vt:lpstr>
      <vt:lpstr>PowerPoint Presentation</vt:lpstr>
      <vt:lpstr>about_speaker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Friedrich Weinmann (CSA, POWERSHELL)</dc:creator>
  <cp:lastModifiedBy>Friedrich Weinmann (CSA, POWERSHELL)</cp:lastModifiedBy>
  <cp:revision>8</cp:revision>
  <dcterms:created xsi:type="dcterms:W3CDTF">2025-03-13T09:56:13Z</dcterms:created>
  <dcterms:modified xsi:type="dcterms:W3CDTF">2025-06-23T14:15:18Z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