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33A32-C735-470F-AD6A-A528AB29ABB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C354-DE69-4C64-B726-148A9F73D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Granting “Admin Consent” </a:t>
            </a:r>
            <a:r>
              <a:rPr lang="en-US" i="1" dirty="0"/>
              <a:t>copies</a:t>
            </a:r>
            <a:r>
              <a:rPr lang="en-US" i="0" dirty="0"/>
              <a:t> scopes from the App Registration onto the Enterprise Application as a permission grant.</a:t>
            </a:r>
          </a:p>
          <a:p>
            <a:r>
              <a:rPr lang="en-US" i="0" dirty="0"/>
              <a:t>Managed Identities </a:t>
            </a:r>
            <a:r>
              <a:rPr lang="en-US" i="1" dirty="0"/>
              <a:t>also</a:t>
            </a:r>
            <a:r>
              <a:rPr lang="en-US" i="0" dirty="0"/>
              <a:t> are Enterprise Applications, but without an App Registration, there is no “Grant Admin consent” button. Permissions can skill be granted via Graph API &amp; 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CC354-DE69-4C64-B726-148A9F73D9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162E-BA0D-FE40-6349-A0415BF4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5A636-EACE-CCE7-E90B-7100F607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94D4-8987-5E2E-04A1-0E5C2D6C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714C-A584-64C5-76F3-160ED32F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174EC-5418-9543-C675-F5F37E22E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9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F0D9-9953-095E-46CA-FA5DD4FB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75086-6D87-AAD8-DD10-1A9D46F6F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153D-ED6E-1908-4125-10986BE8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4D4E-6F06-5CBD-ED8D-741DE13D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CAE3-F281-2004-8C81-1F51039B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B8BFE-1736-6F67-FF67-728B666F7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0B0D3-CA64-B6ED-C869-7DD9534BF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559C-FA28-7E7C-807B-06B4265B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5CCD-BF6D-DAF0-3DBD-9E698F9B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43607-1D1C-5358-3DC8-5D7BBFF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8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DE06-B447-7A5C-DCD2-139547C7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F243-A105-C6CC-1058-42B609F14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94427-575E-1DD0-ED67-0B083E69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C562-FDCA-1D6F-48F4-264ABAA4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BAF6-94F3-2F2B-F95C-E0D01C32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47DF-8A03-2064-8B29-720755E0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E95C-AA14-8237-3DF6-BEF57861F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12068-08C7-80F3-5D34-0AC05B38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D5D16-02CD-6BA6-C8C9-43583DDB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6523-9B98-B951-C660-D398E799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7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7E85-7FF0-7366-2F9A-24E6CE1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4020-5882-565E-44D4-5C7DBA46C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6730-6E9A-EC9A-8503-CEF924ACD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3FC52-C2AE-616F-9BAD-24FD36A2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C485C-6F53-4343-1755-B1F12D97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EB6F5-7884-EA49-D812-9F39B3D1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7D9-CE23-4DE0-AB6B-9355AC4A9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32761-9F76-3EA4-5A48-20D6776D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FDDBD-8BD0-ADB3-8938-44A2CD484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72630-5628-D7FC-95E8-955E13305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8D252-5CB2-BD04-D50E-4707136A3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FE1D2-8028-955A-B0FF-C42D3DF4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54E9B-2DC5-9EE5-BBC8-BE4DAD53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EABFF-3867-99E3-EB94-30A4FB3C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6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0D92-217F-4AAB-2F4C-A15DC2A1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CA7EC-7415-09AA-AB43-978D983E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B490B-51A5-B63B-C062-F94B6931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602FF-B93F-153E-8B3E-CC7E3EEC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CA005-F93D-62FE-AC87-BCAAF18D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4A9FC-AA4A-874A-2C0F-A400C4FE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E665E-56B9-E0A7-19F2-B69EB2AC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3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3A27-8D92-F16F-BBAE-FE525612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4B7B-814A-812C-A155-04C09814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4A922-0EF7-7B72-F591-39D05567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B7C7B-4B23-9FE2-68A6-A7A1F993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6590A-59EE-E78A-DF51-2BEB1CC8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ED8E1-37A5-1902-8CB8-5FB88F81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532C-20BA-C005-047F-C338A1B3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32B94-A6FE-1F2D-8BB4-71557F62D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D3B22-A9B7-782A-E6DE-85E6C006F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BE57F-CF23-7919-DDA1-3B54031E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110C-16F4-2141-BED6-3E1A7044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265AE-370B-D96D-5A95-ED3AD0E2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0BB36-906D-9039-9FCA-B5C90BA7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91194-D9CF-6C97-3157-2A6AD4610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DBDC-983D-72E8-95EC-CCE108760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08BF8-70F0-4D05-A4F4-6DF0DC4B4F1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8A8B-E944-1AF8-68B5-D83F3E507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8B3F-B308-0611-6D9C-5E55630C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A84B8-3410-4F7B-8BCF-373ED78AC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0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AA61F-3866-6BFF-36F8-D1A2344F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Authentication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7C84-9ABF-4E5E-3ABC-94093BAF4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and about 98% missing</a:t>
            </a:r>
          </a:p>
        </p:txBody>
      </p:sp>
    </p:spTree>
    <p:extLst>
      <p:ext uri="{BB962C8B-B14F-4D97-AF65-F5344CB8AC3E}">
        <p14:creationId xmlns:p14="http://schemas.microsoft.com/office/powerpoint/2010/main" val="335053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8BF2-2EDD-C48A-ECC5-596FCD40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2DD9A-5968-34A0-41F0-CA5BAA2EE18E}"/>
              </a:ext>
            </a:extLst>
          </p:cNvPr>
          <p:cNvSpPr/>
          <p:nvPr/>
        </p:nvSpPr>
        <p:spPr>
          <a:xfrm>
            <a:off x="1164771" y="3526971"/>
            <a:ext cx="2133600" cy="2786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0C439-04FA-01BF-CB5B-500D6508CF1F}"/>
              </a:ext>
            </a:extLst>
          </p:cNvPr>
          <p:cNvSpPr/>
          <p:nvPr/>
        </p:nvSpPr>
        <p:spPr>
          <a:xfrm>
            <a:off x="8131629" y="1872343"/>
            <a:ext cx="2416628" cy="1785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4ECD52-C759-FBEC-DD82-94D8B8AACDCE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298371" y="2764972"/>
            <a:ext cx="4833258" cy="21553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90598BE-49F6-BB98-D392-B0586DBEA888}"/>
              </a:ext>
            </a:extLst>
          </p:cNvPr>
          <p:cNvSpPr/>
          <p:nvPr/>
        </p:nvSpPr>
        <p:spPr>
          <a:xfrm>
            <a:off x="4904015" y="3657600"/>
            <a:ext cx="1774371" cy="1872343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Creds</a:t>
            </a:r>
          </a:p>
        </p:txBody>
      </p:sp>
    </p:spTree>
    <p:extLst>
      <p:ext uri="{BB962C8B-B14F-4D97-AF65-F5344CB8AC3E}">
        <p14:creationId xmlns:p14="http://schemas.microsoft.com/office/powerpoint/2010/main" val="120502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E61-5F53-87D6-F7D9-2F164518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&amp; Kerberos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658A1-06D9-AC72-5F96-4E24326F7B76}"/>
              </a:ext>
            </a:extLst>
          </p:cNvPr>
          <p:cNvSpPr/>
          <p:nvPr/>
        </p:nvSpPr>
        <p:spPr>
          <a:xfrm>
            <a:off x="1322614" y="4974771"/>
            <a:ext cx="2133600" cy="176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65B02D-EEFA-EEFC-9EAD-29371500827C}"/>
              </a:ext>
            </a:extLst>
          </p:cNvPr>
          <p:cNvSpPr/>
          <p:nvPr/>
        </p:nvSpPr>
        <p:spPr>
          <a:xfrm>
            <a:off x="8131629" y="1872343"/>
            <a:ext cx="2416628" cy="1785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44634-0271-F8E9-ABA0-A4BC8329FD56}"/>
              </a:ext>
            </a:extLst>
          </p:cNvPr>
          <p:cNvSpPr/>
          <p:nvPr/>
        </p:nvSpPr>
        <p:spPr>
          <a:xfrm>
            <a:off x="1077685" y="1426028"/>
            <a:ext cx="2623458" cy="17634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Active</a:t>
            </a:r>
          </a:p>
          <a:p>
            <a:pPr algn="ctr"/>
            <a:r>
              <a:rPr lang="en-US" sz="4000" dirty="0"/>
              <a:t>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E2178C-A00D-5DD0-5BA3-72C4DBB928E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389414" y="3189513"/>
            <a:ext cx="0" cy="1785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0617D16-2A0C-BC90-6E4D-5DEECF88D61D}"/>
              </a:ext>
            </a:extLst>
          </p:cNvPr>
          <p:cNvSpPr/>
          <p:nvPr/>
        </p:nvSpPr>
        <p:spPr>
          <a:xfrm>
            <a:off x="838200" y="3429000"/>
            <a:ext cx="1295401" cy="1214213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Evidence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56014F-C194-FD28-9A3C-A6046B333340}"/>
              </a:ext>
            </a:extLst>
          </p:cNvPr>
          <p:cNvSpPr/>
          <p:nvPr/>
        </p:nvSpPr>
        <p:spPr>
          <a:xfrm>
            <a:off x="2579915" y="3714978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Ticket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3B9F2-7764-FE3B-A1D7-86828F7DC76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456214" y="2764972"/>
            <a:ext cx="4675415" cy="30915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29837F-BEF0-7224-F358-795BB70D184B}"/>
              </a:ext>
            </a:extLst>
          </p:cNvPr>
          <p:cNvSpPr/>
          <p:nvPr/>
        </p:nvSpPr>
        <p:spPr>
          <a:xfrm>
            <a:off x="5589814" y="4330020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Ticket</a:t>
            </a:r>
          </a:p>
        </p:txBody>
      </p:sp>
    </p:spTree>
    <p:extLst>
      <p:ext uri="{BB962C8B-B14F-4D97-AF65-F5344CB8AC3E}">
        <p14:creationId xmlns:p14="http://schemas.microsoft.com/office/powerpoint/2010/main" val="13232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1" grpId="1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E30B-4E1E-D798-9DF8-777C0954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 &amp; OAuth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125D4-FD09-E46F-ADDA-7146A0837CC5}"/>
              </a:ext>
            </a:extLst>
          </p:cNvPr>
          <p:cNvSpPr/>
          <p:nvPr/>
        </p:nvSpPr>
        <p:spPr>
          <a:xfrm>
            <a:off x="8131629" y="1872343"/>
            <a:ext cx="2416628" cy="1785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306E4-6902-7817-3025-8F4AD20861B5}"/>
              </a:ext>
            </a:extLst>
          </p:cNvPr>
          <p:cNvSpPr/>
          <p:nvPr/>
        </p:nvSpPr>
        <p:spPr>
          <a:xfrm>
            <a:off x="1077685" y="1426028"/>
            <a:ext cx="2623458" cy="17634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Entra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1C31F35-7435-7595-5C9D-8CB986961843}"/>
              </a:ext>
            </a:extLst>
          </p:cNvPr>
          <p:cNvSpPr/>
          <p:nvPr/>
        </p:nvSpPr>
        <p:spPr>
          <a:xfrm>
            <a:off x="838200" y="3429000"/>
            <a:ext cx="1295401" cy="1214213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Evidence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98480A-F145-D2F4-A9B3-511C4344976A}"/>
              </a:ext>
            </a:extLst>
          </p:cNvPr>
          <p:cNvSpPr/>
          <p:nvPr/>
        </p:nvSpPr>
        <p:spPr>
          <a:xfrm>
            <a:off x="2579915" y="3714978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F3881D-809A-80A6-713F-A287479DCFF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456214" y="2764972"/>
            <a:ext cx="4675415" cy="30915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1A69AF-FE25-4D24-89F6-25BA5B36125E}"/>
              </a:ext>
            </a:extLst>
          </p:cNvPr>
          <p:cNvSpPr/>
          <p:nvPr/>
        </p:nvSpPr>
        <p:spPr>
          <a:xfrm>
            <a:off x="5589814" y="4330020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Token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A450F-9B86-0CC8-1DB3-221AA04109CC}"/>
              </a:ext>
            </a:extLst>
          </p:cNvPr>
          <p:cNvSpPr/>
          <p:nvPr/>
        </p:nvSpPr>
        <p:spPr>
          <a:xfrm>
            <a:off x="1039586" y="4989063"/>
            <a:ext cx="2416628" cy="156754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B93831-39E4-3362-4DD0-B57F77F8A59F}"/>
              </a:ext>
            </a:extLst>
          </p:cNvPr>
          <p:cNvCxnSpPr/>
          <p:nvPr/>
        </p:nvCxnSpPr>
        <p:spPr>
          <a:xfrm flipV="1">
            <a:off x="2389414" y="3189513"/>
            <a:ext cx="0" cy="1785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1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DA6B60-13B8-1CB5-F03B-1D33186A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E79ED-A1D6-1BC8-1DDF-7255F0F75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3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281F221-3081-7FC5-36EC-E538B417CFB5}"/>
              </a:ext>
            </a:extLst>
          </p:cNvPr>
          <p:cNvSpPr/>
          <p:nvPr/>
        </p:nvSpPr>
        <p:spPr>
          <a:xfrm>
            <a:off x="1109382" y="4484594"/>
            <a:ext cx="2541494" cy="22927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(Managed)</a:t>
            </a:r>
            <a:br>
              <a:rPr lang="en-US" sz="2400" dirty="0">
                <a:solidFill>
                  <a:sysClr val="windowText" lastClr="000000"/>
                </a:solidFill>
              </a:rPr>
            </a:br>
            <a:r>
              <a:rPr lang="en-US" sz="2400" dirty="0">
                <a:solidFill>
                  <a:sysClr val="windowText" lastClr="000000"/>
                </a:solidFill>
              </a:rPr>
              <a:t>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C3A38-1DA4-97B2-9CC3-18882EC24D61}"/>
              </a:ext>
            </a:extLst>
          </p:cNvPr>
          <p:cNvSpPr/>
          <p:nvPr/>
        </p:nvSpPr>
        <p:spPr>
          <a:xfrm>
            <a:off x="3416674" y="4458275"/>
            <a:ext cx="5358652" cy="229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Enterprise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BBB91-873F-52DC-359B-C29773ADC750}"/>
              </a:ext>
            </a:extLst>
          </p:cNvPr>
          <p:cNvSpPr/>
          <p:nvPr/>
        </p:nvSpPr>
        <p:spPr>
          <a:xfrm>
            <a:off x="3416674" y="1481433"/>
            <a:ext cx="5358652" cy="22927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Registration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93E03-02ED-4BD4-DBEE-603DAADDF061}"/>
              </a:ext>
            </a:extLst>
          </p:cNvPr>
          <p:cNvSpPr/>
          <p:nvPr/>
        </p:nvSpPr>
        <p:spPr>
          <a:xfrm>
            <a:off x="8303559" y="1029836"/>
            <a:ext cx="3254188" cy="14724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the Software Developer knows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3FFDB7-80F2-2238-CD80-0C00F75DCEDD}"/>
              </a:ext>
            </a:extLst>
          </p:cNvPr>
          <p:cNvSpPr/>
          <p:nvPr/>
        </p:nvSpPr>
        <p:spPr>
          <a:xfrm>
            <a:off x="8303559" y="4046459"/>
            <a:ext cx="3254188" cy="14724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</a:t>
            </a:r>
            <a:r>
              <a:rPr lang="en-US" sz="2000" i="1" dirty="0"/>
              <a:t>Your</a:t>
            </a:r>
          </a:p>
          <a:p>
            <a:pPr algn="ctr"/>
            <a:r>
              <a:rPr lang="en-US" sz="2000" dirty="0"/>
              <a:t>Entra knows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71C68-6090-FFCD-BF9E-0269B110AB46}"/>
              </a:ext>
            </a:extLst>
          </p:cNvPr>
          <p:cNvSpPr/>
          <p:nvPr/>
        </p:nvSpPr>
        <p:spPr>
          <a:xfrm>
            <a:off x="8606118" y="2627794"/>
            <a:ext cx="2823882" cy="9625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Graph: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012A9F-DC6B-0824-0DCC-D0C014C6B605}"/>
              </a:ext>
            </a:extLst>
          </p:cNvPr>
          <p:cNvSpPr/>
          <p:nvPr/>
        </p:nvSpPr>
        <p:spPr>
          <a:xfrm>
            <a:off x="8606118" y="5690361"/>
            <a:ext cx="2823882" cy="9625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Graph:</a:t>
            </a:r>
          </a:p>
          <a:p>
            <a:pPr algn="ctr"/>
            <a:r>
              <a:rPr lang="en-US" dirty="0"/>
              <a:t>Service Principal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20AA3-B2AD-1977-7954-C91680DA3AA7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3774156"/>
            <a:ext cx="0" cy="6841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DF494CF-EAC3-DFE1-6427-864717F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62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F1F9C-7657-57A5-AB8A-17B9A07A1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0963D82-93A3-D14C-8CE2-8CCCD8D727A2}"/>
              </a:ext>
            </a:extLst>
          </p:cNvPr>
          <p:cNvSpPr/>
          <p:nvPr/>
        </p:nvSpPr>
        <p:spPr>
          <a:xfrm>
            <a:off x="1109382" y="4484594"/>
            <a:ext cx="2541494" cy="22927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Managed</a:t>
            </a:r>
            <a:br>
              <a:rPr lang="en-US" sz="2400" dirty="0">
                <a:solidFill>
                  <a:sysClr val="windowText" lastClr="000000"/>
                </a:solidFill>
              </a:rPr>
            </a:br>
            <a:r>
              <a:rPr lang="en-US" sz="2400" dirty="0">
                <a:solidFill>
                  <a:sysClr val="windowText" lastClr="000000"/>
                </a:solidFill>
              </a:rPr>
              <a:t>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61B65-4890-F5CE-8FC5-53DC65D88827}"/>
              </a:ext>
            </a:extLst>
          </p:cNvPr>
          <p:cNvSpPr/>
          <p:nvPr/>
        </p:nvSpPr>
        <p:spPr>
          <a:xfrm>
            <a:off x="3416674" y="4458275"/>
            <a:ext cx="5358652" cy="229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Enterprise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E1649-6BA4-77C8-DDDE-813CA4B559B3}"/>
              </a:ext>
            </a:extLst>
          </p:cNvPr>
          <p:cNvSpPr/>
          <p:nvPr/>
        </p:nvSpPr>
        <p:spPr>
          <a:xfrm>
            <a:off x="3416674" y="1481433"/>
            <a:ext cx="5358652" cy="22927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Registration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5963FF-60F6-0D48-72EB-383FEA9490A4}"/>
              </a:ext>
            </a:extLst>
          </p:cNvPr>
          <p:cNvSpPr/>
          <p:nvPr/>
        </p:nvSpPr>
        <p:spPr>
          <a:xfrm>
            <a:off x="8606118" y="1834414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CA371-BC20-A4B4-6E20-E585FED70BE3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3774156"/>
            <a:ext cx="0" cy="6841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D60AF3-F6C8-F454-248D-77BFACCCEBAE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10018059" y="3515827"/>
            <a:ext cx="0" cy="128051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E28F7501-41F5-758E-9F80-E2AE8BA8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7096D6-4660-8296-396E-F7FC10C1D09E}"/>
              </a:ext>
            </a:extLst>
          </p:cNvPr>
          <p:cNvSpPr/>
          <p:nvPr/>
        </p:nvSpPr>
        <p:spPr>
          <a:xfrm>
            <a:off x="8606118" y="2425797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5EAB38-8D02-8642-38BE-DABC0C6A30C1}"/>
              </a:ext>
            </a:extLst>
          </p:cNvPr>
          <p:cNvSpPr/>
          <p:nvPr/>
        </p:nvSpPr>
        <p:spPr>
          <a:xfrm>
            <a:off x="8606118" y="3017180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F99292-E6DA-2B50-FE8F-304348A9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408" y="3870884"/>
            <a:ext cx="2868484" cy="49066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D48D85-AFCF-FDF0-6F39-7C11B7C1D6F4}"/>
              </a:ext>
            </a:extLst>
          </p:cNvPr>
          <p:cNvSpPr/>
          <p:nvPr/>
        </p:nvSpPr>
        <p:spPr>
          <a:xfrm>
            <a:off x="8606118" y="4796341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0FE48A-F0BB-30BA-151A-437094893B8A}"/>
              </a:ext>
            </a:extLst>
          </p:cNvPr>
          <p:cNvSpPr/>
          <p:nvPr/>
        </p:nvSpPr>
        <p:spPr>
          <a:xfrm>
            <a:off x="8606118" y="5387724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D13624-CD18-68F7-65A2-CD75D115A268}"/>
              </a:ext>
            </a:extLst>
          </p:cNvPr>
          <p:cNvSpPr/>
          <p:nvPr/>
        </p:nvSpPr>
        <p:spPr>
          <a:xfrm>
            <a:off x="8606118" y="5979107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PermissionN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8" grpId="0" animBg="1"/>
      <p:bldP spid="8" grpId="1" animBg="1"/>
      <p:bldP spid="2" grpId="0" animBg="1"/>
      <p:bldP spid="2" grpId="1" animBg="1"/>
      <p:bldP spid="3" grpId="0" animBg="1"/>
      <p:bldP spid="3" grpId="1" animBg="1"/>
      <p:bldP spid="14" grpId="0" animBg="1"/>
      <p:bldP spid="15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129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History of Authentication</vt:lpstr>
      <vt:lpstr>Basic Authentication</vt:lpstr>
      <vt:lpstr>Active Directory &amp; Kerberos</vt:lpstr>
      <vt:lpstr>Entra &amp; OAuth</vt:lpstr>
      <vt:lpstr>Applications</vt:lpstr>
      <vt:lpstr>Applications</vt:lpstr>
      <vt:lpstr>Consent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Friedrich Weinmann (CSA, POWERSHELL)</dc:creator>
  <cp:lastModifiedBy>Friedrich Weinmann (CSA, POWERSHELL)</cp:lastModifiedBy>
  <cp:revision>4</cp:revision>
  <dcterms:created xsi:type="dcterms:W3CDTF">2025-02-28T14:50:59Z</dcterms:created>
  <dcterms:modified xsi:type="dcterms:W3CDTF">2025-03-26T16:42:55Z</dcterms:modified>
</cp:coreProperties>
</file>