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E9B"/>
    <a:srgbClr val="011F51"/>
    <a:srgbClr val="012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781-E5EE-481B-8124-4FA29860C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AC93-40AC-4093-9BFD-08614938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BF92-6247-490C-ACC5-CD0A0B99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74B6-4CF2-4C2F-83F2-8745F82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6C3C-BF8E-42B9-B68A-6EC941A7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1E7-A6E2-46D3-862F-150628F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A5880-D689-487D-9344-A995945C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1C89-29CF-4283-A1DE-D6738DF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9CD2-9F23-4372-B746-2775642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CA6-61E4-48E6-9D22-1FC59F5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3DFA-7B11-4ADE-8A5F-477178BC4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C762-D0EA-40CB-947B-7F84A70A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778A-157F-40A4-ADDF-78FCAEA2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90A-747F-49AB-A6E8-E0B3598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CE85-56DD-44F3-A409-DB138F72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486-EF07-4B76-867D-A9A6AF3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1B1A-F0C0-400A-BCC8-78757712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AF2F-FFB5-43A8-A836-FFFE4175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53C-848A-4537-AD05-BEC716A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0702-4664-4ED4-B8FD-DF23977F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A5C-391E-48A4-B996-31C4972C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321B-D16C-4C41-B2B3-9F0C0F74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59AD-90F1-4552-A093-71022CB4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CCC9-B936-4A41-8E9D-BEB46428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40CE-486D-462D-9613-B8F962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F47-2FBC-43FD-B68C-376FA2B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76A0-2D3F-439D-B9CD-28C8A76E7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BC38-FBC3-47EC-8A72-F0173DFB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26AB-3E32-494D-91AA-CF7F5819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C122-EF75-4716-A957-54E22A4C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02F2-E31A-4939-B514-C6C38720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0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5032-5FC2-4E58-918A-DC253708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0AE0-6C8C-49DC-91DE-66A23ABE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8A29-9EA8-4B40-A3FD-22A1A7A4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01DE-1DC5-4C15-81BF-A2C848B12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7D1B2-0ADF-483C-9671-0FED18689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548DF-41DB-49F2-BB5A-46E2046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7ABF6-F8FA-431E-AF43-3B88A450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96021-AAF1-4117-AE91-E5F30666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2921-88BD-4487-BA76-544B14AB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1235-BD5B-49D6-8F01-71C6716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DAF7-DDB5-47CD-AD2D-CE996D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47DE-AF86-4072-8E73-40D3DD1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00519-96CF-412F-9B69-CBAB588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DC5F-1C61-4901-BD5D-0FAC53C9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C30E-24E0-48C3-A4F7-B319BD21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6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55E-8EBE-4BFE-A57D-1BB6E432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C859-C0AE-4893-A845-324A903A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98C9-6457-4C32-BBC6-B7DDB560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78F4-56CC-4EB9-8FC2-E79DFFD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F88E-7387-4C90-AB49-8561B0F5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1A63-A1B3-4CEE-873E-20E509F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D97E-86B2-420E-8F68-AA590B5F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D8666-E722-4C99-BE5B-ACBA890B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CC4F-83B2-4BBF-BF5A-AC1A98D2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ACA8-69B2-421F-A394-44D0EF1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E7C3-975D-4AAD-B7D1-C6DFEE8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964D-550C-4E2E-9FAF-8584BF32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10D92-D5CD-455A-A304-7A122970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BE59-3683-43E9-A2C2-60AB7BEA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A30-585B-4B37-86A8-1983D439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55C0-9C20-4907-95E4-FFAB5B4631A9}" type="datetimeFigureOut">
              <a:rPr lang="de-DE" smtClean="0"/>
              <a:t>02.10.2018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A1AC-A6CC-4828-87E3-9EE76327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CBAC-BD21-4F9A-AC30-763107DB5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7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&lt;Session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F774-00CE-46A3-A84E-022AF152D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Friedrich Weinmann</a:t>
            </a:r>
          </a:p>
        </p:txBody>
      </p:sp>
    </p:spTree>
    <p:extLst>
      <p:ext uri="{BB962C8B-B14F-4D97-AF65-F5344CB8AC3E}">
        <p14:creationId xmlns:p14="http://schemas.microsoft.com/office/powerpoint/2010/main" val="25887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your presentation here</a:t>
            </a:r>
          </a:p>
          <a:p>
            <a:pPr lvl="1"/>
            <a:r>
              <a:rPr lang="en-US" dirty="0"/>
              <a:t>Keep bullets to one line</a:t>
            </a:r>
          </a:p>
          <a:p>
            <a:pPr lvl="1"/>
            <a:r>
              <a:rPr lang="en-US" dirty="0"/>
              <a:t>Do not use </a:t>
            </a:r>
            <a:r>
              <a:rPr lang="en-US" dirty="0" err="1"/>
              <a:t>linebreaks</a:t>
            </a:r>
            <a:r>
              <a:rPr lang="en-US" dirty="0"/>
              <a:t>, be precise and on point!</a:t>
            </a:r>
          </a:p>
          <a:p>
            <a:pPr lvl="2"/>
            <a:r>
              <a:rPr lang="en-US" dirty="0"/>
              <a:t>Try and avoid 3rd level bullets</a:t>
            </a:r>
          </a:p>
          <a:p>
            <a:endParaRPr lang="en-US" dirty="0"/>
          </a:p>
          <a:p>
            <a:r>
              <a:rPr lang="en-US" dirty="0"/>
              <a:t>Keep need for slides to a minimum</a:t>
            </a:r>
          </a:p>
          <a:p>
            <a:r>
              <a:rPr lang="en-US" dirty="0"/>
              <a:t>Use demos instead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8327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most people come for the code </a:t>
            </a:r>
            <a:r>
              <a:rPr lang="en-US"/>
              <a:t>and examples</a:t>
            </a:r>
            <a:endParaRPr lang="en-US" dirty="0"/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&lt;additional page&gt;</a:t>
            </a:r>
          </a:p>
        </p:txBody>
      </p:sp>
    </p:spTree>
    <p:extLst>
      <p:ext uri="{BB962C8B-B14F-4D97-AF65-F5344CB8AC3E}">
        <p14:creationId xmlns:p14="http://schemas.microsoft.com/office/powerpoint/2010/main" val="95574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&lt;Session Title&gt;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&lt;Session Title&gt;</dc:title>
  <dc:creator>Friedrich Weinmann</dc:creator>
  <cp:lastModifiedBy>Friedrich Weinmann</cp:lastModifiedBy>
  <cp:revision>3</cp:revision>
  <dcterms:created xsi:type="dcterms:W3CDTF">2018-10-02T05:21:28Z</dcterms:created>
  <dcterms:modified xsi:type="dcterms:W3CDTF">2018-10-02T05:41:36Z</dcterms:modified>
</cp:coreProperties>
</file>