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45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2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00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01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25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50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6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00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52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3E5E28-F842-491F-BB90-535DF1F71AED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55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4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E5E28-F842-491F-BB90-535DF1F71AED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1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sframework.org/" TargetMode="External"/><Relationship Id="rId2" Type="http://schemas.openxmlformats.org/officeDocument/2006/relationships/hyperlink" Target="https://allthingspowershell.blogspot.de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3B90-8117-4086-85B4-1115A9FD3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Power(shell) to the lazy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65BBE-637D-4A4C-A8A3-E9A855896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14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D9240-2072-47DA-B0E8-B2DE7C1E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Fred</a:t>
            </a:r>
            <a:br>
              <a:rPr lang="de-DE" dirty="0"/>
            </a:br>
            <a:r>
              <a:rPr lang="de-DE" sz="2400" dirty="0"/>
              <a:t>(Friedrich Weinmann)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59640-889D-4AB8-B42F-927AFB3B00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Twitter: @FredWeinmann</a:t>
            </a:r>
          </a:p>
          <a:p>
            <a:r>
              <a:rPr lang="de-DE" dirty="0"/>
              <a:t>Github: FriedrichWeinmann</a:t>
            </a:r>
          </a:p>
          <a:p>
            <a:r>
              <a:rPr lang="de-DE" dirty="0"/>
              <a:t>Slack: Fred (Sql Community, PowerShell, PSFramework)</a:t>
            </a:r>
          </a:p>
          <a:p>
            <a:r>
              <a:rPr lang="de-DE" dirty="0"/>
              <a:t>Blog:</a:t>
            </a:r>
            <a:br>
              <a:rPr lang="de-DE" dirty="0"/>
            </a:br>
            <a:r>
              <a:rPr lang="de-DE" dirty="0">
                <a:hlinkClick r:id="rId2"/>
              </a:rPr>
              <a:t>https://allthingspowershell.blogspot.de</a:t>
            </a:r>
            <a:endParaRPr lang="de-DE" dirty="0"/>
          </a:p>
          <a:p>
            <a:r>
              <a:rPr lang="de-DE" dirty="0"/>
              <a:t>Website</a:t>
            </a:r>
            <a:br>
              <a:rPr lang="de-DE" dirty="0"/>
            </a:br>
            <a:r>
              <a:rPr lang="de-DE" dirty="0">
                <a:hlinkClick r:id="rId3"/>
              </a:rPr>
              <a:t>http://psframework.org</a:t>
            </a:r>
            <a:endParaRPr lang="de-DE" dirty="0"/>
          </a:p>
          <a:p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2DD4EE-3D58-4A7A-BAC4-6F92521D55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Freelance PowerShell Consultant</a:t>
            </a:r>
          </a:p>
          <a:p>
            <a:r>
              <a:rPr lang="de-DE" dirty="0"/>
              <a:t>Previous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/>
              <a:t>SQL Server Reporting Services Tools (contributor)</a:t>
            </a:r>
          </a:p>
          <a:p>
            <a:r>
              <a:rPr lang="de-DE" dirty="0"/>
              <a:t>Current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/>
              <a:t>Dbatools (Infrastructure Architect)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/>
              <a:t>PSFramework (Owner)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/>
              <a:t>PSUtil (Owner)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/>
              <a:t>PSModuleDevelopment (Owner)</a:t>
            </a:r>
          </a:p>
        </p:txBody>
      </p:sp>
    </p:spTree>
    <p:extLst>
      <p:ext uri="{BB962C8B-B14F-4D97-AF65-F5344CB8AC3E}">
        <p14:creationId xmlns:p14="http://schemas.microsoft.com/office/powerpoint/2010/main" val="13951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861C8A-FD0A-43DB-B04E-0FAE94086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The End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DDB62B3-E002-443B-8AC0-1FDEBD184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(With Powerpoint)</a:t>
            </a:r>
          </a:p>
        </p:txBody>
      </p:sp>
    </p:spTree>
    <p:extLst>
      <p:ext uri="{BB962C8B-B14F-4D97-AF65-F5344CB8AC3E}">
        <p14:creationId xmlns:p14="http://schemas.microsoft.com/office/powerpoint/2010/main" val="11220993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Power(shell) to the lazy</vt:lpstr>
      <vt:lpstr>Fred (Friedrich Weinmann)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Power(shell) to the lazy</dc:title>
  <dc:creator>Friedrich Weinmann</dc:creator>
  <cp:lastModifiedBy>Friedrich Weinmann</cp:lastModifiedBy>
  <cp:revision>1</cp:revision>
  <dcterms:created xsi:type="dcterms:W3CDTF">2018-01-26T00:31:54Z</dcterms:created>
  <dcterms:modified xsi:type="dcterms:W3CDTF">2018-01-26T00:39:21Z</dcterms:modified>
</cp:coreProperties>
</file>