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71" r:id="rId11"/>
    <p:sldId id="270" r:id="rId12"/>
    <p:sldId id="265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13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3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7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0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33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9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8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5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6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4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07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2D46-70CE-49EA-AC86-17602C2E7896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frameworkcollective/PSFramework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i="1" dirty="0" smtClean="0"/>
              <a:t>A </a:t>
            </a:r>
            <a:r>
              <a:rPr lang="de-DE" sz="1800" i="1" dirty="0" err="1" smtClean="0"/>
              <a:t>PSFramework</a:t>
            </a:r>
            <a:r>
              <a:rPr lang="de-DE" sz="1800" i="1" dirty="0" smtClean="0"/>
              <a:t> Tale</a:t>
            </a:r>
            <a:endParaRPr lang="de-DE" sz="1800" i="1" dirty="0"/>
          </a:p>
        </p:txBody>
      </p:sp>
    </p:spTree>
    <p:extLst>
      <p:ext uri="{BB962C8B-B14F-4D97-AF65-F5344CB8AC3E}">
        <p14:creationId xmlns:p14="http://schemas.microsoft.com/office/powerpoint/2010/main" val="26219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: 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3200" dirty="0" smtClean="0"/>
              <a:t>Think </a:t>
            </a:r>
            <a:r>
              <a:rPr lang="de-DE" sz="3200" dirty="0" err="1" smtClean="0"/>
              <a:t>Hashtable</a:t>
            </a:r>
            <a:r>
              <a:rPr lang="de-DE" sz="3200" dirty="0" smtClean="0"/>
              <a:t> (but </a:t>
            </a:r>
            <a:r>
              <a:rPr lang="de-DE" sz="3200" dirty="0" err="1" smtClean="0"/>
              <a:t>better</a:t>
            </a:r>
            <a:r>
              <a:rPr lang="de-DE" sz="3200" dirty="0" smtClean="0"/>
              <a:t>!)</a:t>
            </a:r>
          </a:p>
          <a:p>
            <a:r>
              <a:rPr lang="de-DE" sz="3200" dirty="0" err="1" smtClean="0"/>
              <a:t>Knows</a:t>
            </a:r>
            <a:r>
              <a:rPr lang="de-DE" sz="3200" dirty="0" smtClean="0"/>
              <a:t> </a:t>
            </a:r>
            <a:r>
              <a:rPr lang="de-DE" sz="3200" dirty="0" err="1" smtClean="0"/>
              <a:t>no</a:t>
            </a:r>
            <a:r>
              <a:rPr lang="de-DE" sz="3200" dirty="0" smtClean="0"/>
              <a:t> Scopes</a:t>
            </a:r>
          </a:p>
          <a:p>
            <a:r>
              <a:rPr lang="de-DE" sz="3200" dirty="0" err="1" smtClean="0"/>
              <a:t>Knows</a:t>
            </a:r>
            <a:r>
              <a:rPr lang="de-DE" sz="3200" dirty="0" smtClean="0"/>
              <a:t> </a:t>
            </a:r>
            <a:r>
              <a:rPr lang="de-DE" sz="3200" dirty="0" err="1" smtClean="0"/>
              <a:t>no</a:t>
            </a:r>
            <a:r>
              <a:rPr lang="de-DE" sz="3200" dirty="0" smtClean="0"/>
              <a:t> </a:t>
            </a:r>
            <a:r>
              <a:rPr lang="de-DE" sz="3200" dirty="0" err="1" smtClean="0"/>
              <a:t>Runspaces</a:t>
            </a:r>
            <a:endParaRPr lang="de-DE" sz="3200" dirty="0" smtClean="0"/>
          </a:p>
          <a:p>
            <a:r>
              <a:rPr lang="de-DE" sz="3200" dirty="0" err="1" smtClean="0"/>
              <a:t>Automatic</a:t>
            </a:r>
            <a:r>
              <a:rPr lang="de-DE" sz="3200" dirty="0" smtClean="0"/>
              <a:t>, explicit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manual</a:t>
            </a:r>
            <a:r>
              <a:rPr lang="de-DE" sz="3200" dirty="0" smtClean="0"/>
              <a:t> </a:t>
            </a:r>
            <a:r>
              <a:rPr lang="de-DE" sz="3200" dirty="0" err="1" smtClean="0"/>
              <a:t>import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settings</a:t>
            </a: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219805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, but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sources</a:t>
            </a:r>
            <a:r>
              <a:rPr lang="de-DE" sz="2800" dirty="0" smtClean="0"/>
              <a:t> </a:t>
            </a:r>
            <a:r>
              <a:rPr lang="de-DE" sz="2800" dirty="0" err="1" smtClean="0"/>
              <a:t>supported</a:t>
            </a:r>
            <a:endParaRPr lang="de-DE" sz="2800" dirty="0" smtClean="0"/>
          </a:p>
          <a:p>
            <a:r>
              <a:rPr lang="de-DE" sz="2800" dirty="0" smtClean="0"/>
              <a:t>Source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/>
              <a:t>n</a:t>
            </a:r>
            <a:r>
              <a:rPr lang="de-DE" sz="2800" dirty="0" err="1" smtClean="0"/>
              <a:t>o</a:t>
            </a:r>
            <a:r>
              <a:rPr lang="de-DE" sz="2800" dirty="0" smtClean="0"/>
              <a:t> </a:t>
            </a:r>
            <a:r>
              <a:rPr lang="de-DE" sz="2800" dirty="0" err="1" smtClean="0"/>
              <a:t>effect</a:t>
            </a:r>
            <a:r>
              <a:rPr lang="de-DE" sz="2800" dirty="0" smtClean="0"/>
              <a:t> on </a:t>
            </a:r>
            <a:r>
              <a:rPr lang="de-DE" sz="2800" dirty="0" err="1" smtClean="0"/>
              <a:t>how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r>
              <a:rPr lang="de-DE" sz="2800" dirty="0" smtClean="0"/>
              <a:t> </a:t>
            </a:r>
            <a:r>
              <a:rPr lang="de-DE" sz="2800" dirty="0" err="1" smtClean="0"/>
              <a:t>uses</a:t>
            </a:r>
            <a:r>
              <a:rPr lang="de-DE" sz="2800" dirty="0" smtClean="0"/>
              <a:t> </a:t>
            </a:r>
            <a:r>
              <a:rPr lang="de-DE" sz="2800" dirty="0" err="1" smtClean="0"/>
              <a:t>settings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err="1" smtClean="0"/>
              <a:t>Automatically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Registry</a:t>
            </a:r>
          </a:p>
          <a:p>
            <a:r>
              <a:rPr lang="de-DE" sz="2800" dirty="0" err="1" smtClean="0"/>
              <a:t>Automatically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File</a:t>
            </a:r>
          </a:p>
          <a:p>
            <a:r>
              <a:rPr lang="de-DE" sz="2800" dirty="0" err="1" smtClean="0"/>
              <a:t>Manually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managed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endParaRPr lang="de-DE" sz="2800" dirty="0" smtClean="0"/>
          </a:p>
          <a:p>
            <a:r>
              <a:rPr lang="de-DE" sz="2800" dirty="0" err="1" smtClean="0"/>
              <a:t>Manually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explicit </a:t>
            </a:r>
            <a:r>
              <a:rPr lang="de-DE" sz="2800" dirty="0" err="1" smtClean="0"/>
              <a:t>path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397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: Scenarios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 smtClean="0"/>
              <a:t>CI / CD Scenarios</a:t>
            </a:r>
          </a:p>
          <a:p>
            <a:r>
              <a:rPr lang="de-DE" sz="3200" dirty="0" smtClean="0"/>
              <a:t>Module Options</a:t>
            </a:r>
          </a:p>
          <a:p>
            <a:r>
              <a:rPr lang="de-DE" sz="3200" dirty="0" err="1" smtClean="0"/>
              <a:t>Persisting</a:t>
            </a:r>
            <a:r>
              <a:rPr lang="de-DE" sz="3200" dirty="0" smtClean="0"/>
              <a:t> Module Cache</a:t>
            </a:r>
          </a:p>
          <a:p>
            <a:r>
              <a:rPr lang="de-DE" sz="3200" dirty="0" smtClean="0"/>
              <a:t>Script Management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5189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Script Management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33032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Module Options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8703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  <a:br>
              <a:rPr lang="de-DE" dirty="0" smtClean="0"/>
            </a:b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30445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Persisting</a:t>
            </a:r>
            <a:r>
              <a:rPr lang="de-DE" dirty="0" smtClean="0"/>
              <a:t> Module Cache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3030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Scenario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Dilemma: Meta-Level </a:t>
            </a:r>
            <a:r>
              <a:rPr lang="de-DE" dirty="0" err="1" smtClean="0"/>
              <a:t>Poisoning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800" dirty="0" err="1" smtClean="0"/>
              <a:t>Function</a:t>
            </a:r>
            <a:r>
              <a:rPr lang="de-DE" sz="2800" dirty="0" smtClean="0"/>
              <a:t> A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B,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B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C,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C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D, …</a:t>
            </a:r>
          </a:p>
          <a:p>
            <a:r>
              <a:rPr lang="de-DE" sz="2800" dirty="0" err="1" smtClean="0"/>
              <a:t>How</a:t>
            </a:r>
            <a:r>
              <a:rPr lang="de-DE" sz="2800" dirty="0" smtClean="0"/>
              <a:t> </a:t>
            </a:r>
            <a:r>
              <a:rPr lang="de-DE" sz="2800" dirty="0" err="1" smtClean="0"/>
              <a:t>many</a:t>
            </a:r>
            <a:r>
              <a:rPr lang="de-DE" sz="2800" dirty="0" smtClean="0"/>
              <a:t> </a:t>
            </a:r>
            <a:r>
              <a:rPr lang="de-DE" sz="2800" dirty="0" err="1" smtClean="0"/>
              <a:t>parameters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reasonably</a:t>
            </a:r>
            <a:r>
              <a:rPr lang="de-DE" sz="2800" dirty="0" smtClean="0"/>
              <a:t> pass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?</a:t>
            </a:r>
          </a:p>
          <a:p>
            <a:endParaRPr lang="de-DE" dirty="0"/>
          </a:p>
          <a:p>
            <a:r>
              <a:rPr lang="de-DE" dirty="0" err="1" smtClean="0"/>
              <a:t>Get-FunctionA</a:t>
            </a:r>
            <a:r>
              <a:rPr lang="de-DE" dirty="0" smtClean="0"/>
              <a:t> –Foo 42 –Bar 23 –</a:t>
            </a:r>
            <a:r>
              <a:rPr lang="de-DE" dirty="0" err="1" smtClean="0"/>
              <a:t>SubFoo</a:t>
            </a:r>
            <a:r>
              <a:rPr lang="de-DE" dirty="0" smtClean="0"/>
              <a:t> </a:t>
            </a:r>
            <a:r>
              <a:rPr lang="de-DE" dirty="0" err="1" smtClean="0"/>
              <a:t>foo</a:t>
            </a:r>
            <a:r>
              <a:rPr lang="de-DE" dirty="0" smtClean="0"/>
              <a:t> –</a:t>
            </a:r>
            <a:r>
              <a:rPr lang="de-DE" dirty="0" err="1" smtClean="0"/>
              <a:t>SubBar</a:t>
            </a:r>
            <a:r>
              <a:rPr lang="de-DE" dirty="0" smtClean="0"/>
              <a:t> bar –</a:t>
            </a:r>
            <a:r>
              <a:rPr lang="de-DE" dirty="0" err="1" smtClean="0"/>
              <a:t>SubSubFoo</a:t>
            </a:r>
            <a:r>
              <a:rPr lang="de-DE" dirty="0" smtClean="0"/>
              <a:t> –</a:t>
            </a:r>
            <a:r>
              <a:rPr lang="de-DE" dirty="0" err="1" smtClean="0"/>
              <a:t>SubSubBar</a:t>
            </a:r>
            <a:r>
              <a:rPr lang="de-DE" dirty="0" smtClean="0"/>
              <a:t> –</a:t>
            </a:r>
            <a:r>
              <a:rPr lang="de-DE" dirty="0" err="1" smtClean="0"/>
              <a:t>SubSubRe</a:t>
            </a:r>
            <a:r>
              <a:rPr lang="de-DE" dirty="0" smtClean="0"/>
              <a:t> –</a:t>
            </a:r>
            <a:r>
              <a:rPr lang="de-DE" dirty="0" err="1" smtClean="0"/>
              <a:t>SubSubRo</a:t>
            </a:r>
            <a:r>
              <a:rPr lang="de-DE" dirty="0" smtClean="0"/>
              <a:t> –</a:t>
            </a:r>
            <a:r>
              <a:rPr lang="de-DE" dirty="0" err="1" smtClean="0"/>
              <a:t>SubSubSubFoo</a:t>
            </a:r>
            <a:r>
              <a:rPr lang="de-DE" dirty="0" smtClean="0"/>
              <a:t> –</a:t>
            </a:r>
            <a:r>
              <a:rPr lang="de-DE" dirty="0" err="1" smtClean="0"/>
              <a:t>SubSubSubBar</a:t>
            </a:r>
            <a:r>
              <a:rPr lang="de-DE" dirty="0" smtClean="0"/>
              <a:t> –</a:t>
            </a:r>
            <a:r>
              <a:rPr lang="de-DE" dirty="0" err="1" smtClean="0"/>
              <a:t>SubSubSubRe</a:t>
            </a:r>
            <a:r>
              <a:rPr lang="de-DE" dirty="0" smtClean="0"/>
              <a:t> –</a:t>
            </a:r>
            <a:r>
              <a:rPr lang="de-DE" dirty="0" err="1" smtClean="0"/>
              <a:t>SubSubSubRo</a:t>
            </a:r>
            <a:r>
              <a:rPr lang="de-DE" dirty="0" smtClean="0"/>
              <a:t> –</a:t>
            </a:r>
            <a:r>
              <a:rPr lang="de-DE" dirty="0" err="1" smtClean="0"/>
              <a:t>SubSubSubRi</a:t>
            </a:r>
            <a:r>
              <a:rPr lang="de-DE" dirty="0" smtClean="0"/>
              <a:t> –</a:t>
            </a:r>
            <a:r>
              <a:rPr lang="de-DE" dirty="0" err="1" smtClean="0"/>
              <a:t>SubSubSubRa</a:t>
            </a:r>
            <a:r>
              <a:rPr lang="de-DE" dirty="0" smtClean="0"/>
              <a:t>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2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Dilemma: CI/CD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3200" dirty="0" smtClean="0"/>
              <a:t>Long </a:t>
            </a:r>
            <a:r>
              <a:rPr lang="de-DE" sz="3200" dirty="0" err="1" smtClean="0"/>
              <a:t>scripts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err="1" smtClean="0"/>
              <a:t>many</a:t>
            </a:r>
            <a:r>
              <a:rPr lang="de-DE" sz="3200" dirty="0" smtClean="0"/>
              <a:t> </a:t>
            </a:r>
            <a:r>
              <a:rPr lang="de-DE" sz="3200" dirty="0" err="1" smtClean="0"/>
              <a:t>possible</a:t>
            </a:r>
            <a:r>
              <a:rPr lang="de-DE" sz="3200" dirty="0" smtClean="0"/>
              <a:t> </a:t>
            </a:r>
            <a:r>
              <a:rPr lang="de-DE" sz="3200" dirty="0" err="1" smtClean="0"/>
              <a:t>ways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execute</a:t>
            </a:r>
            <a:r>
              <a:rPr lang="de-DE" sz="3200" dirty="0" smtClean="0"/>
              <a:t> </a:t>
            </a:r>
            <a:r>
              <a:rPr lang="de-DE" sz="3200" dirty="0" err="1" smtClean="0"/>
              <a:t>them</a:t>
            </a:r>
            <a:endParaRPr lang="de-DE" sz="3200" dirty="0" smtClean="0"/>
          </a:p>
          <a:p>
            <a:r>
              <a:rPr lang="de-DE" sz="3200" dirty="0" smtClean="0"/>
              <a:t>Different </a:t>
            </a:r>
            <a:r>
              <a:rPr lang="de-DE" sz="3200" dirty="0" err="1" smtClean="0"/>
              <a:t>environments</a:t>
            </a:r>
            <a:r>
              <a:rPr lang="de-DE" sz="3200" dirty="0" smtClean="0"/>
              <a:t> </a:t>
            </a:r>
            <a:r>
              <a:rPr lang="de-DE" sz="3200" dirty="0" err="1" smtClean="0"/>
              <a:t>may</a:t>
            </a:r>
            <a:r>
              <a:rPr lang="de-DE" sz="3200" dirty="0" smtClean="0"/>
              <a:t> </a:t>
            </a:r>
            <a:r>
              <a:rPr lang="de-DE" sz="3200" dirty="0" err="1" smtClean="0"/>
              <a:t>require</a:t>
            </a:r>
            <a:r>
              <a:rPr lang="de-DE" sz="3200" dirty="0" smtClean="0"/>
              <a:t> </a:t>
            </a:r>
            <a:r>
              <a:rPr lang="de-DE" sz="3200" dirty="0" err="1" smtClean="0"/>
              <a:t>massively</a:t>
            </a:r>
            <a:r>
              <a:rPr lang="de-DE" sz="3200" dirty="0" smtClean="0"/>
              <a:t> different </a:t>
            </a:r>
            <a:r>
              <a:rPr lang="de-DE" sz="3200" dirty="0" err="1" smtClean="0"/>
              <a:t>settings</a:t>
            </a:r>
            <a:endParaRPr lang="de-DE" sz="3200" dirty="0" smtClean="0"/>
          </a:p>
          <a:p>
            <a:r>
              <a:rPr lang="de-DE" sz="3200" dirty="0" smtClean="0"/>
              <a:t>All </a:t>
            </a:r>
            <a:r>
              <a:rPr lang="de-DE" sz="3200" dirty="0" err="1" smtClean="0"/>
              <a:t>ways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calling</a:t>
            </a:r>
            <a:r>
              <a:rPr lang="de-DE" sz="3200" dirty="0" smtClean="0"/>
              <a:t> </a:t>
            </a:r>
            <a:r>
              <a:rPr lang="de-DE" sz="3200" dirty="0" err="1" smtClean="0"/>
              <a:t>should</a:t>
            </a:r>
            <a:r>
              <a:rPr lang="de-DE" sz="3200" dirty="0" smtClean="0"/>
              <a:t>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part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control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808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Dilemma: The </a:t>
            </a:r>
            <a:r>
              <a:rPr lang="de-DE" dirty="0" err="1" smtClean="0"/>
              <a:t>unparameterizable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6329" y="2133600"/>
            <a:ext cx="9650993" cy="3777622"/>
          </a:xfrm>
        </p:spPr>
        <p:txBody>
          <a:bodyPr anchor="ctr"/>
          <a:lstStyle/>
          <a:p>
            <a:r>
              <a:rPr lang="de-DE" sz="3200" dirty="0" smtClean="0"/>
              <a:t>Code </a:t>
            </a:r>
            <a:r>
              <a:rPr lang="de-DE" sz="3200" dirty="0" err="1" smtClean="0"/>
              <a:t>that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 </a:t>
            </a:r>
            <a:r>
              <a:rPr lang="de-DE" sz="3200" dirty="0" err="1" smtClean="0"/>
              <a:t>executed</a:t>
            </a:r>
            <a:r>
              <a:rPr lang="de-DE" sz="3200" dirty="0" smtClean="0"/>
              <a:t> but </a:t>
            </a:r>
            <a:r>
              <a:rPr lang="de-DE" sz="3200" dirty="0" err="1" smtClean="0"/>
              <a:t>is</a:t>
            </a:r>
            <a:r>
              <a:rPr lang="de-DE" sz="3200" dirty="0" smtClean="0"/>
              <a:t> not a </a:t>
            </a:r>
            <a:r>
              <a:rPr lang="de-DE" sz="3200" dirty="0" err="1" smtClean="0"/>
              <a:t>command</a:t>
            </a:r>
            <a:endParaRPr lang="de-DE" sz="3200" dirty="0" smtClean="0"/>
          </a:p>
          <a:p>
            <a:pPr lvl="1"/>
            <a:r>
              <a:rPr lang="de-DE" sz="2400" dirty="0" err="1" smtClean="0"/>
              <a:t>Readline</a:t>
            </a:r>
            <a:r>
              <a:rPr lang="de-DE" sz="2400" dirty="0" smtClean="0"/>
              <a:t> </a:t>
            </a:r>
            <a:r>
              <a:rPr lang="de-DE" sz="2400" dirty="0" err="1" smtClean="0"/>
              <a:t>events</a:t>
            </a:r>
            <a:endParaRPr lang="de-DE" sz="2400" dirty="0" smtClean="0"/>
          </a:p>
          <a:p>
            <a:pPr lvl="1"/>
            <a:r>
              <a:rPr lang="de-DE" sz="2400" dirty="0" err="1" smtClean="0"/>
              <a:t>Keybindings</a:t>
            </a:r>
            <a:endParaRPr lang="de-DE" sz="2400" dirty="0" smtClean="0"/>
          </a:p>
          <a:p>
            <a:pPr lvl="1"/>
            <a:r>
              <a:rPr lang="de-DE" sz="2400" dirty="0" smtClean="0"/>
              <a:t>Background </a:t>
            </a:r>
            <a:r>
              <a:rPr lang="de-DE" sz="2400" dirty="0" err="1" smtClean="0"/>
              <a:t>tasks</a:t>
            </a:r>
            <a:endParaRPr lang="de-DE" sz="2400" dirty="0" smtClean="0"/>
          </a:p>
          <a:p>
            <a:pPr lvl="1"/>
            <a:r>
              <a:rPr lang="de-DE" sz="2400" dirty="0" err="1" smtClean="0"/>
              <a:t>Automatic</a:t>
            </a:r>
            <a:r>
              <a:rPr lang="de-DE" sz="2400" dirty="0" smtClean="0"/>
              <a:t> Module </a:t>
            </a:r>
            <a:r>
              <a:rPr lang="de-DE" sz="2400" dirty="0" err="1" smtClean="0"/>
              <a:t>import</a:t>
            </a:r>
            <a:endParaRPr lang="de-DE" sz="2400" dirty="0" smtClean="0"/>
          </a:p>
          <a:p>
            <a:pPr lvl="1"/>
            <a:r>
              <a:rPr lang="de-DE" sz="2400" dirty="0" err="1" smtClean="0"/>
              <a:t>PowerShell</a:t>
            </a:r>
            <a:r>
              <a:rPr lang="de-DE" sz="2400" dirty="0" smtClean="0"/>
              <a:t> Events</a:t>
            </a:r>
          </a:p>
          <a:p>
            <a:pPr lvl="1"/>
            <a:r>
              <a:rPr lang="de-DE" sz="2400" dirty="0" smtClean="0"/>
              <a:t>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49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1) Environment Variables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3200" dirty="0" smtClean="0"/>
              <a:t>Hard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endParaRPr lang="de-DE" sz="3200" dirty="0" smtClean="0"/>
          </a:p>
          <a:p>
            <a:r>
              <a:rPr lang="de-DE" sz="3200" dirty="0" smtClean="0"/>
              <a:t>Hard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maintain</a:t>
            </a:r>
            <a:endParaRPr lang="de-DE" sz="3200" dirty="0" smtClean="0"/>
          </a:p>
          <a:p>
            <a:r>
              <a:rPr lang="de-DE" sz="3200" dirty="0" err="1" smtClean="0"/>
              <a:t>Unreliable</a:t>
            </a:r>
            <a:endParaRPr lang="de-DE" sz="3200" dirty="0" smtClean="0"/>
          </a:p>
          <a:p>
            <a:r>
              <a:rPr lang="de-DE" sz="3200" dirty="0" smtClean="0"/>
              <a:t>Easy </a:t>
            </a:r>
            <a:r>
              <a:rPr lang="de-DE" sz="3200" dirty="0" err="1" smtClean="0"/>
              <a:t>to</a:t>
            </a:r>
            <a:r>
              <a:rPr lang="de-DE" sz="3200" dirty="0" smtClean="0"/>
              <a:t> break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988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2) "Options" 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 smtClean="0"/>
              <a:t>As </a:t>
            </a:r>
            <a:r>
              <a:rPr lang="de-DE" sz="3200" dirty="0" err="1" smtClean="0"/>
              <a:t>seen</a:t>
            </a:r>
            <a:r>
              <a:rPr lang="de-DE" sz="3200" dirty="0" smtClean="0"/>
              <a:t> in </a:t>
            </a:r>
            <a:r>
              <a:rPr lang="de-DE" sz="3200" dirty="0" err="1" smtClean="0"/>
              <a:t>PSReadline</a:t>
            </a:r>
            <a:r>
              <a:rPr lang="de-DE" sz="3200" dirty="0"/>
              <a:t>: </a:t>
            </a:r>
            <a:r>
              <a:rPr lang="de-DE" sz="3200" dirty="0" err="1" smtClean="0"/>
              <a:t>Get-PSReadlineOption</a:t>
            </a:r>
            <a:r>
              <a:rPr lang="de-DE" sz="3200" dirty="0"/>
              <a:t> &amp; </a:t>
            </a:r>
            <a:r>
              <a:rPr lang="de-DE" sz="3200" dirty="0" smtClean="0"/>
              <a:t>Set-</a:t>
            </a:r>
            <a:r>
              <a:rPr lang="de-DE" sz="3200" dirty="0" err="1" smtClean="0"/>
              <a:t>PSReadlineOption</a:t>
            </a:r>
            <a:endParaRPr lang="de-DE" sz="3200" dirty="0"/>
          </a:p>
          <a:p>
            <a:r>
              <a:rPr lang="de-DE" sz="3200" dirty="0" smtClean="0"/>
              <a:t>Proliferation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configuration</a:t>
            </a:r>
            <a:r>
              <a:rPr lang="de-DE" sz="3200" dirty="0" smtClean="0"/>
              <a:t> </a:t>
            </a:r>
            <a:r>
              <a:rPr lang="de-DE" sz="3200" dirty="0" err="1" smtClean="0"/>
              <a:t>commands</a:t>
            </a:r>
            <a:endParaRPr lang="de-DE" sz="3200" dirty="0"/>
          </a:p>
          <a:p>
            <a:r>
              <a:rPr lang="de-DE" sz="3200" dirty="0" err="1" smtClean="0"/>
              <a:t>Scaling</a:t>
            </a:r>
            <a:r>
              <a:rPr lang="de-DE" sz="3200" dirty="0" smtClean="0"/>
              <a:t> </a:t>
            </a:r>
            <a:r>
              <a:rPr lang="de-DE" sz="3200" dirty="0" err="1" smtClean="0"/>
              <a:t>issue</a:t>
            </a:r>
            <a:r>
              <a:rPr lang="de-DE" sz="3200" dirty="0" smtClean="0"/>
              <a:t>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 err="1" smtClean="0"/>
              <a:t>parameters</a:t>
            </a:r>
            <a:r>
              <a:rPr lang="de-DE" sz="3200" dirty="0" smtClean="0"/>
              <a:t> </a:t>
            </a:r>
            <a:r>
              <a:rPr lang="de-DE" sz="3200" dirty="0" err="1" smtClean="0"/>
              <a:t>proliferate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77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PSFramework</a:t>
            </a:r>
            <a:r>
              <a:rPr lang="de-DE" dirty="0" smtClean="0"/>
              <a:t>: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Chapter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4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PSFramework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Scripting Framework</a:t>
            </a:r>
          </a:p>
          <a:p>
            <a:r>
              <a:rPr lang="de-DE" dirty="0" smtClean="0"/>
              <a:t>Powerful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accelerate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SOLID "</a:t>
            </a:r>
            <a:r>
              <a:rPr lang="de-DE" dirty="0" err="1" smtClean="0"/>
              <a:t>Compliant</a:t>
            </a:r>
            <a:r>
              <a:rPr lang="de-DE" dirty="0" smtClean="0"/>
              <a:t>"</a:t>
            </a:r>
          </a:p>
          <a:p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System</a:t>
            </a:r>
          </a:p>
          <a:p>
            <a:endParaRPr lang="de-DE" dirty="0" smtClean="0"/>
          </a:p>
          <a:p>
            <a:r>
              <a:rPr lang="de-DE" dirty="0" err="1" smtClean="0"/>
              <a:t>Install</a:t>
            </a:r>
            <a:r>
              <a:rPr lang="de-DE" dirty="0" smtClean="0"/>
              <a:t>-Module </a:t>
            </a:r>
            <a:r>
              <a:rPr lang="de-DE" dirty="0" err="1" smtClean="0"/>
              <a:t>PSFramework</a:t>
            </a:r>
            <a:endParaRPr lang="de-DE" dirty="0" smtClean="0"/>
          </a:p>
          <a:p>
            <a:r>
              <a:rPr lang="de-DE" dirty="0" smtClean="0">
                <a:hlinkClick r:id="rId2"/>
              </a:rPr>
              <a:t>https://psframework.org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https://github.com/powershellframeworkcollective/PSFramework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6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296</Words>
  <Application>Microsoft Office PowerPoint</Application>
  <PresentationFormat>Breitbild</PresentationFormat>
  <Paragraphs>67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Fetzen</vt:lpstr>
      <vt:lpstr>Configuration</vt:lpstr>
      <vt:lpstr>The Scenario</vt:lpstr>
      <vt:lpstr>Dilemma: Meta-Level Poisoning</vt:lpstr>
      <vt:lpstr>Dilemma: CI/CD</vt:lpstr>
      <vt:lpstr>Dilemma: The unparameterizable</vt:lpstr>
      <vt:lpstr>Solution 1) Environment Variables</vt:lpstr>
      <vt:lpstr>Solution 2) "Options" Command</vt:lpstr>
      <vt:lpstr>PSFramework: Configuration</vt:lpstr>
      <vt:lpstr>The PSFramework</vt:lpstr>
      <vt:lpstr>Configuration: Basics</vt:lpstr>
      <vt:lpstr>Configuration, but from where?</vt:lpstr>
      <vt:lpstr>Configuration: Scenarios</vt:lpstr>
      <vt:lpstr>Script Management</vt:lpstr>
      <vt:lpstr>Module Options</vt:lpstr>
      <vt:lpstr>Continuous Integration Continuous Deployment</vt:lpstr>
      <vt:lpstr>Persisting Module Cache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</dc:title>
  <dc:creator>Friedrich</dc:creator>
  <cp:lastModifiedBy>Friedrich</cp:lastModifiedBy>
  <cp:revision>9</cp:revision>
  <dcterms:created xsi:type="dcterms:W3CDTF">2018-06-12T06:11:34Z</dcterms:created>
  <dcterms:modified xsi:type="dcterms:W3CDTF">2018-06-12T20:47:52Z</dcterms:modified>
</cp:coreProperties>
</file>