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9" r:id="rId4"/>
    <p:sldId id="272" r:id="rId5"/>
    <p:sldId id="258" r:id="rId6"/>
    <p:sldId id="257" r:id="rId7"/>
    <p:sldId id="261" r:id="rId8"/>
    <p:sldId id="260" r:id="rId9"/>
    <p:sldId id="262" r:id="rId10"/>
    <p:sldId id="264" r:id="rId11"/>
    <p:sldId id="271" r:id="rId12"/>
    <p:sldId id="270" r:id="rId13"/>
    <p:sldId id="265" r:id="rId14"/>
    <p:sldId id="269" r:id="rId15"/>
    <p:sldId id="266" r:id="rId16"/>
    <p:sldId id="267" r:id="rId17"/>
    <p:sldId id="268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7595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9130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5306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1798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70008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3361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05901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24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6804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9114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91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456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6361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9419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1076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4030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FF2D46-70CE-49EA-AC86-17602C2E7896}" type="datetimeFigureOut">
              <a:rPr lang="de-DE" smtClean="0"/>
              <a:t>25.07.2018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F2147D3-4DF0-433C-896D-4F33E224794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3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owershellframeworkcollective/PSFramework" TargetMode="External"/><Relationship Id="rId2" Type="http://schemas.openxmlformats.org/officeDocument/2006/relationships/hyperlink" Target="https://psframework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sz="1800" i="1" dirty="0" smtClean="0"/>
              <a:t>A </a:t>
            </a:r>
            <a:r>
              <a:rPr lang="de-DE" sz="1800" i="1" dirty="0" err="1" smtClean="0"/>
              <a:t>PSFramework</a:t>
            </a:r>
            <a:r>
              <a:rPr lang="de-DE" sz="1800" i="1" dirty="0" smtClean="0"/>
              <a:t> Tale</a:t>
            </a:r>
            <a:endParaRPr lang="de-DE" sz="1800" i="1" dirty="0"/>
          </a:p>
        </p:txBody>
      </p:sp>
    </p:spTree>
    <p:extLst>
      <p:ext uri="{BB962C8B-B14F-4D97-AF65-F5344CB8AC3E}">
        <p14:creationId xmlns:p14="http://schemas.microsoft.com/office/powerpoint/2010/main" val="2621969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</a:t>
            </a:r>
            <a:r>
              <a:rPr lang="de-DE" dirty="0" err="1" smtClean="0"/>
              <a:t>PSFramework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Scripting Framework</a:t>
            </a:r>
          </a:p>
          <a:p>
            <a:r>
              <a:rPr lang="de-DE" dirty="0" smtClean="0"/>
              <a:t>Powerful </a:t>
            </a:r>
            <a:r>
              <a:rPr lang="de-DE" dirty="0" err="1" smtClean="0"/>
              <a:t>tools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simplify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accelerate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 </a:t>
            </a:r>
            <a:r>
              <a:rPr lang="de-DE" dirty="0" err="1" smtClean="0"/>
              <a:t>development</a:t>
            </a:r>
            <a:endParaRPr lang="de-DE" dirty="0" smtClean="0"/>
          </a:p>
          <a:p>
            <a:r>
              <a:rPr lang="de-DE" dirty="0" smtClean="0"/>
              <a:t>SOLID "</a:t>
            </a:r>
            <a:r>
              <a:rPr lang="de-DE" dirty="0" err="1" smtClean="0"/>
              <a:t>Compliant</a:t>
            </a:r>
            <a:r>
              <a:rPr lang="de-DE" dirty="0" smtClean="0"/>
              <a:t>"</a:t>
            </a:r>
          </a:p>
          <a:p>
            <a:r>
              <a:rPr lang="de-DE" dirty="0" err="1" smtClean="0"/>
              <a:t>Includes</a:t>
            </a:r>
            <a:r>
              <a:rPr lang="de-DE" dirty="0" smtClean="0"/>
              <a:t> </a:t>
            </a:r>
            <a:r>
              <a:rPr lang="de-DE" dirty="0" err="1" smtClean="0"/>
              <a:t>Configuration</a:t>
            </a:r>
            <a:r>
              <a:rPr lang="de-DE" dirty="0" smtClean="0"/>
              <a:t> System</a:t>
            </a:r>
          </a:p>
          <a:p>
            <a:endParaRPr lang="de-DE" dirty="0" smtClean="0"/>
          </a:p>
          <a:p>
            <a:r>
              <a:rPr lang="de-DE" dirty="0" err="1" smtClean="0"/>
              <a:t>Install</a:t>
            </a:r>
            <a:r>
              <a:rPr lang="de-DE" dirty="0" smtClean="0"/>
              <a:t>-Module </a:t>
            </a:r>
            <a:r>
              <a:rPr lang="de-DE" dirty="0" err="1" smtClean="0"/>
              <a:t>PSFramework</a:t>
            </a:r>
            <a:endParaRPr lang="de-DE" dirty="0" smtClean="0"/>
          </a:p>
          <a:p>
            <a:r>
              <a:rPr lang="de-DE" dirty="0" smtClean="0">
                <a:hlinkClick r:id="rId2"/>
              </a:rPr>
              <a:t>https://psframework.org</a:t>
            </a:r>
            <a:endParaRPr lang="de-DE" dirty="0" smtClean="0"/>
          </a:p>
          <a:p>
            <a:r>
              <a:rPr lang="de-DE" dirty="0" smtClean="0">
                <a:hlinkClick r:id="rId3"/>
              </a:rPr>
              <a:t>https://github.com/powershellframeworkcollective/PSFramework</a:t>
            </a:r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1637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: Basics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de-DE" sz="3200" dirty="0" smtClean="0"/>
              <a:t>Think </a:t>
            </a:r>
            <a:r>
              <a:rPr lang="de-DE" sz="3200" dirty="0" err="1" smtClean="0"/>
              <a:t>Hashtable</a:t>
            </a:r>
            <a:r>
              <a:rPr lang="de-DE" sz="3200" dirty="0" smtClean="0"/>
              <a:t> (but </a:t>
            </a:r>
            <a:r>
              <a:rPr lang="de-DE" sz="3200" dirty="0" err="1" smtClean="0"/>
              <a:t>better</a:t>
            </a:r>
            <a:r>
              <a:rPr lang="de-DE" sz="3200" dirty="0" smtClean="0"/>
              <a:t>!)</a:t>
            </a:r>
          </a:p>
          <a:p>
            <a:r>
              <a:rPr lang="de-DE" sz="3200" dirty="0" err="1" smtClean="0"/>
              <a:t>Knows</a:t>
            </a:r>
            <a:r>
              <a:rPr lang="de-DE" sz="3200" dirty="0" smtClean="0"/>
              <a:t> </a:t>
            </a:r>
            <a:r>
              <a:rPr lang="de-DE" sz="3200" dirty="0" err="1" smtClean="0"/>
              <a:t>no</a:t>
            </a:r>
            <a:r>
              <a:rPr lang="de-DE" sz="3200" dirty="0" smtClean="0"/>
              <a:t> Scopes</a:t>
            </a:r>
          </a:p>
          <a:p>
            <a:r>
              <a:rPr lang="de-DE" sz="3200" dirty="0" err="1" smtClean="0"/>
              <a:t>Knows</a:t>
            </a:r>
            <a:r>
              <a:rPr lang="de-DE" sz="3200" dirty="0" smtClean="0"/>
              <a:t> </a:t>
            </a:r>
            <a:r>
              <a:rPr lang="de-DE" sz="3200" dirty="0" err="1" smtClean="0"/>
              <a:t>no</a:t>
            </a:r>
            <a:r>
              <a:rPr lang="de-DE" sz="3200" dirty="0" smtClean="0"/>
              <a:t> </a:t>
            </a:r>
            <a:r>
              <a:rPr lang="de-DE" sz="3200" dirty="0" err="1" smtClean="0"/>
              <a:t>Runspaces</a:t>
            </a:r>
            <a:endParaRPr lang="de-DE" sz="3200" dirty="0" smtClean="0"/>
          </a:p>
          <a:p>
            <a:r>
              <a:rPr lang="de-DE" sz="3200" dirty="0" err="1" smtClean="0"/>
              <a:t>Automatic</a:t>
            </a:r>
            <a:r>
              <a:rPr lang="de-DE" sz="3200" dirty="0" smtClean="0"/>
              <a:t>, explicit </a:t>
            </a:r>
            <a:r>
              <a:rPr lang="de-DE" sz="3200" dirty="0" err="1" smtClean="0"/>
              <a:t>and</a:t>
            </a:r>
            <a:r>
              <a:rPr lang="de-DE" sz="3200" dirty="0" smtClean="0"/>
              <a:t> </a:t>
            </a:r>
            <a:r>
              <a:rPr lang="de-DE" sz="3200" dirty="0" err="1" smtClean="0"/>
              <a:t>manual</a:t>
            </a:r>
            <a:r>
              <a:rPr lang="de-DE" sz="3200" dirty="0" smtClean="0"/>
              <a:t> </a:t>
            </a:r>
            <a:r>
              <a:rPr lang="de-DE" sz="3200" dirty="0" err="1" smtClean="0"/>
              <a:t>import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settings</a:t>
            </a:r>
            <a:endParaRPr lang="de-DE" sz="3200" dirty="0" smtClean="0"/>
          </a:p>
        </p:txBody>
      </p:sp>
    </p:spTree>
    <p:extLst>
      <p:ext uri="{BB962C8B-B14F-4D97-AF65-F5344CB8AC3E}">
        <p14:creationId xmlns:p14="http://schemas.microsoft.com/office/powerpoint/2010/main" val="2198050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, but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2800" dirty="0" err="1" smtClean="0"/>
              <a:t>Several</a:t>
            </a:r>
            <a:r>
              <a:rPr lang="de-DE" sz="2800" dirty="0" smtClean="0"/>
              <a:t> </a:t>
            </a:r>
            <a:r>
              <a:rPr lang="de-DE" sz="2800" dirty="0" err="1" smtClean="0"/>
              <a:t>sources</a:t>
            </a:r>
            <a:r>
              <a:rPr lang="de-DE" sz="2800" dirty="0" smtClean="0"/>
              <a:t> </a:t>
            </a:r>
            <a:r>
              <a:rPr lang="de-DE" sz="2800" dirty="0" err="1" smtClean="0"/>
              <a:t>supported</a:t>
            </a:r>
            <a:endParaRPr lang="de-DE" sz="2800" dirty="0" smtClean="0"/>
          </a:p>
          <a:p>
            <a:r>
              <a:rPr lang="de-DE" sz="2800" dirty="0" smtClean="0"/>
              <a:t>Source </a:t>
            </a:r>
            <a:r>
              <a:rPr lang="de-DE" sz="2800" dirty="0" err="1" smtClean="0"/>
              <a:t>has</a:t>
            </a:r>
            <a:r>
              <a:rPr lang="de-DE" sz="2800" dirty="0" smtClean="0"/>
              <a:t> </a:t>
            </a:r>
            <a:r>
              <a:rPr lang="de-DE" sz="2800" dirty="0" err="1"/>
              <a:t>n</a:t>
            </a:r>
            <a:r>
              <a:rPr lang="de-DE" sz="2800" dirty="0" err="1" smtClean="0"/>
              <a:t>o</a:t>
            </a:r>
            <a:r>
              <a:rPr lang="de-DE" sz="2800" dirty="0" smtClean="0"/>
              <a:t> </a:t>
            </a:r>
            <a:r>
              <a:rPr lang="de-DE" sz="2800" dirty="0" err="1" smtClean="0"/>
              <a:t>effect</a:t>
            </a:r>
            <a:r>
              <a:rPr lang="de-DE" sz="2800" dirty="0" smtClean="0"/>
              <a:t> on </a:t>
            </a:r>
            <a:r>
              <a:rPr lang="de-DE" sz="2800" dirty="0" err="1" smtClean="0"/>
              <a:t>how</a:t>
            </a:r>
            <a:r>
              <a:rPr lang="de-DE" sz="2800" dirty="0" smtClean="0"/>
              <a:t> </a:t>
            </a:r>
            <a:r>
              <a:rPr lang="de-DE" sz="2800" dirty="0" err="1" smtClean="0"/>
              <a:t>code</a:t>
            </a:r>
            <a:r>
              <a:rPr lang="de-DE" sz="2800" dirty="0" smtClean="0"/>
              <a:t> </a:t>
            </a:r>
            <a:r>
              <a:rPr lang="de-DE" sz="2800" dirty="0" err="1" smtClean="0"/>
              <a:t>uses</a:t>
            </a:r>
            <a:r>
              <a:rPr lang="de-DE" sz="2800" dirty="0" smtClean="0"/>
              <a:t> </a:t>
            </a:r>
            <a:r>
              <a:rPr lang="de-DE" sz="2800" dirty="0" err="1" smtClean="0"/>
              <a:t>settings</a:t>
            </a:r>
            <a:endParaRPr lang="de-DE" sz="2800" dirty="0" smtClean="0"/>
          </a:p>
          <a:p>
            <a:endParaRPr lang="de-DE" sz="2800" dirty="0"/>
          </a:p>
          <a:p>
            <a:r>
              <a:rPr lang="de-DE" sz="2800" dirty="0" err="1" smtClean="0"/>
              <a:t>Automatically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Registry</a:t>
            </a:r>
          </a:p>
          <a:p>
            <a:r>
              <a:rPr lang="de-DE" sz="2800" dirty="0" err="1" smtClean="0"/>
              <a:t>Automatically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File</a:t>
            </a:r>
          </a:p>
          <a:p>
            <a:r>
              <a:rPr lang="de-DE" sz="2800" dirty="0" err="1" smtClean="0"/>
              <a:t>Manually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</a:t>
            </a:r>
            <a:r>
              <a:rPr lang="de-DE" sz="2800" dirty="0" err="1" smtClean="0"/>
              <a:t>managed</a:t>
            </a:r>
            <a:r>
              <a:rPr lang="de-DE" sz="2800" dirty="0" smtClean="0"/>
              <a:t> </a:t>
            </a:r>
            <a:r>
              <a:rPr lang="de-DE" sz="2800" dirty="0" err="1" smtClean="0"/>
              <a:t>path</a:t>
            </a:r>
            <a:endParaRPr lang="de-DE" sz="2800" dirty="0" smtClean="0"/>
          </a:p>
          <a:p>
            <a:r>
              <a:rPr lang="de-DE" sz="2800" dirty="0" err="1" smtClean="0"/>
              <a:t>Manually</a:t>
            </a:r>
            <a:r>
              <a:rPr lang="de-DE" sz="2800" dirty="0" smtClean="0"/>
              <a:t> </a:t>
            </a:r>
            <a:r>
              <a:rPr lang="de-DE" sz="2800" dirty="0" err="1" smtClean="0"/>
              <a:t>imported</a:t>
            </a:r>
            <a:r>
              <a:rPr lang="de-DE" sz="2800" dirty="0" smtClean="0"/>
              <a:t> </a:t>
            </a:r>
            <a:r>
              <a:rPr lang="de-DE" sz="2800" dirty="0" err="1" smtClean="0"/>
              <a:t>from</a:t>
            </a:r>
            <a:r>
              <a:rPr lang="de-DE" sz="2800" dirty="0" smtClean="0"/>
              <a:t> explicit </a:t>
            </a:r>
            <a:r>
              <a:rPr lang="de-DE" sz="2800" dirty="0" err="1" smtClean="0"/>
              <a:t>path</a:t>
            </a:r>
            <a:r>
              <a:rPr lang="de-DE" sz="2800" dirty="0" smtClean="0"/>
              <a:t>/</a:t>
            </a:r>
            <a:r>
              <a:rPr lang="de-DE" sz="2800" dirty="0" err="1" smtClean="0"/>
              <a:t>weblink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3971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Configuration</a:t>
            </a:r>
            <a:r>
              <a:rPr lang="de-DE" dirty="0" smtClean="0"/>
              <a:t>: Scenarios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 smtClean="0"/>
              <a:t>CI / CD Scenarios</a:t>
            </a:r>
          </a:p>
          <a:p>
            <a:r>
              <a:rPr lang="de-DE" sz="3200" dirty="0" smtClean="0"/>
              <a:t>Module Options</a:t>
            </a:r>
          </a:p>
          <a:p>
            <a:r>
              <a:rPr lang="de-DE" sz="3200" dirty="0" err="1" smtClean="0"/>
              <a:t>Persisting</a:t>
            </a:r>
            <a:r>
              <a:rPr lang="de-DE" sz="3200" dirty="0" smtClean="0"/>
              <a:t> Module Cache</a:t>
            </a:r>
          </a:p>
          <a:p>
            <a:r>
              <a:rPr lang="de-DE" sz="3200" dirty="0" smtClean="0"/>
              <a:t>Script Management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518947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Script Management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303211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smtClean="0"/>
              <a:t>Module Options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2870369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Continuous</a:t>
            </a:r>
            <a:r>
              <a:rPr lang="de-DE" dirty="0" smtClean="0"/>
              <a:t> Integration</a:t>
            </a:r>
            <a:br>
              <a:rPr lang="de-DE" dirty="0" smtClean="0"/>
            </a:br>
            <a:r>
              <a:rPr lang="de-DE" dirty="0" err="1" smtClean="0"/>
              <a:t>Continuous</a:t>
            </a:r>
            <a:r>
              <a:rPr lang="de-DE" dirty="0" smtClean="0"/>
              <a:t> </a:t>
            </a:r>
            <a:r>
              <a:rPr lang="de-DE" dirty="0" err="1" smtClean="0"/>
              <a:t>Deployment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04459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 err="1" smtClean="0"/>
              <a:t>Persisting</a:t>
            </a:r>
            <a:r>
              <a:rPr lang="de-DE" dirty="0" smtClean="0"/>
              <a:t> Module Cache</a:t>
            </a:r>
            <a:endParaRPr lang="de-DE" dirty="0"/>
          </a:p>
        </p:txBody>
      </p:sp>
      <p:sp>
        <p:nvSpPr>
          <p:cNvPr id="8" name="Textplatzhalt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de-DE" sz="1200" i="1" dirty="0" smtClean="0"/>
              <a:t>A </a:t>
            </a:r>
            <a:r>
              <a:rPr lang="de-DE" sz="1200" i="1" dirty="0" err="1" smtClean="0"/>
              <a:t>PSFramework</a:t>
            </a:r>
            <a:r>
              <a:rPr lang="de-DE" sz="1200" i="1" dirty="0" smtClean="0"/>
              <a:t> </a:t>
            </a:r>
            <a:r>
              <a:rPr lang="de-DE" sz="1200" i="1" dirty="0" err="1" smtClean="0"/>
              <a:t>Configuration</a:t>
            </a:r>
            <a:r>
              <a:rPr lang="de-DE" sz="1200" i="1" dirty="0" smtClean="0"/>
              <a:t> Scenario</a:t>
            </a:r>
            <a:endParaRPr lang="de-DE" sz="1200" i="1" dirty="0"/>
          </a:p>
        </p:txBody>
      </p:sp>
    </p:spTree>
    <p:extLst>
      <p:ext uri="{BB962C8B-B14F-4D97-AF65-F5344CB8AC3E}">
        <p14:creationId xmlns:p14="http://schemas.microsoft.com/office/powerpoint/2010/main" val="3030001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The Scenario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Chapter 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4703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The </a:t>
            </a:r>
            <a:r>
              <a:rPr lang="de-DE" dirty="0" err="1" smtClean="0"/>
              <a:t>unparameterizable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2426329" y="2133600"/>
            <a:ext cx="9650993" cy="3777622"/>
          </a:xfrm>
        </p:spPr>
        <p:txBody>
          <a:bodyPr anchor="ctr"/>
          <a:lstStyle/>
          <a:p>
            <a:r>
              <a:rPr lang="de-DE" sz="3200" dirty="0" smtClean="0"/>
              <a:t>Code </a:t>
            </a:r>
            <a:r>
              <a:rPr lang="de-DE" sz="3200" dirty="0" err="1" smtClean="0"/>
              <a:t>that</a:t>
            </a:r>
            <a:r>
              <a:rPr lang="de-DE" sz="3200" dirty="0" smtClean="0"/>
              <a:t> </a:t>
            </a:r>
            <a:r>
              <a:rPr lang="de-DE" sz="3200" dirty="0" err="1" smtClean="0"/>
              <a:t>us</a:t>
            </a:r>
            <a:r>
              <a:rPr lang="de-DE" sz="3200" dirty="0" smtClean="0"/>
              <a:t> </a:t>
            </a:r>
            <a:r>
              <a:rPr lang="de-DE" sz="3200" dirty="0" err="1" smtClean="0"/>
              <a:t>executed</a:t>
            </a:r>
            <a:r>
              <a:rPr lang="de-DE" sz="3200" dirty="0" smtClean="0"/>
              <a:t> but </a:t>
            </a:r>
            <a:r>
              <a:rPr lang="de-DE" sz="3200" dirty="0" err="1" smtClean="0"/>
              <a:t>is</a:t>
            </a:r>
            <a:r>
              <a:rPr lang="de-DE" sz="3200" dirty="0" smtClean="0"/>
              <a:t> not a </a:t>
            </a:r>
            <a:r>
              <a:rPr lang="de-DE" sz="3200" dirty="0" err="1" smtClean="0"/>
              <a:t>command</a:t>
            </a:r>
            <a:endParaRPr lang="de-DE" sz="3200" dirty="0" smtClean="0"/>
          </a:p>
          <a:p>
            <a:pPr lvl="1"/>
            <a:r>
              <a:rPr lang="de-DE" sz="2400" dirty="0" err="1" smtClean="0"/>
              <a:t>Readline</a:t>
            </a:r>
            <a:r>
              <a:rPr lang="de-DE" sz="2400" dirty="0" smtClean="0"/>
              <a:t> </a:t>
            </a:r>
            <a:r>
              <a:rPr lang="de-DE" sz="2400" dirty="0" err="1" smtClean="0"/>
              <a:t>events</a:t>
            </a:r>
            <a:endParaRPr lang="de-DE" sz="2400" dirty="0" smtClean="0"/>
          </a:p>
          <a:p>
            <a:pPr lvl="1"/>
            <a:r>
              <a:rPr lang="de-DE" sz="2400" dirty="0" err="1" smtClean="0"/>
              <a:t>Keybindings</a:t>
            </a:r>
            <a:endParaRPr lang="de-DE" sz="2400" dirty="0" smtClean="0"/>
          </a:p>
          <a:p>
            <a:pPr lvl="1"/>
            <a:r>
              <a:rPr lang="de-DE" sz="2400" dirty="0" smtClean="0"/>
              <a:t>Background </a:t>
            </a:r>
            <a:r>
              <a:rPr lang="de-DE" sz="2400" dirty="0" err="1" smtClean="0"/>
              <a:t>tasks</a:t>
            </a:r>
            <a:endParaRPr lang="de-DE" sz="2400" dirty="0" smtClean="0"/>
          </a:p>
          <a:p>
            <a:pPr lvl="1"/>
            <a:r>
              <a:rPr lang="de-DE" sz="2400" dirty="0" err="1" smtClean="0"/>
              <a:t>Automatic</a:t>
            </a:r>
            <a:r>
              <a:rPr lang="de-DE" sz="2400" dirty="0" smtClean="0"/>
              <a:t> Module </a:t>
            </a:r>
            <a:r>
              <a:rPr lang="de-DE" sz="2400" dirty="0" err="1" smtClean="0"/>
              <a:t>import</a:t>
            </a:r>
            <a:endParaRPr lang="de-DE" sz="2400" dirty="0" smtClean="0"/>
          </a:p>
          <a:p>
            <a:pPr lvl="1"/>
            <a:r>
              <a:rPr lang="de-DE" sz="2400" dirty="0" err="1" smtClean="0"/>
              <a:t>PowerShell</a:t>
            </a:r>
            <a:r>
              <a:rPr lang="de-DE" sz="2400" dirty="0" smtClean="0"/>
              <a:t> Events</a:t>
            </a:r>
          </a:p>
          <a:p>
            <a:pPr lvl="1"/>
            <a:r>
              <a:rPr lang="de-DE" sz="2400" dirty="0" smtClean="0"/>
              <a:t>…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484967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Code Reuse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800" dirty="0" smtClean="0"/>
              <a:t>Different </a:t>
            </a:r>
            <a:r>
              <a:rPr lang="de-DE" sz="2800" dirty="0" err="1" smtClean="0"/>
              <a:t>environments</a:t>
            </a:r>
            <a:r>
              <a:rPr lang="de-DE" sz="2800" dirty="0" smtClean="0"/>
              <a:t> </a:t>
            </a:r>
            <a:r>
              <a:rPr lang="de-DE" sz="2800" dirty="0" err="1" smtClean="0"/>
              <a:t>with</a:t>
            </a:r>
            <a:r>
              <a:rPr lang="de-DE" sz="2800" dirty="0" smtClean="0"/>
              <a:t> different </a:t>
            </a:r>
            <a:r>
              <a:rPr lang="de-DE" sz="2800" dirty="0" err="1" smtClean="0"/>
              <a:t>configuration</a:t>
            </a:r>
            <a:r>
              <a:rPr lang="de-DE" sz="2800" dirty="0" smtClean="0"/>
              <a:t> </a:t>
            </a:r>
            <a:r>
              <a:rPr lang="de-DE" sz="2800" dirty="0" err="1" smtClean="0"/>
              <a:t>provisioning</a:t>
            </a:r>
            <a:r>
              <a:rPr lang="de-DE" sz="2800" dirty="0" smtClean="0"/>
              <a:t> </a:t>
            </a:r>
            <a:r>
              <a:rPr lang="de-DE" sz="2800" dirty="0" err="1" smtClean="0"/>
              <a:t>realities</a:t>
            </a:r>
            <a:r>
              <a:rPr lang="de-DE" sz="2800" dirty="0" smtClean="0"/>
              <a:t>.</a:t>
            </a:r>
          </a:p>
          <a:p>
            <a:r>
              <a:rPr lang="de-DE" sz="2800" dirty="0" err="1" smtClean="0"/>
              <a:t>Maintain</a:t>
            </a:r>
            <a:r>
              <a:rPr lang="de-DE" sz="2800" dirty="0" smtClean="0"/>
              <a:t> multiple </a:t>
            </a:r>
            <a:r>
              <a:rPr lang="de-DE" sz="2800" dirty="0" err="1" smtClean="0"/>
              <a:t>configuration</a:t>
            </a:r>
            <a:r>
              <a:rPr lang="de-DE" sz="2800" dirty="0" smtClean="0"/>
              <a:t> </a:t>
            </a:r>
            <a:r>
              <a:rPr lang="de-DE" sz="2800" dirty="0" err="1" smtClean="0"/>
              <a:t>styles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err="1" smtClean="0"/>
              <a:t>provisioning</a:t>
            </a:r>
            <a:r>
              <a:rPr lang="de-DE" sz="2800" dirty="0" smtClean="0"/>
              <a:t> </a:t>
            </a:r>
            <a:r>
              <a:rPr lang="de-DE" sz="2800" dirty="0" err="1" smtClean="0"/>
              <a:t>methodologies</a:t>
            </a:r>
            <a:r>
              <a:rPr lang="de-DE" sz="2800" dirty="0" smtClean="0"/>
              <a:t>.</a:t>
            </a:r>
          </a:p>
          <a:p>
            <a:r>
              <a:rPr lang="de-DE" sz="2800" dirty="0" err="1" smtClean="0"/>
              <a:t>Risk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</a:t>
            </a:r>
            <a:r>
              <a:rPr lang="de-DE" sz="2800" dirty="0" err="1" smtClean="0"/>
              <a:t>forking</a:t>
            </a:r>
            <a:r>
              <a:rPr lang="de-DE" sz="2800" dirty="0" smtClean="0"/>
              <a:t>, </a:t>
            </a:r>
            <a:r>
              <a:rPr lang="de-DE" sz="2800" dirty="0" err="1" smtClean="0"/>
              <a:t>rather</a:t>
            </a:r>
            <a:r>
              <a:rPr lang="de-DE" sz="2800" dirty="0" smtClean="0"/>
              <a:t> </a:t>
            </a:r>
            <a:r>
              <a:rPr lang="de-DE" sz="2800" dirty="0" err="1" smtClean="0"/>
              <a:t>than</a:t>
            </a:r>
            <a:r>
              <a:rPr lang="de-DE" sz="2800" dirty="0" smtClean="0"/>
              <a:t> </a:t>
            </a:r>
            <a:r>
              <a:rPr lang="de-DE" sz="2800" dirty="0" err="1" smtClean="0"/>
              <a:t>plain</a:t>
            </a:r>
            <a:r>
              <a:rPr lang="de-DE" sz="2800" dirty="0" smtClean="0"/>
              <a:t> </a:t>
            </a:r>
            <a:r>
              <a:rPr lang="de-DE" sz="2800" dirty="0" err="1" smtClean="0"/>
              <a:t>consumption</a:t>
            </a:r>
            <a:endParaRPr lang="de-DE" sz="2800" dirty="0"/>
          </a:p>
        </p:txBody>
      </p:sp>
    </p:spTree>
    <p:extLst>
      <p:ext uri="{BB962C8B-B14F-4D97-AF65-F5344CB8AC3E}">
        <p14:creationId xmlns:p14="http://schemas.microsoft.com/office/powerpoint/2010/main" val="2793212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CI/CD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3200" dirty="0" smtClean="0"/>
              <a:t>Long </a:t>
            </a:r>
            <a:r>
              <a:rPr lang="de-DE" sz="3200" dirty="0" err="1" smtClean="0"/>
              <a:t>scripts</a:t>
            </a:r>
            <a:r>
              <a:rPr lang="de-DE" sz="3200" dirty="0" smtClean="0"/>
              <a:t> </a:t>
            </a:r>
            <a:r>
              <a:rPr lang="de-DE" sz="3200" dirty="0" err="1" smtClean="0"/>
              <a:t>with</a:t>
            </a:r>
            <a:r>
              <a:rPr lang="de-DE" sz="3200" dirty="0" smtClean="0"/>
              <a:t> </a:t>
            </a:r>
            <a:r>
              <a:rPr lang="de-DE" sz="3200" dirty="0" err="1" smtClean="0"/>
              <a:t>many</a:t>
            </a:r>
            <a:r>
              <a:rPr lang="de-DE" sz="3200" dirty="0" smtClean="0"/>
              <a:t> </a:t>
            </a:r>
            <a:r>
              <a:rPr lang="de-DE" sz="3200" dirty="0" err="1" smtClean="0"/>
              <a:t>possible</a:t>
            </a:r>
            <a:r>
              <a:rPr lang="de-DE" sz="3200" dirty="0" smtClean="0"/>
              <a:t> </a:t>
            </a:r>
            <a:r>
              <a:rPr lang="de-DE" sz="3200" dirty="0" err="1" smtClean="0"/>
              <a:t>ways</a:t>
            </a:r>
            <a:r>
              <a:rPr lang="de-DE" sz="3200" dirty="0" smtClean="0"/>
              <a:t>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execute</a:t>
            </a:r>
            <a:r>
              <a:rPr lang="de-DE" sz="3200" dirty="0" smtClean="0"/>
              <a:t> </a:t>
            </a:r>
            <a:r>
              <a:rPr lang="de-DE" sz="3200" dirty="0" err="1" smtClean="0"/>
              <a:t>them</a:t>
            </a:r>
            <a:endParaRPr lang="de-DE" sz="3200" dirty="0" smtClean="0"/>
          </a:p>
          <a:p>
            <a:r>
              <a:rPr lang="de-DE" sz="3200" dirty="0" smtClean="0"/>
              <a:t>Different </a:t>
            </a:r>
            <a:r>
              <a:rPr lang="de-DE" sz="3200" dirty="0" err="1" smtClean="0"/>
              <a:t>environments</a:t>
            </a:r>
            <a:r>
              <a:rPr lang="de-DE" sz="3200" dirty="0" smtClean="0"/>
              <a:t> </a:t>
            </a:r>
            <a:r>
              <a:rPr lang="de-DE" sz="3200" dirty="0" err="1" smtClean="0"/>
              <a:t>may</a:t>
            </a:r>
            <a:r>
              <a:rPr lang="de-DE" sz="3200" dirty="0" smtClean="0"/>
              <a:t> </a:t>
            </a:r>
            <a:r>
              <a:rPr lang="de-DE" sz="3200" dirty="0" err="1" smtClean="0"/>
              <a:t>require</a:t>
            </a:r>
            <a:r>
              <a:rPr lang="de-DE" sz="3200" dirty="0" smtClean="0"/>
              <a:t> </a:t>
            </a:r>
            <a:r>
              <a:rPr lang="de-DE" sz="3200" dirty="0" err="1" smtClean="0"/>
              <a:t>massively</a:t>
            </a:r>
            <a:r>
              <a:rPr lang="de-DE" sz="3200" dirty="0" smtClean="0"/>
              <a:t> different </a:t>
            </a:r>
            <a:r>
              <a:rPr lang="de-DE" sz="3200" dirty="0" err="1" smtClean="0"/>
              <a:t>settings</a:t>
            </a:r>
            <a:endParaRPr lang="de-DE" sz="3200" dirty="0" smtClean="0"/>
          </a:p>
          <a:p>
            <a:r>
              <a:rPr lang="de-DE" sz="3200" dirty="0" smtClean="0"/>
              <a:t>All </a:t>
            </a:r>
            <a:r>
              <a:rPr lang="de-DE" sz="3200" dirty="0" err="1" smtClean="0"/>
              <a:t>ways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calling</a:t>
            </a:r>
            <a:r>
              <a:rPr lang="de-DE" sz="3200" dirty="0" smtClean="0"/>
              <a:t> </a:t>
            </a:r>
            <a:r>
              <a:rPr lang="de-DE" sz="3200" dirty="0" err="1" smtClean="0"/>
              <a:t>should</a:t>
            </a:r>
            <a:r>
              <a:rPr lang="de-DE" sz="3200" dirty="0" smtClean="0"/>
              <a:t> </a:t>
            </a:r>
            <a:r>
              <a:rPr lang="de-DE" sz="3200" dirty="0" err="1" smtClean="0"/>
              <a:t>be</a:t>
            </a:r>
            <a:r>
              <a:rPr lang="de-DE" sz="3200" dirty="0" smtClean="0"/>
              <a:t> </a:t>
            </a:r>
            <a:r>
              <a:rPr lang="de-DE" sz="3200" dirty="0" err="1" smtClean="0"/>
              <a:t>part</a:t>
            </a:r>
            <a:r>
              <a:rPr lang="de-DE" sz="3200" dirty="0" smtClean="0"/>
              <a:t>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source</a:t>
            </a:r>
            <a:r>
              <a:rPr lang="de-DE" sz="3200" dirty="0" smtClean="0"/>
              <a:t> </a:t>
            </a:r>
            <a:r>
              <a:rPr lang="de-DE" sz="3200" dirty="0" err="1" smtClean="0"/>
              <a:t>control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80841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Dilemma: Meta-Level </a:t>
            </a:r>
            <a:r>
              <a:rPr lang="de-DE" dirty="0" err="1" smtClean="0"/>
              <a:t>Poisoning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2800" dirty="0" err="1" smtClean="0"/>
              <a:t>Function</a:t>
            </a:r>
            <a:r>
              <a:rPr lang="de-DE" sz="2800" dirty="0" smtClean="0"/>
              <a:t> A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B,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B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C,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C </a:t>
            </a:r>
            <a:r>
              <a:rPr lang="de-DE" sz="2800" dirty="0" err="1" smtClean="0"/>
              <a:t>calls</a:t>
            </a:r>
            <a:r>
              <a:rPr lang="de-DE" sz="2800" dirty="0" smtClean="0"/>
              <a:t> </a:t>
            </a:r>
            <a:r>
              <a:rPr lang="de-DE" sz="2800" dirty="0" err="1" smtClean="0"/>
              <a:t>Function</a:t>
            </a:r>
            <a:r>
              <a:rPr lang="de-DE" sz="2800" dirty="0" smtClean="0"/>
              <a:t> D, …</a:t>
            </a:r>
          </a:p>
          <a:p>
            <a:r>
              <a:rPr lang="de-DE" sz="2800" dirty="0" err="1" smtClean="0"/>
              <a:t>How</a:t>
            </a:r>
            <a:r>
              <a:rPr lang="de-DE" sz="2800" dirty="0" smtClean="0"/>
              <a:t> </a:t>
            </a:r>
            <a:r>
              <a:rPr lang="de-DE" sz="2800" dirty="0" err="1" smtClean="0"/>
              <a:t>many</a:t>
            </a:r>
            <a:r>
              <a:rPr lang="de-DE" sz="2800" dirty="0" smtClean="0"/>
              <a:t> </a:t>
            </a:r>
            <a:r>
              <a:rPr lang="de-DE" sz="2800" dirty="0" err="1" smtClean="0"/>
              <a:t>parameters</a:t>
            </a:r>
            <a:r>
              <a:rPr lang="de-DE" sz="2800" dirty="0" smtClean="0"/>
              <a:t> </a:t>
            </a:r>
            <a:r>
              <a:rPr lang="de-DE" sz="2800" dirty="0" err="1" smtClean="0"/>
              <a:t>can</a:t>
            </a:r>
            <a:r>
              <a:rPr lang="de-DE" sz="2800" dirty="0" smtClean="0"/>
              <a:t> </a:t>
            </a:r>
            <a:r>
              <a:rPr lang="de-DE" sz="2800" dirty="0" err="1" smtClean="0"/>
              <a:t>you</a:t>
            </a:r>
            <a:r>
              <a:rPr lang="de-DE" sz="2800" dirty="0" smtClean="0"/>
              <a:t> </a:t>
            </a:r>
            <a:r>
              <a:rPr lang="de-DE" sz="2800" dirty="0" err="1" smtClean="0"/>
              <a:t>reasonably</a:t>
            </a:r>
            <a:r>
              <a:rPr lang="de-DE" sz="2800" dirty="0" smtClean="0"/>
              <a:t> pass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?</a:t>
            </a:r>
          </a:p>
          <a:p>
            <a:endParaRPr lang="de-DE" dirty="0"/>
          </a:p>
          <a:p>
            <a:r>
              <a:rPr lang="de-DE" dirty="0" err="1" smtClean="0"/>
              <a:t>Get-FunctionA</a:t>
            </a:r>
            <a:r>
              <a:rPr lang="de-DE" dirty="0" smtClean="0"/>
              <a:t> –Foo 42 –Bar 23 –</a:t>
            </a:r>
            <a:r>
              <a:rPr lang="de-DE" dirty="0" err="1" smtClean="0"/>
              <a:t>SubFoo</a:t>
            </a:r>
            <a:r>
              <a:rPr lang="de-DE" dirty="0" smtClean="0"/>
              <a:t> </a:t>
            </a:r>
            <a:r>
              <a:rPr lang="de-DE" dirty="0" err="1" smtClean="0"/>
              <a:t>foo</a:t>
            </a:r>
            <a:r>
              <a:rPr lang="de-DE" dirty="0" smtClean="0"/>
              <a:t> –</a:t>
            </a:r>
            <a:r>
              <a:rPr lang="de-DE" dirty="0" err="1" smtClean="0"/>
              <a:t>SubBar</a:t>
            </a:r>
            <a:r>
              <a:rPr lang="de-DE" dirty="0" smtClean="0"/>
              <a:t> bar –</a:t>
            </a:r>
            <a:r>
              <a:rPr lang="de-DE" dirty="0" err="1" smtClean="0"/>
              <a:t>SubSubFoo</a:t>
            </a:r>
            <a:r>
              <a:rPr lang="de-DE" dirty="0" smtClean="0"/>
              <a:t> –</a:t>
            </a:r>
            <a:r>
              <a:rPr lang="de-DE" dirty="0" err="1" smtClean="0"/>
              <a:t>SubSubBar</a:t>
            </a:r>
            <a:r>
              <a:rPr lang="de-DE" dirty="0" smtClean="0"/>
              <a:t> –</a:t>
            </a:r>
            <a:r>
              <a:rPr lang="de-DE" dirty="0" err="1" smtClean="0"/>
              <a:t>SubSubRe</a:t>
            </a:r>
            <a:r>
              <a:rPr lang="de-DE" dirty="0" smtClean="0"/>
              <a:t> –</a:t>
            </a:r>
            <a:r>
              <a:rPr lang="de-DE" dirty="0" err="1" smtClean="0"/>
              <a:t>SubSubRo</a:t>
            </a:r>
            <a:r>
              <a:rPr lang="de-DE" dirty="0" smtClean="0"/>
              <a:t> –</a:t>
            </a:r>
            <a:r>
              <a:rPr lang="de-DE" dirty="0" err="1" smtClean="0"/>
              <a:t>SubSubSubFoo</a:t>
            </a:r>
            <a:r>
              <a:rPr lang="de-DE" dirty="0" smtClean="0"/>
              <a:t> –</a:t>
            </a:r>
            <a:r>
              <a:rPr lang="de-DE" dirty="0" err="1" smtClean="0"/>
              <a:t>SubSubSubBar</a:t>
            </a:r>
            <a:r>
              <a:rPr lang="de-DE" dirty="0" smtClean="0"/>
              <a:t> –</a:t>
            </a:r>
            <a:r>
              <a:rPr lang="de-DE" dirty="0" err="1" smtClean="0"/>
              <a:t>SubSubSubRe</a:t>
            </a:r>
            <a:r>
              <a:rPr lang="de-DE" dirty="0" smtClean="0"/>
              <a:t> –</a:t>
            </a:r>
            <a:r>
              <a:rPr lang="de-DE" dirty="0" err="1" smtClean="0"/>
              <a:t>SubSubSubRo</a:t>
            </a:r>
            <a:r>
              <a:rPr lang="de-DE" dirty="0" smtClean="0"/>
              <a:t> –</a:t>
            </a:r>
            <a:r>
              <a:rPr lang="de-DE" dirty="0" err="1" smtClean="0"/>
              <a:t>SubSubSubRi</a:t>
            </a:r>
            <a:r>
              <a:rPr lang="de-DE" dirty="0" smtClean="0"/>
              <a:t> –</a:t>
            </a:r>
            <a:r>
              <a:rPr lang="de-DE" dirty="0" err="1" smtClean="0"/>
              <a:t>SubSubSubRa</a:t>
            </a:r>
            <a:r>
              <a:rPr lang="de-DE" dirty="0" smtClean="0"/>
              <a:t> …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26292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1) Environment Variables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Autofit/>
          </a:bodyPr>
          <a:lstStyle/>
          <a:p>
            <a:r>
              <a:rPr lang="de-DE" sz="3200" dirty="0" smtClean="0"/>
              <a:t>Hard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document</a:t>
            </a:r>
            <a:endParaRPr lang="de-DE" sz="3200" dirty="0" smtClean="0"/>
          </a:p>
          <a:p>
            <a:r>
              <a:rPr lang="de-DE" sz="3200" dirty="0" smtClean="0"/>
              <a:t>Hard </a:t>
            </a:r>
            <a:r>
              <a:rPr lang="de-DE" sz="3200" dirty="0" err="1" smtClean="0"/>
              <a:t>to</a:t>
            </a:r>
            <a:r>
              <a:rPr lang="de-DE" sz="3200" dirty="0" smtClean="0"/>
              <a:t> </a:t>
            </a:r>
            <a:r>
              <a:rPr lang="de-DE" sz="3200" dirty="0" err="1" smtClean="0"/>
              <a:t>maintain</a:t>
            </a:r>
            <a:endParaRPr lang="de-DE" sz="3200" dirty="0" smtClean="0"/>
          </a:p>
          <a:p>
            <a:r>
              <a:rPr lang="de-DE" sz="3200" dirty="0" err="1" smtClean="0"/>
              <a:t>Unreliable</a:t>
            </a:r>
            <a:endParaRPr lang="de-DE" sz="3200" dirty="0" smtClean="0"/>
          </a:p>
          <a:p>
            <a:r>
              <a:rPr lang="de-DE" sz="3200" dirty="0" smtClean="0"/>
              <a:t>Easy </a:t>
            </a:r>
            <a:r>
              <a:rPr lang="de-DE" sz="3200" dirty="0" err="1" smtClean="0"/>
              <a:t>to</a:t>
            </a:r>
            <a:r>
              <a:rPr lang="de-DE" sz="3200" dirty="0" smtClean="0"/>
              <a:t> break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1398899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Solution 2) "Options" Command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de-DE" sz="3200" dirty="0" smtClean="0"/>
              <a:t>As </a:t>
            </a:r>
            <a:r>
              <a:rPr lang="de-DE" sz="3200" dirty="0" err="1" smtClean="0"/>
              <a:t>seen</a:t>
            </a:r>
            <a:r>
              <a:rPr lang="de-DE" sz="3200" dirty="0" smtClean="0"/>
              <a:t> in </a:t>
            </a:r>
            <a:r>
              <a:rPr lang="de-DE" sz="3200" dirty="0" err="1" smtClean="0"/>
              <a:t>PSReadline</a:t>
            </a:r>
            <a:r>
              <a:rPr lang="de-DE" sz="3200" dirty="0"/>
              <a:t>: </a:t>
            </a:r>
            <a:r>
              <a:rPr lang="de-DE" sz="3200" dirty="0" err="1" smtClean="0"/>
              <a:t>Get-PSReadlineOption</a:t>
            </a:r>
            <a:r>
              <a:rPr lang="de-DE" sz="3200" dirty="0"/>
              <a:t> &amp; </a:t>
            </a:r>
            <a:r>
              <a:rPr lang="de-DE" sz="3200" dirty="0" smtClean="0"/>
              <a:t>Set-</a:t>
            </a:r>
            <a:r>
              <a:rPr lang="de-DE" sz="3200" dirty="0" err="1" smtClean="0"/>
              <a:t>PSReadlineOption</a:t>
            </a:r>
            <a:endParaRPr lang="de-DE" sz="3200" dirty="0"/>
          </a:p>
          <a:p>
            <a:r>
              <a:rPr lang="de-DE" sz="3200" dirty="0" smtClean="0"/>
              <a:t>Proliferation </a:t>
            </a:r>
            <a:r>
              <a:rPr lang="de-DE" sz="3200" dirty="0" err="1" smtClean="0"/>
              <a:t>of</a:t>
            </a:r>
            <a:r>
              <a:rPr lang="de-DE" sz="3200" dirty="0" smtClean="0"/>
              <a:t> </a:t>
            </a:r>
            <a:r>
              <a:rPr lang="de-DE" sz="3200" dirty="0" err="1" smtClean="0"/>
              <a:t>configuration</a:t>
            </a:r>
            <a:r>
              <a:rPr lang="de-DE" sz="3200" dirty="0" smtClean="0"/>
              <a:t> </a:t>
            </a:r>
            <a:r>
              <a:rPr lang="de-DE" sz="3200" dirty="0" err="1" smtClean="0"/>
              <a:t>commands</a:t>
            </a:r>
            <a:endParaRPr lang="de-DE" sz="3200" dirty="0"/>
          </a:p>
          <a:p>
            <a:r>
              <a:rPr lang="de-DE" sz="3200" dirty="0" err="1" smtClean="0"/>
              <a:t>Scaling</a:t>
            </a:r>
            <a:r>
              <a:rPr lang="de-DE" sz="3200" dirty="0" smtClean="0"/>
              <a:t> </a:t>
            </a:r>
            <a:r>
              <a:rPr lang="de-DE" sz="3200" dirty="0" err="1" smtClean="0"/>
              <a:t>issue</a:t>
            </a:r>
            <a:r>
              <a:rPr lang="de-DE" sz="3200" dirty="0" smtClean="0"/>
              <a:t> </a:t>
            </a:r>
            <a:r>
              <a:rPr lang="de-DE" sz="3200" dirty="0" err="1" smtClean="0"/>
              <a:t>as</a:t>
            </a:r>
            <a:r>
              <a:rPr lang="de-DE" sz="3200" dirty="0" smtClean="0"/>
              <a:t> </a:t>
            </a:r>
            <a:r>
              <a:rPr lang="de-DE" sz="3200" dirty="0" err="1" smtClean="0"/>
              <a:t>parameters</a:t>
            </a:r>
            <a:r>
              <a:rPr lang="de-DE" sz="3200" dirty="0" smtClean="0"/>
              <a:t> </a:t>
            </a:r>
            <a:r>
              <a:rPr lang="de-DE" sz="3200" dirty="0" err="1" smtClean="0"/>
              <a:t>proliferate</a:t>
            </a:r>
            <a:endParaRPr lang="de-DE" sz="3200" dirty="0"/>
          </a:p>
        </p:txBody>
      </p:sp>
    </p:spTree>
    <p:extLst>
      <p:ext uri="{BB962C8B-B14F-4D97-AF65-F5344CB8AC3E}">
        <p14:creationId xmlns:p14="http://schemas.microsoft.com/office/powerpoint/2010/main" val="4776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PSFramework</a:t>
            </a:r>
            <a:r>
              <a:rPr lang="de-DE" dirty="0" smtClean="0"/>
              <a:t>: </a:t>
            </a:r>
            <a:r>
              <a:rPr lang="de-DE" dirty="0" err="1" smtClean="0"/>
              <a:t>Configuration</a:t>
            </a:r>
            <a:endParaRPr lang="de-DE" dirty="0"/>
          </a:p>
        </p:txBody>
      </p:sp>
      <p:sp>
        <p:nvSpPr>
          <p:cNvPr id="5" name="Textplatzhalt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smtClean="0"/>
              <a:t>Chapter 2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3493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etzen">
  <a:themeElements>
    <a:clrScheme name="Fetze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etze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etze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324</Words>
  <Application>Microsoft Office PowerPoint</Application>
  <PresentationFormat>Breitbild</PresentationFormat>
  <Paragraphs>71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Fetzen</vt:lpstr>
      <vt:lpstr>Configuration</vt:lpstr>
      <vt:lpstr>The Scenario</vt:lpstr>
      <vt:lpstr>Dilemma: The unparameterizable</vt:lpstr>
      <vt:lpstr>Dilemma: Code Reuse</vt:lpstr>
      <vt:lpstr>Dilemma: CI/CD</vt:lpstr>
      <vt:lpstr>Dilemma: Meta-Level Poisoning</vt:lpstr>
      <vt:lpstr>Solution 1) Environment Variables</vt:lpstr>
      <vt:lpstr>Solution 2) "Options" Command</vt:lpstr>
      <vt:lpstr>PSFramework: Configuration</vt:lpstr>
      <vt:lpstr>The PSFramework</vt:lpstr>
      <vt:lpstr>Configuration: Basics</vt:lpstr>
      <vt:lpstr>Configuration, but from where?</vt:lpstr>
      <vt:lpstr>Configuration: Scenarios</vt:lpstr>
      <vt:lpstr>Script Management</vt:lpstr>
      <vt:lpstr>Module Options</vt:lpstr>
      <vt:lpstr>Continuous Integration Continuous Deployment</vt:lpstr>
      <vt:lpstr>Persisting Module Cache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Configuration</dc:title>
  <dc:creator>Friedrich</dc:creator>
  <cp:lastModifiedBy>Friedrich</cp:lastModifiedBy>
  <cp:revision>11</cp:revision>
  <dcterms:created xsi:type="dcterms:W3CDTF">2018-06-12T06:11:34Z</dcterms:created>
  <dcterms:modified xsi:type="dcterms:W3CDTF">2018-07-25T06:02:22Z</dcterms:modified>
</cp:coreProperties>
</file>