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0" r:id="rId3"/>
    <p:sldId id="476" r:id="rId4"/>
    <p:sldId id="414" r:id="rId5"/>
    <p:sldId id="323" r:id="rId6"/>
    <p:sldId id="478" r:id="rId7"/>
    <p:sldId id="481" r:id="rId8"/>
    <p:sldId id="494" r:id="rId9"/>
    <p:sldId id="495" r:id="rId10"/>
    <p:sldId id="493" r:id="rId11"/>
    <p:sldId id="491" r:id="rId12"/>
    <p:sldId id="343" r:id="rId13"/>
    <p:sldId id="458" r:id="rId14"/>
    <p:sldId id="49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B648521C-FBDE-4B0F-8A23-3C97B180D837}">
          <p14:sldIdLst>
            <p14:sldId id="321"/>
          </p14:sldIdLst>
        </p14:section>
        <p14:section name="People Introduction" id="{B46C231C-0D57-4D06-98E3-D86687AFBDB2}">
          <p14:sldIdLst>
            <p14:sldId id="310"/>
            <p14:sldId id="476"/>
            <p14:sldId id="414"/>
          </p14:sldIdLst>
        </p14:section>
        <p14:section name="Agenda" id="{60B88564-4CB4-49BD-BB2B-4A33BEAB68FB}">
          <p14:sldIdLst>
            <p14:sldId id="323"/>
          </p14:sldIdLst>
        </p14:section>
        <p14:section name="dbatools" id="{078919F0-EAEE-4DEE-8F26-E4416A119E4E}">
          <p14:sldIdLst>
            <p14:sldId id="478"/>
            <p14:sldId id="481"/>
            <p14:sldId id="494"/>
            <p14:sldId id="495"/>
            <p14:sldId id="493"/>
            <p14:sldId id="491"/>
            <p14:sldId id="343"/>
          </p14:sldIdLst>
        </p14:section>
        <p14:section name="Questions and Thanks" id="{9A2380E3-8DC3-48E5-B0CC-C3C594B07AD0}">
          <p14:sldIdLst>
            <p14:sldId id="458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4B"/>
    <a:srgbClr val="E0245E"/>
    <a:srgbClr val="0078D7"/>
    <a:srgbClr val="58585A"/>
    <a:srgbClr val="939598"/>
    <a:srgbClr val="F2F2F1"/>
    <a:srgbClr val="FAFAFA"/>
    <a:srgbClr val="FCFCFC"/>
    <a:srgbClr val="F36E21"/>
    <a:srgbClr val="27B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4871" autoAdjust="0"/>
  </p:normalViewPr>
  <p:slideViewPr>
    <p:cSldViewPr snapToGrid="0">
      <p:cViewPr varScale="1">
        <p:scale>
          <a:sx n="110" d="100"/>
          <a:sy n="110" d="100"/>
        </p:scale>
        <p:origin x="76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rich Weinmann" userId="edaba3267b5797ea" providerId="Windows Live" clId="Web-{A5F34E6B-D02B-464D-95B7-6AE3AB3CDBE2}"/>
    <pc:docChg chg="modSld">
      <pc:chgData name="Friedrich Weinmann" userId="edaba3267b5797ea" providerId="Windows Live" clId="Web-{A5F34E6B-D02B-464D-95B7-6AE3AB3CDBE2}" dt="2018-03-19T18:28:40.912" v="14"/>
      <pc:docMkLst>
        <pc:docMk/>
      </pc:docMkLst>
      <pc:sldChg chg="delSp modSp">
        <pc:chgData name="Friedrich Weinmann" userId="edaba3267b5797ea" providerId="Windows Live" clId="Web-{A5F34E6B-D02B-464D-95B7-6AE3AB3CDBE2}" dt="2018-03-19T18:28:40.912" v="13"/>
        <pc:sldMkLst>
          <pc:docMk/>
          <pc:sldMk cId="1846184991" sldId="414"/>
        </pc:sldMkLst>
        <pc:spChg chg="del">
          <ac:chgData name="Friedrich Weinmann" userId="edaba3267b5797ea" providerId="Windows Live" clId="Web-{A5F34E6B-D02B-464D-95B7-6AE3AB3CDBE2}" dt="2018-03-19T18:28:35.193" v="0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A5F34E6B-D02B-464D-95B7-6AE3AB3CDBE2}" dt="2018-03-19T18:28:40.912" v="13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Friedrich Weinmann" userId="edaba3267b5797ea" providerId="Windows Live" clId="Web-{1F000D6D-4C0C-4862-AF9C-91683BA3A9EC}"/>
    <pc:docChg chg="modSld">
      <pc:chgData name="Friedrich Weinmann" userId="edaba3267b5797ea" providerId="Windows Live" clId="Web-{1F000D6D-4C0C-4862-AF9C-91683BA3A9EC}" dt="2018-03-19T18:26:11.209" v="38"/>
      <pc:docMkLst>
        <pc:docMk/>
      </pc:docMkLst>
      <pc:sldChg chg="addSp modSp">
        <pc:chgData name="Friedrich Weinmann" userId="edaba3267b5797ea" providerId="Windows Live" clId="Web-{1F000D6D-4C0C-4862-AF9C-91683BA3A9EC}" dt="2018-03-19T18:26:11.209" v="38"/>
        <pc:sldMkLst>
          <pc:docMk/>
          <pc:sldMk cId="1846184991" sldId="414"/>
        </pc:sldMkLst>
        <pc:spChg chg="add mod">
          <ac:chgData name="Friedrich Weinmann" userId="edaba3267b5797ea" providerId="Windows Live" clId="Web-{1F000D6D-4C0C-4862-AF9C-91683BA3A9EC}" dt="2018-03-19T18:26:11.209" v="38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1F000D6D-4C0C-4862-AF9C-91683BA3A9EC}" dt="2018-03-19T18:25:38.678" v="24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Chrissy LeMaire" userId="fffb4e015a970abe" providerId="LiveId" clId="{817CB935-722D-4170-A6FC-D3ABFBD4C984}"/>
    <pc:docChg chg="undo redo custSel addSld delSld modSld sldOrd delSection modSection">
      <pc:chgData name="Chrissy LeMaire" userId="fffb4e015a970abe" providerId="LiveId" clId="{817CB935-722D-4170-A6FC-D3ABFBD4C984}" dt="2018-03-19T18:25:14.047" v="1542" actId="20577"/>
      <pc:docMkLst>
        <pc:docMk/>
      </pc:docMkLst>
      <pc:sldChg chg="addSp delSp modSp">
        <pc:chgData name="Chrissy LeMaire" userId="fffb4e015a970abe" providerId="LiveId" clId="{817CB935-722D-4170-A6FC-D3ABFBD4C984}" dt="2018-03-19T14:47:38.460" v="149" actId="20577"/>
        <pc:sldMkLst>
          <pc:docMk/>
          <pc:sldMk cId="1515512664" sldId="310"/>
        </pc:sldMkLst>
        <pc:spChg chg="add mod">
          <ac:chgData name="Chrissy LeMaire" userId="fffb4e015a970abe" providerId="LiveId" clId="{817CB935-722D-4170-A6FC-D3ABFBD4C984}" dt="2018-03-19T14:47:38.460" v="149" actId="20577"/>
          <ac:spMkLst>
            <pc:docMk/>
            <pc:sldMk cId="1515512664" sldId="310"/>
            <ac:spMk id="3" creationId="{F8BF3DCA-447D-4672-B6D4-71DC3E49CCD4}"/>
          </ac:spMkLst>
        </pc:spChg>
        <pc:spChg chg="add mod">
          <ac:chgData name="Chrissy LeMaire" userId="fffb4e015a970abe" providerId="LiveId" clId="{817CB935-722D-4170-A6FC-D3ABFBD4C984}" dt="2018-03-19T14:47:32.441" v="134" actId="20577"/>
          <ac:spMkLst>
            <pc:docMk/>
            <pc:sldMk cId="1515512664" sldId="310"/>
            <ac:spMk id="5" creationId="{36293843-2161-41D3-9090-7DC67EAA3732}"/>
          </ac:spMkLst>
        </pc:spChg>
        <pc:spChg chg="mod">
          <ac:chgData name="Chrissy LeMaire" userId="fffb4e015a970abe" providerId="LiveId" clId="{817CB935-722D-4170-A6FC-D3ABFBD4C984}" dt="2018-03-19T14:46:32.110" v="80" actId="20577"/>
          <ac:spMkLst>
            <pc:docMk/>
            <pc:sldMk cId="1515512664" sldId="310"/>
            <ac:spMk id="22" creationId="{C10D3576-8B9C-4B47-9F81-02B268F7B9BB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7" creationId="{F5F86F9D-8F8C-46A6-8979-848D9132634D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9" creationId="{A18EB963-34B1-422E-B48D-B7602FEEA44F}"/>
          </ac:spMkLst>
        </pc:spChg>
        <pc:spChg chg="del mod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6" creationId="{00000000-0000-0000-0000-000000000000}"/>
          </ac:spMkLst>
        </pc:spChg>
      </pc:sldChg>
      <pc:sldChg chg="modSp">
        <pc:chgData name="Chrissy LeMaire" userId="fffb4e015a970abe" providerId="LiveId" clId="{817CB935-722D-4170-A6FC-D3ABFBD4C984}" dt="2018-03-19T18:25:14.047" v="1542" actId="20577"/>
        <pc:sldMkLst>
          <pc:docMk/>
          <pc:sldMk cId="1690938764" sldId="321"/>
        </pc:sldMkLst>
        <pc:spChg chg="mod">
          <ac:chgData name="Chrissy LeMaire" userId="fffb4e015a970abe" providerId="LiveId" clId="{817CB935-722D-4170-A6FC-D3ABFBD4C984}" dt="2018-03-19T14:45:27.915" v="60" actId="20577"/>
          <ac:spMkLst>
            <pc:docMk/>
            <pc:sldMk cId="1690938764" sldId="321"/>
            <ac:spMk id="10" creationId="{03DC1EA5-D83E-4457-A8FB-F1D49C3AA573}"/>
          </ac:spMkLst>
        </pc:spChg>
        <pc:spChg chg="mod">
          <ac:chgData name="Chrissy LeMaire" userId="fffb4e015a970abe" providerId="LiveId" clId="{817CB935-722D-4170-A6FC-D3ABFBD4C984}" dt="2018-03-19T18:25:14.047" v="1542" actId="20577"/>
          <ac:spMkLst>
            <pc:docMk/>
            <pc:sldMk cId="1690938764" sldId="321"/>
            <ac:spMk id="11" creationId="{4319ECA9-E1E9-40A4-86FB-E83F0DE3DAEA}"/>
          </ac:spMkLst>
        </pc:spChg>
        <pc:spChg chg="mod">
          <ac:chgData name="Chrissy LeMaire" userId="fffb4e015a970abe" providerId="LiveId" clId="{817CB935-722D-4170-A6FC-D3ABFBD4C984}" dt="2018-03-19T14:45:24.211" v="49" actId="20577"/>
          <ac:spMkLst>
            <pc:docMk/>
            <pc:sldMk cId="1690938764" sldId="321"/>
            <ac:spMk id="12" creationId="{79A83A78-AF28-4708-9F4B-96A9CF6D3F01}"/>
          </ac:spMkLst>
        </pc:spChg>
      </pc:sldChg>
      <pc:sldChg chg="modSp">
        <pc:chgData name="Chrissy LeMaire" userId="fffb4e015a970abe" providerId="LiveId" clId="{817CB935-722D-4170-A6FC-D3ABFBD4C984}" dt="2018-03-19T14:56:51.020" v="320" actId="20577"/>
        <pc:sldMkLst>
          <pc:docMk/>
          <pc:sldMk cId="2335265236" sldId="323"/>
        </pc:sldMkLst>
        <pc:spChg chg="mod">
          <ac:chgData name="Chrissy LeMaire" userId="fffb4e015a970abe" providerId="LiveId" clId="{817CB935-722D-4170-A6FC-D3ABFBD4C984}" dt="2018-03-19T14:56:51.020" v="320" actId="20577"/>
          <ac:spMkLst>
            <pc:docMk/>
            <pc:sldMk cId="2335265236" sldId="323"/>
            <ac:spMk id="7" creationId="{00000000-0000-0000-0000-000000000000}"/>
          </ac:spMkLst>
        </pc:spChg>
      </pc:sldChg>
      <pc:sldChg chg="modSp ord">
        <pc:chgData name="Chrissy LeMaire" userId="fffb4e015a970abe" providerId="LiveId" clId="{817CB935-722D-4170-A6FC-D3ABFBD4C984}" dt="2018-03-19T15:34:41.581" v="1440" actId="20577"/>
        <pc:sldMkLst>
          <pc:docMk/>
          <pc:sldMk cId="2718638152" sldId="343"/>
        </pc:sldMkLst>
        <pc:spChg chg="mod">
          <ac:chgData name="Chrissy LeMaire" userId="fffb4e015a970abe" providerId="LiveId" clId="{817CB935-722D-4170-A6FC-D3ABFBD4C984}" dt="2018-03-19T15:34:41.581" v="1440" actId="20577"/>
          <ac:spMkLst>
            <pc:docMk/>
            <pc:sldMk cId="2718638152" sldId="343"/>
            <ac:spMk id="7" creationId="{00000000-0000-0000-0000-000000000000}"/>
          </ac:spMkLst>
        </pc:spChg>
      </pc:sldChg>
      <pc:sldChg chg="addSp delSp modSp modNotesTx">
        <pc:chgData name="Chrissy LeMaire" userId="fffb4e015a970abe" providerId="LiveId" clId="{817CB935-722D-4170-A6FC-D3ABFBD4C984}" dt="2018-03-19T18:25:06.862" v="1538" actId="20577"/>
        <pc:sldMkLst>
          <pc:docMk/>
          <pc:sldMk cId="1846184991" sldId="414"/>
        </pc:sldMkLst>
        <pc:spChg chg="add del mod">
          <ac:chgData name="Chrissy LeMaire" userId="fffb4e015a970abe" providerId="LiveId" clId="{817CB935-722D-4170-A6FC-D3ABFBD4C984}" dt="2018-03-19T14:51:17.782" v="187" actId="478"/>
          <ac:spMkLst>
            <pc:docMk/>
            <pc:sldMk cId="1846184991" sldId="414"/>
            <ac:spMk id="4" creationId="{572F68E5-BC78-4513-B17F-C029CC628CA7}"/>
          </ac:spMkLst>
        </pc:spChg>
        <pc:spChg chg="add mod">
          <ac:chgData name="Chrissy LeMaire" userId="fffb4e015a970abe" providerId="LiveId" clId="{817CB935-722D-4170-A6FC-D3ABFBD4C984}" dt="2018-03-19T18:22:08.150" v="1530" actId="14100"/>
          <ac:spMkLst>
            <pc:docMk/>
            <pc:sldMk cId="1846184991" sldId="414"/>
            <ac:spMk id="6" creationId="{AF42DF60-ACC2-4EA8-8971-B376BB587DFF}"/>
          </ac:spMkLst>
        </pc:spChg>
        <pc:spChg chg="add mod">
          <ac:chgData name="Chrissy LeMaire" userId="fffb4e015a970abe" providerId="LiveId" clId="{817CB935-722D-4170-A6FC-D3ABFBD4C984}" dt="2018-03-19T18:20:53.615" v="1499" actId="20577"/>
          <ac:spMkLst>
            <pc:docMk/>
            <pc:sldMk cId="1846184991" sldId="414"/>
            <ac:spMk id="8" creationId="{8FAED324-C2B4-41C5-AEEB-3EA887168CE2}"/>
          </ac:spMkLst>
        </pc:spChg>
        <pc:spChg chg="mod">
          <ac:chgData name="Chrissy LeMaire" userId="fffb4e015a970abe" providerId="LiveId" clId="{817CB935-722D-4170-A6FC-D3ABFBD4C984}" dt="2018-03-19T18:25:06.862" v="1538" actId="20577"/>
          <ac:spMkLst>
            <pc:docMk/>
            <pc:sldMk cId="1846184991" sldId="414"/>
            <ac:spMk id="44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2:46.952" v="229" actId="20577"/>
          <ac:spMkLst>
            <pc:docMk/>
            <pc:sldMk cId="1846184991" sldId="414"/>
            <ac:spMk id="45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4:25.229" v="286" actId="20577"/>
          <ac:spMkLst>
            <pc:docMk/>
            <pc:sldMk cId="1846184991" sldId="414"/>
            <ac:spMk id="48" creationId="{69649EF9-CD5A-4A0F-9D73-E686FD07C226}"/>
          </ac:spMkLst>
        </pc:spChg>
        <pc:spChg chg="mod">
          <ac:chgData name="Chrissy LeMaire" userId="fffb4e015a970abe" providerId="LiveId" clId="{817CB935-722D-4170-A6FC-D3ABFBD4C984}" dt="2018-03-19T14:54:28.731" v="290" actId="20577"/>
          <ac:spMkLst>
            <pc:docMk/>
            <pc:sldMk cId="1846184991" sldId="414"/>
            <ac:spMk id="49" creationId="{4E124A15-69FE-4474-AA56-27BA21B2E278}"/>
          </ac:spMkLst>
        </pc:spChg>
        <pc:spChg chg="mod">
          <ac:chgData name="Chrissy LeMaire" userId="fffb4e015a970abe" providerId="LiveId" clId="{817CB935-722D-4170-A6FC-D3ABFBD4C984}" dt="2018-03-19T14:52:30.140" v="199" actId="20577"/>
          <ac:spMkLst>
            <pc:docMk/>
            <pc:sldMk cId="1846184991" sldId="414"/>
            <ac:spMk id="50" creationId="{F993830F-3BC7-48C6-8B7C-539EF9FB7F74}"/>
          </ac:spMkLst>
        </pc:spChg>
        <pc:spChg chg="mod">
          <ac:chgData name="Chrissy LeMaire" userId="fffb4e015a970abe" providerId="LiveId" clId="{817CB935-722D-4170-A6FC-D3ABFBD4C984}" dt="2018-03-19T18:24:41.426" v="1534" actId="20577"/>
          <ac:spMkLst>
            <pc:docMk/>
            <pc:sldMk cId="1846184991" sldId="414"/>
            <ac:spMk id="51" creationId="{54B18928-E420-4440-ADE7-22DC7E053B39}"/>
          </ac:spMkLst>
        </pc:spChg>
        <pc:spChg chg="del mod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2" creationId="{E20C1538-9956-4391-BB59-375F2BEF4189}"/>
          </ac:spMkLst>
        </pc:spChg>
        <pc:spChg chg="del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3" creationId="{AE3817A4-6B05-4508-AB5D-98A2F46E6AEE}"/>
          </ac:spMkLst>
        </pc:spChg>
        <pc:spChg chg="mod">
          <ac:chgData name="Chrissy LeMaire" userId="fffb4e015a970abe" providerId="LiveId" clId="{817CB935-722D-4170-A6FC-D3ABFBD4C984}" dt="2018-03-19T14:51:31.756" v="189" actId="1076"/>
          <ac:spMkLst>
            <pc:docMk/>
            <pc:sldMk cId="1846184991" sldId="414"/>
            <ac:spMk id="54" creationId="{3F6E0632-94A7-4D98-A591-D9DBD62DF3CC}"/>
          </ac:spMkLst>
        </pc:spChg>
        <pc:spChg chg="del mod">
          <ac:chgData name="Chrissy LeMaire" userId="fffb4e015a970abe" providerId="LiveId" clId="{817CB935-722D-4170-A6FC-D3ABFBD4C984}" dt="2018-03-19T14:51:15.366" v="186" actId="478"/>
          <ac:spMkLst>
            <pc:docMk/>
            <pc:sldMk cId="1846184991" sldId="414"/>
            <ac:spMk id="157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1:24.894" v="188" actId="1076"/>
          <ac:spMkLst>
            <pc:docMk/>
            <pc:sldMk cId="1846184991" sldId="414"/>
            <ac:spMk id="158" creationId="{00000000-0000-0000-0000-000000000000}"/>
          </ac:spMkLst>
        </pc:spChg>
        <pc:grpChg chg="mod">
          <ac:chgData name="Chrissy LeMaire" userId="fffb4e015a970abe" providerId="LiveId" clId="{817CB935-722D-4170-A6FC-D3ABFBD4C984}" dt="2018-03-19T14:51:24.894" v="188" actId="1076"/>
          <ac:grpSpMkLst>
            <pc:docMk/>
            <pc:sldMk cId="1846184991" sldId="414"/>
            <ac:grpSpMk id="91" creationId="{00000000-0000-0000-0000-000000000000}"/>
          </ac:grpSpMkLst>
        </pc:grpChg>
        <pc:grpChg chg="del">
          <ac:chgData name="Chrissy LeMaire" userId="fffb4e015a970abe" providerId="LiveId" clId="{817CB935-722D-4170-A6FC-D3ABFBD4C984}" dt="2018-03-19T14:51:15.366" v="186" actId="478"/>
          <ac:grpSpMkLst>
            <pc:docMk/>
            <pc:sldMk cId="1846184991" sldId="414"/>
            <ac:grpSpMk id="94" creationId="{00000000-0000-0000-0000-000000000000}"/>
          </ac:grpSpMkLst>
        </pc:grpChg>
        <pc:picChg chg="add del mod">
          <ac:chgData name="Chrissy LeMaire" userId="fffb4e015a970abe" providerId="LiveId" clId="{817CB935-722D-4170-A6FC-D3ABFBD4C984}" dt="2018-03-19T14:56:00.902" v="303" actId="478"/>
          <ac:picMkLst>
            <pc:docMk/>
            <pc:sldMk cId="1846184991" sldId="414"/>
            <ac:picMk id="3" creationId="{0F5997D4-4616-4222-9B9B-03621BAA2F86}"/>
          </ac:picMkLst>
        </pc:picChg>
        <pc:picChg chg="add">
          <ac:chgData name="Chrissy LeMaire" userId="fffb4e015a970abe" providerId="LiveId" clId="{817CB935-722D-4170-A6FC-D3ABFBD4C984}" dt="2018-03-19T14:56:01.230" v="304" actId="20577"/>
          <ac:picMkLst>
            <pc:docMk/>
            <pc:sldMk cId="1846184991" sldId="414"/>
            <ac:picMk id="31" creationId="{BA3795F5-7B2A-4344-BE99-5E7374843DA6}"/>
          </ac:picMkLst>
        </pc:picChg>
        <pc:picChg chg="add del">
          <ac:chgData name="Chrissy LeMaire" userId="fffb4e015a970abe" providerId="LiveId" clId="{817CB935-722D-4170-A6FC-D3ABFBD4C984}" dt="2018-03-19T14:55:41.484" v="293" actId="20577"/>
          <ac:picMkLst>
            <pc:docMk/>
            <pc:sldMk cId="1846184991" sldId="414"/>
            <ac:picMk id="1026" creationId="{2D923B7D-8088-4073-A9EB-F9F24FBC515B}"/>
          </ac:picMkLst>
        </pc:picChg>
        <pc:picChg chg="add del mod">
          <ac:chgData name="Chrissy LeMaire" userId="fffb4e015a970abe" providerId="LiveId" clId="{817CB935-722D-4170-A6FC-D3ABFBD4C984}" dt="2018-03-19T14:55:59.563" v="302" actId="20577"/>
          <ac:picMkLst>
            <pc:docMk/>
            <pc:sldMk cId="1846184991" sldId="414"/>
            <ac:picMk id="1028" creationId="{73C48D0D-FCCC-470D-8C16-86DE308E8FA8}"/>
          </ac:picMkLst>
        </pc:picChg>
      </pc:sldChg>
      <pc:sldChg chg="modSp">
        <pc:chgData name="Chrissy LeMaire" userId="fffb4e015a970abe" providerId="LiveId" clId="{817CB935-722D-4170-A6FC-D3ABFBD4C984}" dt="2018-03-19T14:57:50.603" v="336" actId="20577"/>
        <pc:sldMkLst>
          <pc:docMk/>
          <pc:sldMk cId="3119290343" sldId="478"/>
        </pc:sldMkLst>
        <pc:spChg chg="mod">
          <ac:chgData name="Chrissy LeMaire" userId="fffb4e015a970abe" providerId="LiveId" clId="{817CB935-722D-4170-A6FC-D3ABFBD4C984}" dt="2018-03-19T14:57:50.603" v="336" actId="20577"/>
          <ac:spMkLst>
            <pc:docMk/>
            <pc:sldMk cId="3119290343" sldId="478"/>
            <ac:spMk id="5" creationId="{75DCFED8-7764-4D2B-8745-63F34B8887DE}"/>
          </ac:spMkLst>
        </pc:spChg>
        <pc:spChg chg="mod">
          <ac:chgData name="Chrissy LeMaire" userId="fffb4e015a970abe" providerId="LiveId" clId="{817CB935-722D-4170-A6FC-D3ABFBD4C984}" dt="2018-03-19T14:57:20.933" v="332" actId="20577"/>
          <ac:spMkLst>
            <pc:docMk/>
            <pc:sldMk cId="3119290343" sldId="478"/>
            <ac:spMk id="6" creationId="{C24D4CFB-74B5-4E1E-8359-7B66CDDB0591}"/>
          </ac:spMkLst>
        </pc:spChg>
      </pc:sldChg>
      <pc:sldChg chg="del">
        <pc:chgData name="Chrissy LeMaire" userId="fffb4e015a970abe" providerId="LiveId" clId="{817CB935-722D-4170-A6FC-D3ABFBD4C984}" dt="2018-03-19T14:57:35.203" v="333" actId="2696"/>
        <pc:sldMkLst>
          <pc:docMk/>
          <pc:sldMk cId="1085621089" sldId="480"/>
        </pc:sldMkLst>
      </pc:sldChg>
      <pc:sldChg chg="addSp delSp modSp ord delAnim modAnim modNotesTx">
        <pc:chgData name="Chrissy LeMaire" userId="fffb4e015a970abe" providerId="LiveId" clId="{817CB935-722D-4170-A6FC-D3ABFBD4C984}" dt="2018-03-19T15:41:38.926" v="1464" actId="6549"/>
        <pc:sldMkLst>
          <pc:docMk/>
          <pc:sldMk cId="188231363" sldId="481"/>
        </pc:sldMkLst>
        <pc:spChg chg="del mod">
          <ac:chgData name="Chrissy LeMaire" userId="fffb4e015a970abe" providerId="LiveId" clId="{817CB935-722D-4170-A6FC-D3ABFBD4C984}" dt="2018-03-19T15:32:25.449" v="1395" actId="6549"/>
          <ac:spMkLst>
            <pc:docMk/>
            <pc:sldMk cId="188231363" sldId="481"/>
            <ac:spMk id="2" creationId="{00000000-0000-0000-0000-000000000000}"/>
          </ac:spMkLst>
        </pc:spChg>
        <pc:spChg chg="add 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3" creationId="{AEF7CDD6-4960-4361-AD34-23963047AF58}"/>
          </ac:spMkLst>
        </pc:spChg>
        <pc:spChg chg="add del mod">
          <ac:chgData name="Chrissy LeMaire" userId="fffb4e015a970abe" providerId="LiveId" clId="{817CB935-722D-4170-A6FC-D3ABFBD4C984}" dt="2018-03-19T15:32:31.364" v="1397" actId="478"/>
          <ac:spMkLst>
            <pc:docMk/>
            <pc:sldMk cId="188231363" sldId="481"/>
            <ac:spMk id="5" creationId="{B30C4508-1098-4F90-8A37-CAA4843CA3C6}"/>
          </ac:spMkLst>
        </pc:spChg>
        <pc:spChg chg="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7" creationId="{00000000-0000-0000-0000-000000000000}"/>
          </ac:spMkLst>
        </pc:spChg>
        <pc:spChg chg="add mod">
          <ac:chgData name="Chrissy LeMaire" userId="fffb4e015a970abe" providerId="LiveId" clId="{817CB935-722D-4170-A6FC-D3ABFBD4C984}" dt="2018-03-19T15:32:54.716" v="1414" actId="20577"/>
          <ac:spMkLst>
            <pc:docMk/>
            <pc:sldMk cId="188231363" sldId="481"/>
            <ac:spMk id="8" creationId="{EAEC81DE-34D2-41C5-A2E1-B330A7CF35A0}"/>
          </ac:spMkLst>
        </pc:spChg>
      </pc:sldChg>
      <pc:sldChg chg="modSp del">
        <pc:chgData name="Chrissy LeMaire" userId="fffb4e015a970abe" providerId="LiveId" clId="{817CB935-722D-4170-A6FC-D3ABFBD4C984}" dt="2018-03-19T15:05:36.579" v="718" actId="2696"/>
        <pc:sldMkLst>
          <pc:docMk/>
          <pc:sldMk cId="4114500439" sldId="482"/>
        </pc:sldMkLst>
        <pc:spChg chg="mod">
          <ac:chgData name="Chrissy LeMaire" userId="fffb4e015a970abe" providerId="LiveId" clId="{817CB935-722D-4170-A6FC-D3ABFBD4C984}" dt="2018-03-19T15:03:15.321" v="717" actId="20577"/>
          <ac:spMkLst>
            <pc:docMk/>
            <pc:sldMk cId="4114500439" sldId="482"/>
            <ac:spMk id="5" creationId="{00000000-0000-0000-0000-000000000000}"/>
          </ac:spMkLst>
        </pc:spChg>
      </pc:sldChg>
      <pc:sldChg chg="del">
        <pc:chgData name="Chrissy LeMaire" userId="fffb4e015a970abe" providerId="LiveId" clId="{817CB935-722D-4170-A6FC-D3ABFBD4C984}" dt="2018-03-19T15:05:36.589" v="719" actId="2696"/>
        <pc:sldMkLst>
          <pc:docMk/>
          <pc:sldMk cId="3879487277" sldId="483"/>
        </pc:sldMkLst>
      </pc:sldChg>
      <pc:sldChg chg="del">
        <pc:chgData name="Chrissy LeMaire" userId="fffb4e015a970abe" providerId="LiveId" clId="{817CB935-722D-4170-A6FC-D3ABFBD4C984}" dt="2018-03-19T15:05:36.688" v="720" actId="2696"/>
        <pc:sldMkLst>
          <pc:docMk/>
          <pc:sldMk cId="791635113" sldId="489"/>
        </pc:sldMkLst>
      </pc:sldChg>
      <pc:sldChg chg="del">
        <pc:chgData name="Chrissy LeMaire" userId="fffb4e015a970abe" providerId="LiveId" clId="{817CB935-722D-4170-A6FC-D3ABFBD4C984}" dt="2018-03-19T15:10:40.055" v="989" actId="2696"/>
        <pc:sldMkLst>
          <pc:docMk/>
          <pc:sldMk cId="1884055595" sldId="490"/>
        </pc:sldMkLst>
      </pc:sldChg>
      <pc:sldChg chg="addSp delSp modNotesTx">
        <pc:chgData name="Chrissy LeMaire" userId="fffb4e015a970abe" providerId="LiveId" clId="{817CB935-722D-4170-A6FC-D3ABFBD4C984}" dt="2018-03-19T15:34:31.237" v="1428" actId="6549"/>
        <pc:sldMkLst>
          <pc:docMk/>
          <pc:sldMk cId="1348323312" sldId="491"/>
        </pc:sldMkLst>
        <pc:picChg chg="del">
          <ac:chgData name="Chrissy LeMaire" userId="fffb4e015a970abe" providerId="LiveId" clId="{817CB935-722D-4170-A6FC-D3ABFBD4C984}" dt="2018-03-19T15:11:20.447" v="991" actId="478"/>
          <ac:picMkLst>
            <pc:docMk/>
            <pc:sldMk cId="1348323312" sldId="491"/>
            <ac:picMk id="3" creationId="{1FF0CAF7-17C4-486E-A2BF-D286EAE131F2}"/>
          </ac:picMkLst>
        </pc:picChg>
        <pc:picChg chg="add">
          <ac:chgData name="Chrissy LeMaire" userId="fffb4e015a970abe" providerId="LiveId" clId="{817CB935-722D-4170-A6FC-D3ABFBD4C984}" dt="2018-03-19T15:11:20.594" v="992" actId="6549"/>
          <ac:picMkLst>
            <pc:docMk/>
            <pc:sldMk cId="1348323312" sldId="491"/>
            <ac:picMk id="4" creationId="{56329E9A-8428-4753-B2FD-37B05C336E4D}"/>
          </ac:picMkLst>
        </pc:picChg>
      </pc:sldChg>
      <pc:sldChg chg="modSp add modAnim modNotesTx">
        <pc:chgData name="Chrissy LeMaire" userId="fffb4e015a970abe" providerId="LiveId" clId="{817CB935-722D-4170-A6FC-D3ABFBD4C984}" dt="2018-03-19T15:13:54.318" v="1069" actId="20577"/>
        <pc:sldMkLst>
          <pc:docMk/>
          <pc:sldMk cId="473062797" sldId="493"/>
        </pc:sldMkLst>
        <pc:spChg chg="mod">
          <ac:chgData name="Chrissy LeMaire" userId="fffb4e015a970abe" providerId="LiveId" clId="{817CB935-722D-4170-A6FC-D3ABFBD4C984}" dt="2018-03-19T15:10:11.016" v="987" actId="20577"/>
          <ac:spMkLst>
            <pc:docMk/>
            <pc:sldMk cId="473062797" sldId="493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13:54.318" v="1069" actId="20577"/>
          <ac:spMkLst>
            <pc:docMk/>
            <pc:sldMk cId="473062797" sldId="493"/>
            <ac:spMk id="7" creationId="{00000000-0000-0000-0000-000000000000}"/>
          </ac:spMkLst>
        </pc:spChg>
      </pc:sldChg>
      <pc:sldChg chg="modSp add modAnim modNotesTx">
        <pc:chgData name="Chrissy LeMaire" userId="fffb4e015a970abe" providerId="LiveId" clId="{817CB935-722D-4170-A6FC-D3ABFBD4C984}" dt="2018-03-19T15:37:41.005" v="1463" actId="20577"/>
        <pc:sldMkLst>
          <pc:docMk/>
          <pc:sldMk cId="223619626" sldId="494"/>
        </pc:sldMkLst>
        <pc:spChg chg="mod">
          <ac:chgData name="Chrissy LeMaire" userId="fffb4e015a970abe" providerId="LiveId" clId="{817CB935-722D-4170-A6FC-D3ABFBD4C984}" dt="2018-03-19T15:16:20.255" v="1086" actId="20577"/>
          <ac:spMkLst>
            <pc:docMk/>
            <pc:sldMk cId="223619626" sldId="494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37:41.005" v="1463" actId="20577"/>
          <ac:spMkLst>
            <pc:docMk/>
            <pc:sldMk cId="223619626" sldId="494"/>
            <ac:spMk id="7" creationId="{00000000-0000-0000-0000-000000000000}"/>
          </ac:spMkLst>
        </pc:spChg>
      </pc:sldChg>
      <pc:sldChg chg="add ord">
        <pc:chgData name="Chrissy LeMaire" userId="fffb4e015a970abe" providerId="LiveId" clId="{817CB935-722D-4170-A6FC-D3ABFBD4C984}" dt="2018-03-19T15:33:15.755" v="1416" actId="20577"/>
        <pc:sldMkLst>
          <pc:docMk/>
          <pc:sldMk cId="582960626" sldId="495"/>
        </pc:sldMkLst>
      </pc:sldChg>
      <pc:sldChg chg="del">
        <pc:chgData name="Chrissy LeMaire" userId="fffb4e015a970abe" providerId="LiveId" clId="{817CB935-722D-4170-A6FC-D3ABFBD4C984}" dt="2018-03-19T15:05:42.853" v="723" actId="2696"/>
        <pc:sldMkLst>
          <pc:docMk/>
          <pc:sldMk cId="4098428997" sldId="495"/>
        </pc:sldMkLst>
      </pc:sldChg>
      <pc:sldChg chg="del">
        <pc:chgData name="Chrissy LeMaire" userId="fffb4e015a970abe" providerId="LiveId" clId="{817CB935-722D-4170-A6FC-D3ABFBD4C984}" dt="2018-03-19T15:05:42.893" v="724" actId="2696"/>
        <pc:sldMkLst>
          <pc:docMk/>
          <pc:sldMk cId="755780043" sldId="496"/>
        </pc:sldMkLst>
      </pc:sldChg>
      <pc:sldChg chg="del">
        <pc:chgData name="Chrissy LeMaire" userId="fffb4e015a970abe" providerId="LiveId" clId="{817CB935-722D-4170-A6FC-D3ABFBD4C984}" dt="2018-03-19T15:05:42.901" v="725" actId="2696"/>
        <pc:sldMkLst>
          <pc:docMk/>
          <pc:sldMk cId="4068560136" sldId="497"/>
        </pc:sldMkLst>
      </pc:sldChg>
      <pc:sldChg chg="del">
        <pc:chgData name="Chrissy LeMaire" userId="fffb4e015a970abe" providerId="LiveId" clId="{817CB935-722D-4170-A6FC-D3ABFBD4C984}" dt="2018-03-19T15:05:52.311" v="727" actId="2696"/>
        <pc:sldMkLst>
          <pc:docMk/>
          <pc:sldMk cId="1803891928" sldId="498"/>
        </pc:sldMkLst>
      </pc:sldChg>
      <pc:sldChg chg="del">
        <pc:chgData name="Chrissy LeMaire" userId="fffb4e015a970abe" providerId="LiveId" clId="{817CB935-722D-4170-A6FC-D3ABFBD4C984}" dt="2018-03-19T15:05:42.837" v="721" actId="2696"/>
        <pc:sldMkLst>
          <pc:docMk/>
          <pc:sldMk cId="476105221" sldId="499"/>
        </pc:sldMkLst>
      </pc:sldChg>
      <pc:sldChg chg="del">
        <pc:chgData name="Chrissy LeMaire" userId="fffb4e015a970abe" providerId="LiveId" clId="{817CB935-722D-4170-A6FC-D3ABFBD4C984}" dt="2018-03-19T15:05:42.845" v="722" actId="2696"/>
        <pc:sldMkLst>
          <pc:docMk/>
          <pc:sldMk cId="1354997371" sldId="525"/>
        </pc:sldMkLst>
      </pc:sldChg>
      <pc:sldChg chg="del">
        <pc:chgData name="Chrissy LeMaire" userId="fffb4e015a970abe" providerId="LiveId" clId="{817CB935-722D-4170-A6FC-D3ABFBD4C984}" dt="2018-03-19T14:45:57.584" v="66" actId="2696"/>
        <pc:sldMkLst>
          <pc:docMk/>
          <pc:sldMk cId="148607444" sldId="526"/>
        </pc:sldMkLst>
      </pc:sldChg>
      <pc:sldMasterChg chg="delSldLayout">
        <pc:chgData name="Chrissy LeMaire" userId="fffb4e015a970abe" providerId="LiveId" clId="{817CB935-722D-4170-A6FC-D3ABFBD4C984}" dt="2018-03-19T14:45:57.584" v="67" actId="2696"/>
        <pc:sldMasterMkLst>
          <pc:docMk/>
          <pc:sldMasterMk cId="4065379441" sldId="2147483648"/>
        </pc:sldMasterMkLst>
        <pc:sldLayoutChg chg="del">
          <pc:chgData name="Chrissy LeMaire" userId="fffb4e015a970abe" providerId="LiveId" clId="{817CB935-722D-4170-A6FC-D3ABFBD4C984}" dt="2018-03-19T14:45:57.584" v="67" actId="2696"/>
          <pc:sldLayoutMkLst>
            <pc:docMk/>
            <pc:sldMasterMk cId="4065379441" sldId="2147483648"/>
            <pc:sldLayoutMk cId="506447857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dbatools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not forwards </a:t>
            </a:r>
            <a:r>
              <a:rPr lang="en-US" dirty="0" err="1"/>
              <a:t>compat</a:t>
            </a:r>
            <a:r>
              <a:rPr lang="en-US" dirty="0"/>
              <a:t> with core yet – waiting on SMO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Great 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4BD43-319B-47C0-A64C-F1000BBD402E}"/>
              </a:ext>
            </a:extLst>
          </p:cNvPr>
          <p:cNvSpPr/>
          <p:nvPr userDrawn="1"/>
        </p:nvSpPr>
        <p:spPr>
          <a:xfrm>
            <a:off x="6208968" y="0"/>
            <a:ext cx="2935032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QLUG-Alleen titel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3/04/2018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4438A28A-22C9-4A81-92BB-EED127EDB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C211-F984-4F7D-B313-6159A5D9F7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LUG-Teks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70443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880"/>
            <a:ext cx="7886700" cy="28948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3/04/2018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22760"/>
            <a:ext cx="7886700" cy="537188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47789465-DEA5-4F45-AFD7-4C9C818A8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90024-D872-44BE-B0BA-C2C67C709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QLUG-Leeg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3340B5-BFBA-4C67-A2F5-C24CE5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3/04/2018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462919-4E93-4C5C-9D36-7ADB2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845E61-5755-4E3F-9DFB-5EE872E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C2C6E7F0-9BDB-4FE4-AF0C-A3C57A0E5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3B45-F37D-46A3-B270-8061C2346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QLUG-Vergelijking + subtitels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3/04/2018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AD6BA8A-4EA1-4E68-8D66-AD010E6E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8631B-64C2-4509-8325-D0900B56CB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28C51-1424-4D35-A679-B08A92ADBB1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10504" y="4754864"/>
            <a:ext cx="552592" cy="2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7" r:id="rId3"/>
    <p:sldLayoutId id="2147483666" r:id="rId4"/>
    <p:sldLayoutId id="2147483665" r:id="rId5"/>
    <p:sldLayoutId id="2147483659" r:id="rId6"/>
    <p:sldLayoutId id="2147483663" r:id="rId7"/>
    <p:sldLayoutId id="2147483669" r:id="rId8"/>
    <p:sldLayoutId id="2147483657" r:id="rId9"/>
    <p:sldLayoutId id="2147483670" r:id="rId10"/>
    <p:sldLayoutId id="2147483671" r:id="rId11"/>
    <p:sldLayoutId id="2147483678" r:id="rId12"/>
    <p:sldLayoutId id="2147483679" r:id="rId13"/>
    <p:sldLayoutId id="2147483680" r:id="rId14"/>
    <p:sldLayoutId id="2147483681" r:id="rId15"/>
    <p:sldLayoutId id="2147483683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03DC1EA5-D83E-4457-A8FB-F1D49C3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385004"/>
            <a:ext cx="6362700" cy="453733"/>
          </a:xfrm>
        </p:spPr>
        <p:txBody>
          <a:bodyPr/>
          <a:lstStyle/>
          <a:p>
            <a:pPr fontAlgn="base"/>
            <a:r>
              <a:rPr lang="en-US" b="1" dirty="0"/>
              <a:t>dbatools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19ECA9-E1E9-40A4-86FB-E83F0DE3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3370" y="3904324"/>
            <a:ext cx="4777259" cy="716973"/>
          </a:xfrm>
        </p:spPr>
        <p:txBody>
          <a:bodyPr/>
          <a:lstStyle/>
          <a:p>
            <a:r>
              <a:rPr lang="en-US" dirty="0"/>
              <a:t>Chrissy LeMaire</a:t>
            </a:r>
          </a:p>
          <a:p>
            <a:r>
              <a:rPr lang="en-US"/>
              <a:t>Fred</a:t>
            </a:r>
            <a:r>
              <a:rPr lang="en-US" dirty="0"/>
              <a:t> </a:t>
            </a:r>
            <a:r>
              <a:rPr lang="en-US" dirty="0" err="1"/>
              <a:t>Weinmann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A83A78-AF28-4708-9F4B-96A9CF6D3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" y="647700"/>
            <a:ext cx="8397240" cy="1688171"/>
          </a:xfrm>
        </p:spPr>
        <p:txBody>
          <a:bodyPr/>
          <a:lstStyle/>
          <a:p>
            <a:pPr fontAlgn="base"/>
            <a:r>
              <a:rPr lang="en-US" dirty="0"/>
              <a:t>somewhat advanced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Runspaces</a:t>
            </a:r>
            <a:r>
              <a:rPr lang="en-US" dirty="0"/>
              <a:t> for importing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importing for </a:t>
            </a:r>
            <a:r>
              <a:rPr lang="en-US" dirty="0" err="1"/>
              <a:t>devs</a:t>
            </a:r>
            <a:r>
              <a:rPr lang="en-US" dirty="0"/>
              <a:t> and end-users</a:t>
            </a:r>
          </a:p>
          <a:p>
            <a:pPr>
              <a:lnSpc>
                <a:spcPct val="150000"/>
              </a:lnSpc>
            </a:pPr>
            <a:r>
              <a:rPr lang="en-US" dirty="0"/>
              <a:t>No sea of red by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logging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Custom parameter types! Like </a:t>
            </a:r>
            <a:r>
              <a:rPr lang="en-US" dirty="0" err="1"/>
              <a:t>DbaInstance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advanced things we do</a:t>
            </a:r>
          </a:p>
        </p:txBody>
      </p:sp>
    </p:spTree>
    <p:extLst>
      <p:ext uri="{BB962C8B-B14F-4D97-AF65-F5344CB8AC3E}">
        <p14:creationId xmlns:p14="http://schemas.microsoft.com/office/powerpoint/2010/main" val="47306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4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56329E9A-8428-4753-B2FD-37B05C33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Invite yourself to Slack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dbatools.io/slack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Join #dbatools and #dbatools-dev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Ask questions, possibly get answers in real time ;)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our Slack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90" y="6632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Chrissy LeMaire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89" y="3103627"/>
            <a:ext cx="4767528" cy="752756"/>
          </a:xfrm>
        </p:spPr>
        <p:txBody>
          <a:bodyPr/>
          <a:lstStyle/>
          <a:p>
            <a:r>
              <a:rPr lang="en-US" dirty="0"/>
              <a:t>Sr. Systems Engineer</a:t>
            </a:r>
          </a:p>
          <a:p>
            <a:r>
              <a:rPr lang="en-US" dirty="0"/>
              <a:t>GDIT @ NATO Special Ops HQ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Data Pro – Since 1999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DBA, Developer and Architect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2088129"/>
            <a:ext cx="2833895" cy="268836"/>
          </a:xfrm>
        </p:spPr>
        <p:txBody>
          <a:bodyPr/>
          <a:lstStyle/>
          <a:p>
            <a:r>
              <a:rPr lang="en-US" dirty="0"/>
              <a:t>PowerShell MVP – Since 2015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5971902" y="2357438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PowerShell work revolves around SQL Server with a bit of VMware &amp; SharePoint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74145" y="4065133"/>
            <a:ext cx="1321867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chrissylemaire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62818" y="4065133"/>
            <a:ext cx="440969" cy="261938"/>
          </a:xfrm>
        </p:spPr>
        <p:txBody>
          <a:bodyPr/>
          <a:lstStyle/>
          <a:p>
            <a:r>
              <a:rPr lang="en-US" dirty="0"/>
              <a:t>@cl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277" y="4079802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9222" y="4079802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Placeholder 27" descr="Picture Placeholder 17">
            <a:extLst>
              <a:ext uri="{FF2B5EF4-FFF2-40B4-BE49-F238E27FC236}">
                <a16:creationId xmlns:a16="http://schemas.microsoft.com/office/drawing/2014/main" id="{E4D4B6C2-6911-4C88-BE47-1450DDAC78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/>
          </a:blip>
          <a:srcRect t="4000" b="4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C10D3576-8B9C-4B47-9F81-02B268F7B9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0248" y="4438617"/>
            <a:ext cx="1773385" cy="354012"/>
          </a:xfrm>
        </p:spPr>
        <p:txBody>
          <a:bodyPr/>
          <a:lstStyle/>
          <a:p>
            <a:pPr algn="ctr"/>
            <a:r>
              <a:rPr lang="en-US" dirty="0"/>
              <a:t>dbatools.io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3DCA-447D-4672-B6D4-71DC3E49CC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3843-2161-41D3-9090-7DC67EAA3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dbatools &amp; </a:t>
            </a:r>
            <a:r>
              <a:rPr lang="en-US" dirty="0" err="1"/>
              <a:t>dbachecks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6217791" y="2035947"/>
            <a:ext cx="2050229" cy="268836"/>
          </a:xfrm>
        </p:spPr>
        <p:txBody>
          <a:bodyPr/>
          <a:lstStyle/>
          <a:p>
            <a:r>
              <a:rPr lang="en-US" dirty="0">
                <a:solidFill>
                  <a:srgbClr val="E0245E"/>
                </a:solidFill>
              </a:rPr>
              <a:t>PowerShell since 2005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F1A8-648F-4795-8AD3-C718F309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" y="0"/>
            <a:ext cx="4422578" cy="5143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4E6150-ECC8-44E1-9C88-8E827F28CEDC}"/>
              </a:ext>
            </a:extLst>
          </p:cNvPr>
          <p:cNvSpPr/>
          <p:nvPr/>
        </p:nvSpPr>
        <p:spPr>
          <a:xfrm>
            <a:off x="6766032" y="2304783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>
                <a:solidFill>
                  <a:srgbClr val="E0245E"/>
                </a:solidFill>
              </a:rPr>
              <a:t>❤️</a:t>
            </a:r>
          </a:p>
        </p:txBody>
      </p:sp>
    </p:spTree>
    <p:extLst>
      <p:ext uri="{BB962C8B-B14F-4D97-AF65-F5344CB8AC3E}">
        <p14:creationId xmlns:p14="http://schemas.microsoft.com/office/powerpoint/2010/main" val="13434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750850" y="2632939"/>
            <a:ext cx="3821150" cy="47092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Friedrich Weinmann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90" y="3103628"/>
            <a:ext cx="4293705" cy="405685"/>
          </a:xfrm>
        </p:spPr>
        <p:txBody>
          <a:bodyPr/>
          <a:lstStyle/>
          <a:p>
            <a:r>
              <a:rPr lang="en-US" dirty="0"/>
              <a:t>Consultant &amp; Software Architect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2209418" y="3851830"/>
            <a:ext cx="1378560" cy="24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FredWeinmann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2005878" y="3866500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 Placeholder 149">
            <a:extLst>
              <a:ext uri="{FF2B5EF4-FFF2-40B4-BE49-F238E27FC236}">
                <a16:creationId xmlns:a16="http://schemas.microsoft.com/office/drawing/2014/main" id="{69649EF9-CD5A-4A0F-9D73-E686FD07C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1903" y="1121553"/>
            <a:ext cx="2833895" cy="268836"/>
          </a:xfrm>
        </p:spPr>
        <p:txBody>
          <a:bodyPr/>
          <a:lstStyle/>
          <a:p>
            <a:r>
              <a:rPr lang="en-US" dirty="0"/>
              <a:t>Stuttgart PowerShell UG</a:t>
            </a:r>
          </a:p>
        </p:txBody>
      </p:sp>
      <p:sp>
        <p:nvSpPr>
          <p:cNvPr id="49" name="Text Placeholder 151">
            <a:extLst>
              <a:ext uri="{FF2B5EF4-FFF2-40B4-BE49-F238E27FC236}">
                <a16:creationId xmlns:a16="http://schemas.microsoft.com/office/drawing/2014/main" id="{4E124A15-69FE-4474-AA56-27BA21B2E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903" y="139086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Lead</a:t>
            </a:r>
          </a:p>
        </p:txBody>
      </p:sp>
      <p:sp>
        <p:nvSpPr>
          <p:cNvPr id="50" name="Text Placeholder 152">
            <a:extLst>
              <a:ext uri="{FF2B5EF4-FFF2-40B4-BE49-F238E27FC236}">
                <a16:creationId xmlns:a16="http://schemas.microsoft.com/office/drawing/2014/main" id="{F993830F-3BC7-48C6-8B7C-539EF9FB7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1903" y="2164969"/>
            <a:ext cx="2833895" cy="268836"/>
          </a:xfrm>
        </p:spPr>
        <p:txBody>
          <a:bodyPr/>
          <a:lstStyle/>
          <a:p>
            <a:r>
              <a:rPr lang="en-US" dirty="0" err="1"/>
              <a:t>Sapien</a:t>
            </a:r>
            <a:r>
              <a:rPr lang="en-US" dirty="0"/>
              <a:t> MVP</a:t>
            </a:r>
          </a:p>
        </p:txBody>
      </p:sp>
      <p:sp>
        <p:nvSpPr>
          <p:cNvPr id="51" name="Text Placeholder 153">
            <a:extLst>
              <a:ext uri="{FF2B5EF4-FFF2-40B4-BE49-F238E27FC236}">
                <a16:creationId xmlns:a16="http://schemas.microsoft.com/office/drawing/2014/main" id="{54B18928-E420-4440-ADE7-22DC7E053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903" y="2434278"/>
            <a:ext cx="2833895" cy="6417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2017</a:t>
            </a:r>
          </a:p>
        </p:txBody>
      </p:sp>
      <p:sp>
        <p:nvSpPr>
          <p:cNvPr id="54" name="Text Placeholder 23">
            <a:extLst>
              <a:ext uri="{FF2B5EF4-FFF2-40B4-BE49-F238E27FC236}">
                <a16:creationId xmlns:a16="http://schemas.microsoft.com/office/drawing/2014/main" id="{3F6E0632-94A7-4D98-A591-D9DBD62DF3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20678" y="4347401"/>
            <a:ext cx="1284631" cy="354012"/>
          </a:xfrm>
        </p:spPr>
        <p:txBody>
          <a:bodyPr/>
          <a:lstStyle/>
          <a:p>
            <a:r>
              <a:rPr lang="en-US" dirty="0"/>
              <a:t>psframework.org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2DF60-ACC2-4EA8-8971-B376BB587D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1902" y="3614840"/>
            <a:ext cx="3057798" cy="594513"/>
          </a:xfrm>
        </p:spPr>
        <p:txBody>
          <a:bodyPr/>
          <a:lstStyle/>
          <a:p>
            <a:r>
              <a:rPr lang="en-US" dirty="0" err="1"/>
              <a:t>PSFramework</a:t>
            </a:r>
            <a:r>
              <a:rPr lang="en-US" dirty="0"/>
              <a:t>, </a:t>
            </a:r>
            <a:r>
              <a:rPr lang="en-US" dirty="0" err="1"/>
              <a:t>PSUtil</a:t>
            </a:r>
            <a:r>
              <a:rPr lang="en-US" dirty="0"/>
              <a:t>, </a:t>
            </a:r>
            <a:r>
              <a:rPr lang="en-US" dirty="0" err="1"/>
              <a:t>PSModuleDevelopment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AED324-C2B4-41C5-AEEB-3EA887168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pic>
        <p:nvPicPr>
          <p:cNvPr id="31" name="Picture 4" descr="Image result for Friedrich Weinmann sapien">
            <a:extLst>
              <a:ext uri="{FF2B5EF4-FFF2-40B4-BE49-F238E27FC236}">
                <a16:creationId xmlns:a16="http://schemas.microsoft.com/office/drawing/2014/main" id="{BA3795F5-7B2A-4344-BE99-5E737484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0" y="767298"/>
            <a:ext cx="1443381" cy="14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intro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3526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5512"/>
            <a:ext cx="6170084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dbatools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4D4CFB-74B5-4E1E-8359-7B66CDDB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759" y="2656469"/>
            <a:ext cx="4862858" cy="453733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77516-DA46-46B0-9F33-AF5651A2B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9" y="1699012"/>
            <a:ext cx="1987401" cy="19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EC81DE-34D2-41C5-A2E1-B330A7CF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5272"/>
            <a:ext cx="9144000" cy="612956"/>
          </a:xfrm>
        </p:spPr>
        <p:txBody>
          <a:bodyPr/>
          <a:lstStyle/>
          <a:p>
            <a:pPr algn="ctr"/>
            <a:r>
              <a:rPr lang="en-US" dirty="0"/>
              <a:t>Began as Start-SqlMigration.ps1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 100 contributors</a:t>
            </a:r>
          </a:p>
          <a:p>
            <a:pPr>
              <a:lnSpc>
                <a:spcPct val="150000"/>
              </a:lnSpc>
            </a:pPr>
            <a:r>
              <a:rPr lang="en-US" dirty="0"/>
              <a:t>Over 380 commands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files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Pester tests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1300 channel members in #dbatools</a:t>
            </a:r>
          </a:p>
          <a:p>
            <a:pPr>
              <a:lnSpc>
                <a:spcPct val="150000"/>
              </a:lnSpc>
            </a:pPr>
            <a:r>
              <a:rPr lang="en-US" dirty="0"/>
              <a:t>Over 70000 downloads from PowerShell Gallery &amp;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</p:spTree>
    <p:extLst>
      <p:ext uri="{BB962C8B-B14F-4D97-AF65-F5344CB8AC3E}">
        <p14:creationId xmlns:p14="http://schemas.microsoft.com/office/powerpoint/2010/main" val="2236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try not to scare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We’re backwards compatible*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easy documented ways to install</a:t>
            </a:r>
          </a:p>
          <a:p>
            <a:pPr>
              <a:lnSpc>
                <a:spcPct val="150000"/>
              </a:lnSpc>
            </a:pPr>
            <a:r>
              <a:rPr lang="en-US" dirty="0"/>
              <a:t>We provide help in #dbatools on SQL Community Slack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module</a:t>
            </a:r>
          </a:p>
        </p:txBody>
      </p:sp>
    </p:spTree>
    <p:extLst>
      <p:ext uri="{BB962C8B-B14F-4D97-AF65-F5344CB8AC3E}">
        <p14:creationId xmlns:p14="http://schemas.microsoft.com/office/powerpoint/2010/main" val="5829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0</TotalTime>
  <Words>264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Gotham Book</vt:lpstr>
      <vt:lpstr>Gotham Light</vt:lpstr>
      <vt:lpstr>Open Sans</vt:lpstr>
      <vt:lpstr>Segoe UI</vt:lpstr>
      <vt:lpstr>Segoe UI Light</vt:lpstr>
      <vt:lpstr>Wingdings</vt:lpstr>
      <vt:lpstr>PASS 2013_SpeakerTemplate_16x9</vt:lpstr>
      <vt:lpstr>PowerPoint Presentation</vt:lpstr>
      <vt:lpstr>Chrissy LeMaire</vt:lpstr>
      <vt:lpstr>PowerPoint Presentation</vt:lpstr>
      <vt:lpstr> Friedrich Weinmann</vt:lpstr>
      <vt:lpstr>Agenda</vt:lpstr>
      <vt:lpstr>dbatools</vt:lpstr>
      <vt:lpstr>Began as Start-SqlMigration.ps1</vt:lpstr>
      <vt:lpstr>By the numbers</vt:lpstr>
      <vt:lpstr>User-friendly module</vt:lpstr>
      <vt:lpstr>Some advanced things we do</vt:lpstr>
      <vt:lpstr>demo time!</vt:lpstr>
      <vt:lpstr>Join our Slack channel</vt:lpstr>
      <vt:lpstr>Questions!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Friedrich Weinmann</cp:lastModifiedBy>
  <cp:revision>515</cp:revision>
  <dcterms:created xsi:type="dcterms:W3CDTF">2013-07-12T18:23:55Z</dcterms:created>
  <dcterms:modified xsi:type="dcterms:W3CDTF">2018-04-03T21:03:36Z</dcterms:modified>
</cp:coreProperties>
</file>