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F74D-53EA-4AE2-8F51-F92587B03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250F1-9FEA-401F-B7AC-0DAD0B136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31E1-4CC8-4158-82D5-17AE12BF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5DD7-FAFC-4540-8F45-9D49020B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02E1-DB93-4CE3-B39F-7E4D8166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DF49-B41D-444D-8EE7-8CE595D2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04303-ED97-44E3-8855-68020E1A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7D9D-E29F-4CD4-BBB3-68491BC6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B735-CE3E-41B3-BD1A-9BF560F1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1888-9291-431A-A0ED-A18AED49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FEF4-CAF2-4109-AE78-C38295813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7344-3F57-4F44-A467-9F8DAE61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292E-5B36-49A6-BF45-40E1A3C7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C135-2240-4D6A-AA56-EFA6CD6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D5D7-DF6E-492D-A67F-FC0715ED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41FB-EB01-41C9-8874-C110301E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A1FE-BA4F-4A66-815B-F722BB1F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7354-215E-4476-A1AD-698512D2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9D15-EA80-4906-8440-E27851BE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980A-B810-4FE8-8719-AB30C22E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5F39-F3E3-4CB4-8841-DCFCE12E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AB3F-9112-452F-96D8-0BF091D1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5651-002F-4D56-818F-8AAB1745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8593-0D09-4ECB-AEE1-705DDA2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F7B3-0442-4B73-A6A2-80DC9F70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A3E8-384D-4292-9449-1DF1099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2407-CC93-41A5-9175-F8FA490E9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96239-C345-4B48-975A-CF0220BC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ACF24-7760-4B71-BE4F-932561CD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C74E-18BF-420E-BF5A-D8D6A79E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3449-897D-468C-8B12-168315CB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1384-95B6-40E6-802D-B35A44E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FEB2-82D7-48DF-9219-24809702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511DE-22E6-43E3-B59F-45972618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9EB96-BD9E-4D7B-B81D-06643C77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53765-F989-430E-AB95-9DEBC6DA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76D0D-7DF2-4DCF-93E2-06D300E7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1B998-B97C-4CBB-ADCA-29F58BF0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46FD4-2C8B-418E-A97D-6D9C752A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EFBB-D1FF-486E-9863-7F432514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3E222-4BFC-46CE-83EE-258C69F8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6BAA-F11E-4A42-8AD1-48D3432B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05C0F-3869-4BC6-8D65-56431CAE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6C100-F12B-4B92-A963-A1D25BC7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4A665-CA2B-4413-BAB0-506037FF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8367E-A439-41A2-A7D5-3FB8ABA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1478-D024-4D5E-AFC4-E9B0039E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DD8F-B7E2-4FBE-8669-9AF323A4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06D7-9F16-4134-982F-70B521BF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E5E95-974D-415B-8BE3-4AC31351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4FC0-69A4-40E6-95F8-BDBAC484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11CCF-14DF-436C-83AC-7BB07B1C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C079-4DCF-4167-BB0F-582A288C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4D5EB-9349-4024-8392-7F215D341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653-05BF-4E16-A5D2-5361642A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604B6-5464-4E35-9498-B071812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3F94-7414-479B-BC3B-EC60849D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212E-D9E4-4E8D-9E35-1588B711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178C1-8313-4302-A923-96EF76DF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6B99A-AB70-4FE4-B701-B0228EC9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1A1C2-41BB-44A6-BF1F-F15B31494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BB00-ADC8-4A11-8EC0-78FE0B80DA7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26F6-B6DA-4C72-AA88-8E3A69581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336-B3C8-4FCE-8D11-F8D90471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6C43-D2D1-4536-AACC-AC984496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E4A9F75-9B6E-4B6D-97EF-25B33E998774}"/>
              </a:ext>
            </a:extLst>
          </p:cNvPr>
          <p:cNvSpPr/>
          <p:nvPr/>
        </p:nvSpPr>
        <p:spPr>
          <a:xfrm>
            <a:off x="969264" y="484632"/>
            <a:ext cx="7781544" cy="4626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Windows 10 or Windows Server host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B0E7A-551B-499B-BB70-95F5ED78813B}"/>
              </a:ext>
            </a:extLst>
          </p:cNvPr>
          <p:cNvSpPr/>
          <p:nvPr/>
        </p:nvSpPr>
        <p:spPr>
          <a:xfrm>
            <a:off x="5522976" y="1481328"/>
            <a:ext cx="2880360" cy="321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VM</a:t>
            </a:r>
          </a:p>
          <a:p>
            <a:pPr algn="ctr"/>
            <a:endParaRPr lang="en-US" dirty="0"/>
          </a:p>
          <a:p>
            <a:r>
              <a:rPr lang="en-US" dirty="0"/>
              <a:t>OS: CentOS 7</a:t>
            </a:r>
          </a:p>
          <a:p>
            <a:endParaRPr lang="en-US" dirty="0"/>
          </a:p>
          <a:p>
            <a:r>
              <a:rPr lang="en-US" dirty="0"/>
              <a:t>Services: </a:t>
            </a:r>
          </a:p>
          <a:p>
            <a:r>
              <a:rPr lang="en-US" dirty="0"/>
              <a:t>docker,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-controller, </a:t>
            </a:r>
            <a:r>
              <a:rPr lang="en-US" dirty="0" err="1"/>
              <a:t>kube</a:t>
            </a:r>
            <a:r>
              <a:rPr lang="en-US" dirty="0"/>
              <a:t>-scheduler</a:t>
            </a:r>
          </a:p>
          <a:p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74AC04A-9F86-4ACC-A273-A2207F812FFF}"/>
              </a:ext>
            </a:extLst>
          </p:cNvPr>
          <p:cNvSpPr/>
          <p:nvPr/>
        </p:nvSpPr>
        <p:spPr>
          <a:xfrm>
            <a:off x="7511796" y="4142232"/>
            <a:ext cx="329184" cy="2926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F0B4780-7186-4810-9F74-9F63F49C94A2}"/>
              </a:ext>
            </a:extLst>
          </p:cNvPr>
          <p:cNvSpPr/>
          <p:nvPr/>
        </p:nvSpPr>
        <p:spPr>
          <a:xfrm>
            <a:off x="6775704" y="4133088"/>
            <a:ext cx="329184" cy="2926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9A1D3AC-B75C-4D45-B92C-68AF1EF0D35C}"/>
              </a:ext>
            </a:extLst>
          </p:cNvPr>
          <p:cNvSpPr/>
          <p:nvPr/>
        </p:nvSpPr>
        <p:spPr>
          <a:xfrm>
            <a:off x="5984748" y="4133088"/>
            <a:ext cx="329184" cy="2926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7957A-0114-4577-A456-A59703B60B62}"/>
              </a:ext>
            </a:extLst>
          </p:cNvPr>
          <p:cNvSpPr txBox="1"/>
          <p:nvPr/>
        </p:nvSpPr>
        <p:spPr>
          <a:xfrm>
            <a:off x="6044325" y="4373618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Linux Containers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19FCC-CBDF-4C0D-810A-4532D5346D1B}"/>
              </a:ext>
            </a:extLst>
          </p:cNvPr>
          <p:cNvSpPr/>
          <p:nvPr/>
        </p:nvSpPr>
        <p:spPr>
          <a:xfrm>
            <a:off x="1673352" y="3675888"/>
            <a:ext cx="2093976" cy="10241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Windows services:</a:t>
            </a:r>
          </a:p>
          <a:p>
            <a:r>
              <a:rPr lang="en-US" dirty="0"/>
              <a:t>docker</a:t>
            </a:r>
          </a:p>
          <a:p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6CFB70-0C67-4F76-A2D6-DC376FD7FFB0}"/>
              </a:ext>
            </a:extLst>
          </p:cNvPr>
          <p:cNvSpPr/>
          <p:nvPr/>
        </p:nvSpPr>
        <p:spPr>
          <a:xfrm>
            <a:off x="3263495" y="2374392"/>
            <a:ext cx="329184" cy="2926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53DD3F3-EED1-416C-8C05-CBFDD169E4C0}"/>
              </a:ext>
            </a:extLst>
          </p:cNvPr>
          <p:cNvSpPr/>
          <p:nvPr/>
        </p:nvSpPr>
        <p:spPr>
          <a:xfrm>
            <a:off x="2538984" y="2374392"/>
            <a:ext cx="329184" cy="2926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300A3D0-CD2C-4C17-A480-34CE1C2D2CE7}"/>
              </a:ext>
            </a:extLst>
          </p:cNvPr>
          <p:cNvSpPr/>
          <p:nvPr/>
        </p:nvSpPr>
        <p:spPr>
          <a:xfrm>
            <a:off x="1748028" y="2374392"/>
            <a:ext cx="329184" cy="29260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1916EED5-06FA-416C-B4CB-6282BD10B3EB}"/>
              </a:ext>
            </a:extLst>
          </p:cNvPr>
          <p:cNvSpPr/>
          <p:nvPr/>
        </p:nvSpPr>
        <p:spPr>
          <a:xfrm>
            <a:off x="3643352" y="2648712"/>
            <a:ext cx="329184" cy="292608"/>
          </a:xfrm>
          <a:prstGeom prst="cube">
            <a:avLst/>
          </a:prstGeom>
          <a:solidFill>
            <a:srgbClr val="7030A0"/>
          </a:solidFill>
          <a:ln>
            <a:solidFill>
              <a:srgbClr val="9F0EA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291DEA5-AC38-4F94-B1D8-99CEEDCD98F9}"/>
              </a:ext>
            </a:extLst>
          </p:cNvPr>
          <p:cNvSpPr/>
          <p:nvPr/>
        </p:nvSpPr>
        <p:spPr>
          <a:xfrm>
            <a:off x="2123924" y="2648712"/>
            <a:ext cx="329184" cy="292608"/>
          </a:xfrm>
          <a:prstGeom prst="cube">
            <a:avLst/>
          </a:prstGeom>
          <a:solidFill>
            <a:srgbClr val="7030A0"/>
          </a:solidFill>
          <a:ln>
            <a:solidFill>
              <a:srgbClr val="9F0EA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DEDACE5-F4D1-4499-A055-AA60B8321F76}"/>
              </a:ext>
            </a:extLst>
          </p:cNvPr>
          <p:cNvSpPr/>
          <p:nvPr/>
        </p:nvSpPr>
        <p:spPr>
          <a:xfrm>
            <a:off x="2883638" y="2648712"/>
            <a:ext cx="329184" cy="292608"/>
          </a:xfrm>
          <a:prstGeom prst="cube">
            <a:avLst/>
          </a:prstGeom>
          <a:solidFill>
            <a:srgbClr val="7030A0"/>
          </a:solidFill>
          <a:ln>
            <a:solidFill>
              <a:srgbClr val="9F0EA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4AA4B-0BE6-4342-AAB9-FB2BD37C9770}"/>
              </a:ext>
            </a:extLst>
          </p:cNvPr>
          <p:cNvSpPr txBox="1"/>
          <p:nvPr/>
        </p:nvSpPr>
        <p:spPr>
          <a:xfrm>
            <a:off x="1347676" y="2991350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Windows</a:t>
            </a:r>
            <a:r>
              <a:rPr lang="en-US" dirty="0">
                <a:solidFill>
                  <a:schemeClr val="accent6"/>
                </a:solidFill>
              </a:rPr>
              <a:t> &amp; Linux containers</a:t>
            </a:r>
          </a:p>
        </p:txBody>
      </p:sp>
    </p:spTree>
    <p:extLst>
      <p:ext uri="{BB962C8B-B14F-4D97-AF65-F5344CB8AC3E}">
        <p14:creationId xmlns:p14="http://schemas.microsoft.com/office/powerpoint/2010/main" val="204194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Lang</dc:creator>
  <cp:lastModifiedBy>Patrick Lang</cp:lastModifiedBy>
  <cp:revision>2</cp:revision>
  <dcterms:created xsi:type="dcterms:W3CDTF">2017-08-07T23:01:51Z</dcterms:created>
  <dcterms:modified xsi:type="dcterms:W3CDTF">2017-08-07T23:13:31Z</dcterms:modified>
</cp:coreProperties>
</file>