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097" r:id="rId5"/>
    <p:sldId id="1917" r:id="rId6"/>
    <p:sldId id="1920" r:id="rId7"/>
    <p:sldId id="2080" r:id="rId8"/>
    <p:sldId id="2094" r:id="rId9"/>
    <p:sldId id="2091" r:id="rId10"/>
    <p:sldId id="2092" r:id="rId11"/>
    <p:sldId id="2093" r:id="rId12"/>
    <p:sldId id="2095" r:id="rId13"/>
    <p:sldId id="2079" r:id="rId14"/>
    <p:sldId id="2076" r:id="rId15"/>
    <p:sldId id="2077" r:id="rId16"/>
    <p:sldId id="2096" r:id="rId17"/>
    <p:sldId id="2087" r:id="rId18"/>
    <p:sldId id="2088" r:id="rId19"/>
    <p:sldId id="2089" r:id="rId20"/>
    <p:sldId id="191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66E34B9-2F61-4B2B-A407-EFDE63265225}">
          <p14:sldIdLst>
            <p14:sldId id="2097"/>
            <p14:sldId id="1917"/>
            <p14:sldId id="1920"/>
            <p14:sldId id="2080"/>
            <p14:sldId id="2094"/>
            <p14:sldId id="2091"/>
            <p14:sldId id="2092"/>
            <p14:sldId id="2093"/>
            <p14:sldId id="2095"/>
            <p14:sldId id="2079"/>
            <p14:sldId id="2076"/>
            <p14:sldId id="2077"/>
            <p14:sldId id="2096"/>
            <p14:sldId id="2087"/>
            <p14:sldId id="2088"/>
            <p14:sldId id="2089"/>
            <p14:sldId id="19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o Dennis" initials="GD" lastIdx="5" clrIdx="0">
    <p:extLst>
      <p:ext uri="{19B8F6BF-5375-455C-9EA6-DF929625EA0E}">
        <p15:presenceInfo xmlns:p15="http://schemas.microsoft.com/office/powerpoint/2012/main" userId="56f98e0e8305dea4" providerId="Windows Live"/>
      </p:ext>
    </p:extLst>
  </p:cmAuthor>
  <p:cmAuthor id="2" name="Gao,Shijian" initials="G" lastIdx="1" clrIdx="1">
    <p:extLst>
      <p:ext uri="{19B8F6BF-5375-455C-9EA6-DF929625EA0E}">
        <p15:presenceInfo xmlns:p15="http://schemas.microsoft.com/office/powerpoint/2012/main" userId="Gao,Shijian" providerId="None"/>
      </p:ext>
    </p:extLst>
  </p:cmAuthor>
  <p:cmAuthor id="3" name="ziwei huang" initials="zh" lastIdx="9" clrIdx="2">
    <p:extLst>
      <p:ext uri="{19B8F6BF-5375-455C-9EA6-DF929625EA0E}">
        <p15:presenceInfo xmlns:p15="http://schemas.microsoft.com/office/powerpoint/2012/main" userId="0bd39ea83dd6748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4A7EBB"/>
    <a:srgbClr val="415A99"/>
    <a:srgbClr val="205AA3"/>
    <a:srgbClr val="A4B4D1"/>
    <a:srgbClr val="415A7C"/>
    <a:srgbClr val="415A90"/>
    <a:srgbClr val="FCFFFB"/>
    <a:srgbClr val="FCFEFA"/>
    <a:srgbClr val="FBFE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37" autoAdjust="0"/>
    <p:restoredTop sz="96334" autoAdjust="0"/>
  </p:normalViewPr>
  <p:slideViewPr>
    <p:cSldViewPr snapToGrid="0" showGuides="1">
      <p:cViewPr varScale="1">
        <p:scale>
          <a:sx n="142" d="100"/>
          <a:sy n="142" d="100"/>
        </p:scale>
        <p:origin x="192" y="280"/>
      </p:cViewPr>
      <p:guideLst>
        <p:guide orient="horz" pos="2160"/>
        <p:guide pos="3840"/>
      </p:guideLst>
    </p:cSldViewPr>
  </p:slideViewPr>
  <p:outlineViewPr>
    <p:cViewPr>
      <p:scale>
        <a:sx n="100" d="100"/>
        <a:sy n="100" d="100"/>
      </p:scale>
      <p:origin x="0" y="-57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2736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3/14/24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3/14/24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2765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35016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49169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23843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2890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3965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8929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8207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6347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35016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4916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2774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6347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fld id="{62989EB9-6149-46DF-9BAB-0AE203FEF38B}" type="datetime3">
              <a:rPr lang="en-US" altLang="zh-CN" smtClean="0"/>
              <a:t>14 March 2024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1ADB890-7C4C-429C-9421-AEC499B0A3B1}"/>
              </a:ext>
            </a:extLst>
          </p:cNvPr>
          <p:cNvSpPr/>
          <p:nvPr userDrawn="1"/>
        </p:nvSpPr>
        <p:spPr>
          <a:xfrm>
            <a:off x="0" y="6417796"/>
            <a:ext cx="12192000" cy="52003"/>
          </a:xfrm>
          <a:prstGeom prst="rect">
            <a:avLst/>
          </a:prstGeom>
          <a:solidFill>
            <a:srgbClr val="205AA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15352" y="6527381"/>
            <a:ext cx="962683" cy="278072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399997E4-0CA1-4789-BE76-FA9AFBD63B36}"/>
              </a:ext>
            </a:extLst>
          </p:cNvPr>
          <p:cNvSpPr txBox="1">
            <a:spLocks/>
          </p:cNvSpPr>
          <p:nvPr userDrawn="1"/>
        </p:nvSpPr>
        <p:spPr>
          <a:xfrm>
            <a:off x="3234497" y="1460629"/>
            <a:ext cx="5076056" cy="2592288"/>
          </a:xfrm>
          <a:prstGeom prst="rect">
            <a:avLst/>
          </a:prstGeom>
        </p:spPr>
        <p:txBody>
          <a:bodyPr anchor="b"/>
          <a:lstStyle>
            <a:lvl1pPr marL="18288" indent="0" algn="l" rtl="0" eaLnBrk="1" latinLnBrk="0" hangingPunct="1">
              <a:lnSpc>
                <a:spcPts val="23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>
              <a:lnSpc>
                <a:spcPct val="100000"/>
              </a:lnSpc>
            </a:pPr>
            <a:r>
              <a:rPr lang="zh-CN" altLang="en-US" sz="3200" dirty="0">
                <a:solidFill>
                  <a:schemeClr val="tx1"/>
                </a:solidFill>
                <a:latin typeface="Times"/>
                <a:cs typeface="Times"/>
              </a:rPr>
              <a:t>  </a:t>
            </a:r>
            <a:r>
              <a:rPr lang="en-US" altLang="zh-CN" sz="3200" baseline="0" dirty="0">
                <a:solidFill>
                  <a:schemeClr val="tx1"/>
                </a:solidFill>
                <a:latin typeface="Times"/>
                <a:cs typeface="Times"/>
              </a:rPr>
              <a:t> </a:t>
            </a:r>
            <a:endParaRPr lang="en-US" sz="2800" dirty="0">
              <a:solidFill>
                <a:schemeClr val="tx1"/>
              </a:solidFill>
              <a:latin typeface="Times"/>
              <a:cs typeface="Times"/>
            </a:endParaRPr>
          </a:p>
        </p:txBody>
      </p:sp>
      <p:pic>
        <p:nvPicPr>
          <p:cNvPr id="101" name="Picture 100" descr="A picture containing drawing, shirt&#10;&#10;Description automatically generated">
            <a:extLst>
              <a:ext uri="{FF2B5EF4-FFF2-40B4-BE49-F238E27FC236}">
                <a16:creationId xmlns:a16="http://schemas.microsoft.com/office/drawing/2014/main" id="{B5C2BAD4-6152-40D2-BEAC-F466F0076C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68" y="275936"/>
            <a:ext cx="2621365" cy="105195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175A1-7D0C-4E55-B02F-DA17FD8BCED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B35F87E5-3174-4EEA-801C-183635DDCD0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075" y="3054931"/>
            <a:ext cx="3257849" cy="329895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AC7538B-E13D-7E2B-F7CB-0E2663196F7E}"/>
              </a:ext>
            </a:extLst>
          </p:cNvPr>
          <p:cNvPicPr>
            <a:picLocks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1732" y="275936"/>
            <a:ext cx="1051200" cy="10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fld id="{AF2A1D95-CDC8-4F1D-9C67-B287693DEFA4}" type="datetime3">
              <a:rPr lang="en-US" altLang="zh-CN" smtClean="0"/>
              <a:t>14 March 2024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1ADB890-7C4C-429C-9421-AEC499B0A3B1}"/>
              </a:ext>
            </a:extLst>
          </p:cNvPr>
          <p:cNvSpPr/>
          <p:nvPr userDrawn="1"/>
        </p:nvSpPr>
        <p:spPr>
          <a:xfrm>
            <a:off x="0" y="6417796"/>
            <a:ext cx="12192000" cy="52003"/>
          </a:xfrm>
          <a:prstGeom prst="rect">
            <a:avLst/>
          </a:prstGeom>
          <a:solidFill>
            <a:srgbClr val="205AA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15352" y="6527381"/>
            <a:ext cx="962683" cy="278072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175A1-7D0C-4E55-B02F-DA17FD8BCED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768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2D7BC24-F604-449C-A7F2-2907D99F60CA}" type="datetime3">
              <a:rPr lang="en-US" altLang="zh-CN" smtClean="0"/>
              <a:t>14 March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28EF544-1925-487C-90FD-BD6FBE648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3" y="161479"/>
            <a:ext cx="10965590" cy="843619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66F31B2-2FBB-4C51-8763-3C18C853956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2371" y="1339401"/>
            <a:ext cx="10967258" cy="50824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>
              <a:buClr>
                <a:srgbClr val="0432FF"/>
              </a:buClr>
              <a:buFont typeface="Wingdings" pitchFamily="2" charset="2"/>
              <a:buChar char="q"/>
              <a:defRPr sz="2800">
                <a:solidFill>
                  <a:schemeClr val="tx1"/>
                </a:solidFill>
              </a:defRPr>
            </a:lvl1pPr>
            <a:lvl2pPr marL="685800" indent="-228600">
              <a:buClr>
                <a:srgbClr val="FF0000"/>
              </a:buClr>
              <a:buSzPct val="80000"/>
              <a:buFont typeface="Wingdings" pitchFamily="2" charset="2"/>
              <a:buChar char="v"/>
              <a:defRPr/>
            </a:lvl2pPr>
            <a:lvl3pPr marL="1143000" indent="-22860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  <a:defRPr/>
            </a:lvl3pPr>
            <a:lvl4pPr marL="1600200" indent="-228600">
              <a:buClr>
                <a:srgbClr val="7030A0"/>
              </a:buClr>
              <a:buFont typeface="Courier New" panose="02070309020205020404" pitchFamily="49" charset="0"/>
              <a:buChar char="o"/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BB1C201E-DAEF-43FC-B45D-C84CDACB7928}"/>
              </a:ext>
            </a:extLst>
          </p:cNvPr>
          <p:cNvSpPr/>
          <p:nvPr userDrawn="1"/>
        </p:nvSpPr>
        <p:spPr>
          <a:xfrm>
            <a:off x="0" y="6417796"/>
            <a:ext cx="12192000" cy="52003"/>
          </a:xfrm>
          <a:prstGeom prst="rect">
            <a:avLst/>
          </a:prstGeom>
          <a:solidFill>
            <a:srgbClr val="205AA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010" y="-77419"/>
            <a:ext cx="10965590" cy="1096962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91441" y="1282198"/>
            <a:ext cx="5429107" cy="4806018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1200"/>
              </a:spcBef>
              <a:buClr>
                <a:srgbClr val="0432FF"/>
              </a:buClr>
              <a:buFont typeface="Wingdings" pitchFamily="2" charset="2"/>
              <a:buChar char="q"/>
              <a:defRPr sz="2800">
                <a:latin typeface="Candara" panose="020E0502030303020204" pitchFamily="34" charset="0"/>
              </a:defRPr>
            </a:lvl1pPr>
            <a:lvl2pPr marL="685800" indent="-228600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SzPct val="80000"/>
              <a:buFont typeface="Wingdings" pitchFamily="2" charset="2"/>
              <a:buChar char="v"/>
              <a:defRPr sz="2400">
                <a:latin typeface="Candara" panose="020E0502030303020204" pitchFamily="34" charset="0"/>
              </a:defRPr>
            </a:lvl2pPr>
            <a:lvl3pPr marL="1200150" indent="-285750">
              <a:spcBef>
                <a:spcPts val="600"/>
              </a:spcBef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  <a:defRPr sz="2000">
                <a:latin typeface="Candara" panose="020E0502030303020204" pitchFamily="34" charset="0"/>
              </a:defRPr>
            </a:lvl3pPr>
            <a:lvl4pPr>
              <a:spcBef>
                <a:spcPts val="600"/>
              </a:spcBef>
              <a:buClr>
                <a:schemeClr val="accent5">
                  <a:lumMod val="75000"/>
                </a:schemeClr>
              </a:buClr>
              <a:defRPr sz="2000">
                <a:latin typeface="Candara" panose="020E0502030303020204" pitchFamily="34" charset="0"/>
              </a:defRPr>
            </a:lvl4pPr>
            <a:lvl5pPr>
              <a:spcBef>
                <a:spcPts val="600"/>
              </a:spcBef>
              <a:defRPr sz="2000">
                <a:latin typeface="Candara" panose="020E0502030303020204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48928" y="1330323"/>
            <a:ext cx="5429107" cy="4806018"/>
          </a:xfrm>
        </p:spPr>
        <p:txBody>
          <a:bodyPr vert="horz" lIns="0" tIns="45720" rIns="0" bIns="45720" rtlCol="0">
            <a:normAutofit/>
          </a:bodyPr>
          <a:lstStyle>
            <a:lvl1pPr marL="228600" indent="-228600">
              <a:buClr>
                <a:srgbClr val="0432FF"/>
              </a:buClr>
              <a:buFont typeface="Wingdings" pitchFamily="2" charset="2"/>
              <a:buChar char="q"/>
              <a:defRPr lang="en-US" sz="2800" dirty="0">
                <a:latin typeface="Candara" panose="020E0502030303020204" pitchFamily="34" charset="0"/>
              </a:defRPr>
            </a:lvl1pPr>
            <a:lvl2pPr marL="685800" indent="-228600">
              <a:buClr>
                <a:srgbClr val="FF0000"/>
              </a:buClr>
              <a:buSzPct val="80000"/>
              <a:buFont typeface="Wingdings" pitchFamily="2" charset="2"/>
              <a:buChar char="v"/>
              <a:defRPr lang="en-US" sz="2400" dirty="0">
                <a:latin typeface="Candara" panose="020E0502030303020204" pitchFamily="34" charset="0"/>
              </a:defRPr>
            </a:lvl2pPr>
            <a:lvl3pPr marL="1143000" indent="-22860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  <a:defRPr lang="en-US" sz="2000" dirty="0">
                <a:latin typeface="Candara" panose="020E0502030303020204" pitchFamily="34" charset="0"/>
              </a:defRPr>
            </a:lvl3pPr>
            <a:lvl4pPr>
              <a:defRPr lang="en-US" sz="2000" dirty="0">
                <a:latin typeface="Candara" panose="020E0502030303020204" pitchFamily="34" charset="0"/>
              </a:defRPr>
            </a:lvl4pPr>
            <a:lvl5pPr>
              <a:defRPr sz="2000" dirty="0">
                <a:latin typeface="Candara" panose="020E0502030303020204" pitchFamily="34" charset="0"/>
              </a:defRPr>
            </a:lvl5pPr>
          </a:lstStyle>
          <a:p>
            <a:pPr lvl="0"/>
            <a:r>
              <a:rPr lang="en-US" dirty="0"/>
              <a:t>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BBDA-CDFB-4913-B350-375D62D7490B}" type="datetime3">
              <a:rPr lang="en-US" altLang="zh-CN" smtClean="0"/>
              <a:t>14 March 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446" y="76200"/>
            <a:ext cx="10965590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371" y="1339402"/>
            <a:ext cx="10967258" cy="50783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0698" y="6518838"/>
            <a:ext cx="1434233" cy="2780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345954-2ACE-4854-9B26-237BE2F7637D}" type="datetime3">
              <a:rPr lang="en-US" altLang="zh-CN" smtClean="0"/>
              <a:t>14 March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44932" y="6518837"/>
            <a:ext cx="8570419" cy="278072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15352" y="6518838"/>
            <a:ext cx="962683" cy="2780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610697" y="1219201"/>
            <a:ext cx="10970606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0BF69516-C150-49A3-808A-1D33263EFC8C}"/>
              </a:ext>
            </a:extLst>
          </p:cNvPr>
          <p:cNvSpPr/>
          <p:nvPr userDrawn="1"/>
        </p:nvSpPr>
        <p:spPr>
          <a:xfrm>
            <a:off x="0" y="6417796"/>
            <a:ext cx="12192000" cy="520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D633996-D467-A1CA-F404-5B26AD90C643}"/>
              </a:ext>
            </a:extLst>
          </p:cNvPr>
          <p:cNvGrpSpPr/>
          <p:nvPr userDrawn="1"/>
        </p:nvGrpSpPr>
        <p:grpSpPr>
          <a:xfrm>
            <a:off x="9631645" y="194185"/>
            <a:ext cx="1946390" cy="940614"/>
            <a:chOff x="8608964" y="193171"/>
            <a:chExt cx="1946390" cy="940614"/>
          </a:xfrm>
        </p:grpSpPr>
        <p:pic>
          <p:nvPicPr>
            <p:cNvPr id="11" name="Picture 7" descr="A close up of a sign&#10;&#10;Description automatically generated">
              <a:extLst>
                <a:ext uri="{FF2B5EF4-FFF2-40B4-BE49-F238E27FC236}">
                  <a16:creationId xmlns:a16="http://schemas.microsoft.com/office/drawing/2014/main" id="{2A2B8E6E-62FE-913C-A933-1D905A61A5C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14740" y="193171"/>
              <a:ext cx="940614" cy="940614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87E2FAFC-3710-A1BC-0B9A-EFE3307D7D21}"/>
                </a:ext>
              </a:extLst>
            </p:cNvPr>
            <p:cNvPicPr>
              <a:picLocks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8964" y="194185"/>
              <a:ext cx="939600" cy="939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2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3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rgbClr val="0432FF"/>
        </a:buClr>
        <a:buFont typeface="Wingdings" pitchFamily="2" charset="2"/>
        <a:buChar char="q"/>
        <a:defRPr sz="2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Clr>
          <a:srgbClr val="FF0000"/>
        </a:buClr>
        <a:buFont typeface="Wingdings" pitchFamily="2" charset="2"/>
        <a:buChar char="v"/>
        <a:defRPr sz="24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4">
            <a:lumMod val="75000"/>
          </a:schemeClr>
        </a:buClr>
        <a:buFont typeface="Wingdings" pitchFamily="2" charset="2"/>
        <a:buChar char="Ø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5">
            <a:lumMod val="75000"/>
          </a:schemeClr>
        </a:buClr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image" Target="../media/image13.png"/><Relationship Id="rId4" Type="http://schemas.openxmlformats.org/officeDocument/2006/relationships/tags" Target="../tags/tag4.xml"/><Relationship Id="rId9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tags" Target="../tags/tag20.xml"/><Relationship Id="rId18" Type="http://schemas.openxmlformats.org/officeDocument/2006/relationships/tags" Target="../tags/tag25.xml"/><Relationship Id="rId26" Type="http://schemas.openxmlformats.org/officeDocument/2006/relationships/tags" Target="../tags/tag33.xml"/><Relationship Id="rId39" Type="http://schemas.openxmlformats.org/officeDocument/2006/relationships/tags" Target="../tags/tag46.xml"/><Relationship Id="rId21" Type="http://schemas.openxmlformats.org/officeDocument/2006/relationships/tags" Target="../tags/tag28.xml"/><Relationship Id="rId34" Type="http://schemas.openxmlformats.org/officeDocument/2006/relationships/tags" Target="../tags/tag41.xml"/><Relationship Id="rId42" Type="http://schemas.openxmlformats.org/officeDocument/2006/relationships/tags" Target="../tags/tag49.xml"/><Relationship Id="rId47" Type="http://schemas.openxmlformats.org/officeDocument/2006/relationships/tags" Target="../tags/tag54.xml"/><Relationship Id="rId50" Type="http://schemas.openxmlformats.org/officeDocument/2006/relationships/tags" Target="../tags/tag57.xml"/><Relationship Id="rId55" Type="http://schemas.openxmlformats.org/officeDocument/2006/relationships/image" Target="../media/image17.png"/><Relationship Id="rId7" Type="http://schemas.openxmlformats.org/officeDocument/2006/relationships/tags" Target="../tags/tag14.xml"/><Relationship Id="rId2" Type="http://schemas.openxmlformats.org/officeDocument/2006/relationships/tags" Target="../tags/tag9.xml"/><Relationship Id="rId16" Type="http://schemas.openxmlformats.org/officeDocument/2006/relationships/tags" Target="../tags/tag23.xml"/><Relationship Id="rId29" Type="http://schemas.openxmlformats.org/officeDocument/2006/relationships/tags" Target="../tags/tag36.xml"/><Relationship Id="rId11" Type="http://schemas.openxmlformats.org/officeDocument/2006/relationships/tags" Target="../tags/tag18.xml"/><Relationship Id="rId24" Type="http://schemas.openxmlformats.org/officeDocument/2006/relationships/tags" Target="../tags/tag31.xml"/><Relationship Id="rId32" Type="http://schemas.openxmlformats.org/officeDocument/2006/relationships/tags" Target="../tags/tag39.xml"/><Relationship Id="rId37" Type="http://schemas.openxmlformats.org/officeDocument/2006/relationships/tags" Target="../tags/tag44.xml"/><Relationship Id="rId40" Type="http://schemas.openxmlformats.org/officeDocument/2006/relationships/tags" Target="../tags/tag47.xml"/><Relationship Id="rId45" Type="http://schemas.openxmlformats.org/officeDocument/2006/relationships/tags" Target="../tags/tag52.xml"/><Relationship Id="rId53" Type="http://schemas.openxmlformats.org/officeDocument/2006/relationships/image" Target="../media/image15.png"/><Relationship Id="rId58" Type="http://schemas.openxmlformats.org/officeDocument/2006/relationships/image" Target="../media/image20.png"/><Relationship Id="rId5" Type="http://schemas.openxmlformats.org/officeDocument/2006/relationships/tags" Target="../tags/tag12.xml"/><Relationship Id="rId61" Type="http://schemas.openxmlformats.org/officeDocument/2006/relationships/image" Target="../media/image23.png"/><Relationship Id="rId19" Type="http://schemas.openxmlformats.org/officeDocument/2006/relationships/tags" Target="../tags/tag26.xml"/><Relationship Id="rId14" Type="http://schemas.openxmlformats.org/officeDocument/2006/relationships/tags" Target="../tags/tag21.xml"/><Relationship Id="rId22" Type="http://schemas.openxmlformats.org/officeDocument/2006/relationships/tags" Target="../tags/tag29.xml"/><Relationship Id="rId27" Type="http://schemas.openxmlformats.org/officeDocument/2006/relationships/tags" Target="../tags/tag34.xml"/><Relationship Id="rId30" Type="http://schemas.openxmlformats.org/officeDocument/2006/relationships/tags" Target="../tags/tag37.xml"/><Relationship Id="rId35" Type="http://schemas.openxmlformats.org/officeDocument/2006/relationships/tags" Target="../tags/tag42.xml"/><Relationship Id="rId43" Type="http://schemas.openxmlformats.org/officeDocument/2006/relationships/tags" Target="../tags/tag50.xml"/><Relationship Id="rId48" Type="http://schemas.openxmlformats.org/officeDocument/2006/relationships/tags" Target="../tags/tag55.xml"/><Relationship Id="rId56" Type="http://schemas.openxmlformats.org/officeDocument/2006/relationships/image" Target="../media/image18.png"/><Relationship Id="rId8" Type="http://schemas.openxmlformats.org/officeDocument/2006/relationships/tags" Target="../tags/tag15.xml"/><Relationship Id="rId51" Type="http://schemas.openxmlformats.org/officeDocument/2006/relationships/slideLayout" Target="../slideLayouts/slideLayout3.xml"/><Relationship Id="rId3" Type="http://schemas.openxmlformats.org/officeDocument/2006/relationships/tags" Target="../tags/tag10.xml"/><Relationship Id="rId12" Type="http://schemas.openxmlformats.org/officeDocument/2006/relationships/tags" Target="../tags/tag19.xml"/><Relationship Id="rId17" Type="http://schemas.openxmlformats.org/officeDocument/2006/relationships/tags" Target="../tags/tag24.xml"/><Relationship Id="rId25" Type="http://schemas.openxmlformats.org/officeDocument/2006/relationships/tags" Target="../tags/tag32.xml"/><Relationship Id="rId33" Type="http://schemas.openxmlformats.org/officeDocument/2006/relationships/tags" Target="../tags/tag40.xml"/><Relationship Id="rId38" Type="http://schemas.openxmlformats.org/officeDocument/2006/relationships/tags" Target="../tags/tag45.xml"/><Relationship Id="rId46" Type="http://schemas.openxmlformats.org/officeDocument/2006/relationships/tags" Target="../tags/tag53.xml"/><Relationship Id="rId59" Type="http://schemas.openxmlformats.org/officeDocument/2006/relationships/image" Target="../media/image21.png"/><Relationship Id="rId20" Type="http://schemas.openxmlformats.org/officeDocument/2006/relationships/tags" Target="../tags/tag27.xml"/><Relationship Id="rId41" Type="http://schemas.openxmlformats.org/officeDocument/2006/relationships/tags" Target="../tags/tag48.xml"/><Relationship Id="rId54" Type="http://schemas.openxmlformats.org/officeDocument/2006/relationships/image" Target="../media/image16.png"/><Relationship Id="rId62" Type="http://schemas.openxmlformats.org/officeDocument/2006/relationships/image" Target="../media/image24.png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5" Type="http://schemas.openxmlformats.org/officeDocument/2006/relationships/tags" Target="../tags/tag22.xml"/><Relationship Id="rId23" Type="http://schemas.openxmlformats.org/officeDocument/2006/relationships/tags" Target="../tags/tag30.xml"/><Relationship Id="rId28" Type="http://schemas.openxmlformats.org/officeDocument/2006/relationships/tags" Target="../tags/tag35.xml"/><Relationship Id="rId36" Type="http://schemas.openxmlformats.org/officeDocument/2006/relationships/tags" Target="../tags/tag43.xml"/><Relationship Id="rId49" Type="http://schemas.openxmlformats.org/officeDocument/2006/relationships/tags" Target="../tags/tag56.xml"/><Relationship Id="rId57" Type="http://schemas.openxmlformats.org/officeDocument/2006/relationships/image" Target="../media/image19.png"/><Relationship Id="rId10" Type="http://schemas.openxmlformats.org/officeDocument/2006/relationships/tags" Target="../tags/tag17.xml"/><Relationship Id="rId31" Type="http://schemas.openxmlformats.org/officeDocument/2006/relationships/tags" Target="../tags/tag38.xml"/><Relationship Id="rId44" Type="http://schemas.openxmlformats.org/officeDocument/2006/relationships/tags" Target="../tags/tag51.xml"/><Relationship Id="rId52" Type="http://schemas.openxmlformats.org/officeDocument/2006/relationships/notesSlide" Target="../notesSlides/notesSlide14.xml"/><Relationship Id="rId60" Type="http://schemas.openxmlformats.org/officeDocument/2006/relationships/image" Target="../media/image22.png"/><Relationship Id="rId4" Type="http://schemas.openxmlformats.org/officeDocument/2006/relationships/tags" Target="../tags/tag11.xml"/><Relationship Id="rId9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9269EA8-EB87-DAA7-5456-E312F9F75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0</a:t>
            </a:fld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FB739E9-CE5A-0AC3-0301-51334CC79F51}"/>
              </a:ext>
            </a:extLst>
          </p:cNvPr>
          <p:cNvSpPr txBox="1"/>
          <p:nvPr/>
        </p:nvSpPr>
        <p:spPr>
          <a:xfrm>
            <a:off x="2555966" y="1889760"/>
            <a:ext cx="6592388" cy="1214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zh-CN" altLang="en-US" sz="8000" b="1" dirty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Calibri" panose="020F0502020204030204" pitchFamily="34" charset="0"/>
              </a:rPr>
              <a:t>研究课题介绍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F841AE-5066-4244-80F8-9035C82CAC10}"/>
              </a:ext>
            </a:extLst>
          </p:cNvPr>
          <p:cNvSpPr txBox="1"/>
          <p:nvPr/>
        </p:nvSpPr>
        <p:spPr>
          <a:xfrm>
            <a:off x="4527118" y="3429000"/>
            <a:ext cx="26500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400" dirty="0"/>
              <a:t>张嘉楠 教授</a:t>
            </a:r>
            <a:endParaRPr kumimoji="1" lang="en-US" altLang="zh-CN" sz="2400" dirty="0"/>
          </a:p>
          <a:p>
            <a:pPr algn="ctr"/>
            <a:endParaRPr kumimoji="1" lang="en-US" altLang="zh-CN" sz="2400" dirty="0"/>
          </a:p>
          <a:p>
            <a:pPr algn="ctr"/>
            <a:r>
              <a:rPr kumimoji="1" lang="zh-CN" altLang="en-US" sz="2400" dirty="0"/>
              <a:t>李鹏 于勇 王夏怡</a:t>
            </a:r>
            <a:endParaRPr kumimoji="1" lang="en-US" altLang="zh-CN" sz="2400" dirty="0"/>
          </a:p>
          <a:p>
            <a:pPr algn="ctr"/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2726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2"/>
          <p:cNvSpPr txBox="1">
            <a:spLocks noChangeArrowheads="1"/>
          </p:cNvSpPr>
          <p:nvPr/>
        </p:nvSpPr>
        <p:spPr bwMode="auto">
          <a:xfrm>
            <a:off x="428694" y="519299"/>
            <a:ext cx="9313488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13" rIns="91425" bIns="45713" numCol="1" rtlCol="0" anchor="ctr" anchorCtr="0" compatLnSpc="1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b="1" dirty="0">
                <a:cs typeface="Calibri" panose="020F0502020204030204" pitchFamily="34" charset="0"/>
              </a:rPr>
              <a:t>问题背景和问题描述</a:t>
            </a:r>
            <a:endParaRPr lang="en-US" altLang="zh-CN" sz="3200" b="1" dirty="0">
              <a:cs typeface="Calibri" panose="020F0502020204030204" pitchFamily="34" charset="0"/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C6C31FC-3399-A8E4-8849-36652C75729A}"/>
              </a:ext>
            </a:extLst>
          </p:cNvPr>
          <p:cNvSpPr txBox="1">
            <a:spLocks/>
          </p:cNvSpPr>
          <p:nvPr/>
        </p:nvSpPr>
        <p:spPr>
          <a:xfrm>
            <a:off x="562741" y="1308423"/>
            <a:ext cx="11324457" cy="28107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rgbClr val="0432FF"/>
              </a:buClr>
              <a:buFont typeface="Wingdings" pitchFamily="2" charset="2"/>
              <a:buChar char="q"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v"/>
              <a:defRPr sz="24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4">
                  <a:lumMod val="75000"/>
                </a:schemeClr>
              </a:buClr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5">
                  <a:lumMod val="75000"/>
                </a:schemeClr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每种服务都有着对于服务质量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(QoS)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的要求（例如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吞吐量，时延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时延要求较高的服务：例如自动驾驶、增强虚拟现实、多人远程实时会议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网络中时延的刻画：平均时延和瞬时时延（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per-packet delay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rgbClr val="0432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分布式计算网络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分配资源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支撑任务，满足服务的时延要求（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per-packet delay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我们的目标：设计一种算法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方案分配网络中的资源，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保证服务的时延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，同时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最小化网络的开销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9172F45-A620-6127-8D05-B06AB398AA6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67875" y="3312017"/>
            <a:ext cx="3981507" cy="2086337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BECD2473-E443-2C71-0A4B-4BC0E419277D}"/>
              </a:ext>
            </a:extLst>
          </p:cNvPr>
          <p:cNvGrpSpPr/>
          <p:nvPr/>
        </p:nvGrpSpPr>
        <p:grpSpPr>
          <a:xfrm>
            <a:off x="956284" y="3426969"/>
            <a:ext cx="5268685" cy="1952968"/>
            <a:chOff x="6043290" y="3487197"/>
            <a:chExt cx="5817552" cy="2217136"/>
          </a:xfrm>
        </p:grpSpPr>
        <p:sp>
          <p:nvSpPr>
            <p:cNvPr id="4" name="grey circle">
              <a:extLst>
                <a:ext uri="{FF2B5EF4-FFF2-40B4-BE49-F238E27FC236}">
                  <a16:creationId xmlns:a16="http://schemas.microsoft.com/office/drawing/2014/main" id="{1C3B87E2-939B-FC7E-C01F-F30ADD8658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8413" y="3733425"/>
              <a:ext cx="364683" cy="352046"/>
            </a:xfrm>
            <a:prstGeom prst="ellipse">
              <a:avLst/>
            </a:prstGeom>
            <a:solidFill>
              <a:srgbClr val="997D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>
                <a:lnSpc>
                  <a:spcPts val="1900"/>
                </a:lnSpc>
              </a:pPr>
              <a:endParaRPr lang="en-US" sz="1050" b="1" spc="50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6" name="grey circle">
              <a:extLst>
                <a:ext uri="{FF2B5EF4-FFF2-40B4-BE49-F238E27FC236}">
                  <a16:creationId xmlns:a16="http://schemas.microsoft.com/office/drawing/2014/main" id="{896FD5AB-0D87-5BA0-7317-4BE33ECE9A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1885" y="4415949"/>
              <a:ext cx="364683" cy="352046"/>
            </a:xfrm>
            <a:prstGeom prst="ellipse">
              <a:avLst/>
            </a:prstGeom>
            <a:solidFill>
              <a:srgbClr val="997D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>
                <a:lnSpc>
                  <a:spcPts val="1900"/>
                </a:lnSpc>
              </a:pPr>
              <a:endParaRPr lang="en-US" sz="1050" b="1" spc="50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7" name="grey circle">
              <a:extLst>
                <a:ext uri="{FF2B5EF4-FFF2-40B4-BE49-F238E27FC236}">
                  <a16:creationId xmlns:a16="http://schemas.microsoft.com/office/drawing/2014/main" id="{21DB3849-E2D6-807C-900F-0BD262B4E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6904" y="5027302"/>
              <a:ext cx="364683" cy="352046"/>
            </a:xfrm>
            <a:prstGeom prst="ellipse">
              <a:avLst/>
            </a:prstGeom>
            <a:solidFill>
              <a:srgbClr val="997D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>
                <a:lnSpc>
                  <a:spcPts val="1900"/>
                </a:lnSpc>
              </a:pPr>
              <a:endParaRPr lang="en-US" sz="1050" b="1" spc="50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8" name="grey circle">
              <a:extLst>
                <a:ext uri="{FF2B5EF4-FFF2-40B4-BE49-F238E27FC236}">
                  <a16:creationId xmlns:a16="http://schemas.microsoft.com/office/drawing/2014/main" id="{FFCD98EC-27F1-B11B-C3B9-C31565397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4652" y="5026983"/>
              <a:ext cx="364683" cy="352046"/>
            </a:xfrm>
            <a:prstGeom prst="ellipse">
              <a:avLst/>
            </a:prstGeom>
            <a:solidFill>
              <a:srgbClr val="997D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>
                <a:lnSpc>
                  <a:spcPts val="1900"/>
                </a:lnSpc>
              </a:pPr>
              <a:endParaRPr lang="en-US" sz="1050" b="1" spc="50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9" name="grey circle">
              <a:extLst>
                <a:ext uri="{FF2B5EF4-FFF2-40B4-BE49-F238E27FC236}">
                  <a16:creationId xmlns:a16="http://schemas.microsoft.com/office/drawing/2014/main" id="{FCF4BAF3-78CB-8365-DB25-FFE42A6A6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8841" y="4415758"/>
              <a:ext cx="364683" cy="352046"/>
            </a:xfrm>
            <a:prstGeom prst="ellipse">
              <a:avLst/>
            </a:prstGeom>
            <a:solidFill>
              <a:srgbClr val="997D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>
                <a:lnSpc>
                  <a:spcPts val="1900"/>
                </a:lnSpc>
              </a:pPr>
              <a:endParaRPr lang="en-US" sz="1050" b="1" spc="50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10" name="grey circle">
              <a:extLst>
                <a:ext uri="{FF2B5EF4-FFF2-40B4-BE49-F238E27FC236}">
                  <a16:creationId xmlns:a16="http://schemas.microsoft.com/office/drawing/2014/main" id="{54258A8A-0917-B157-E17E-B0D5ABFB2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4652" y="3734815"/>
              <a:ext cx="364683" cy="352046"/>
            </a:xfrm>
            <a:prstGeom prst="ellipse">
              <a:avLst/>
            </a:prstGeom>
            <a:solidFill>
              <a:srgbClr val="997D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>
                <a:lnSpc>
                  <a:spcPts val="1900"/>
                </a:lnSpc>
              </a:pPr>
              <a:endParaRPr lang="en-US" sz="1050" b="1" spc="50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11" name="Oval 12">
              <a:extLst>
                <a:ext uri="{FF2B5EF4-FFF2-40B4-BE49-F238E27FC236}">
                  <a16:creationId xmlns:a16="http://schemas.microsoft.com/office/drawing/2014/main" id="{8F14A2FB-38E4-1D39-CAB5-17801534123F}"/>
                </a:ext>
              </a:extLst>
            </p:cNvPr>
            <p:cNvSpPr/>
            <p:nvPr/>
          </p:nvSpPr>
          <p:spPr>
            <a:xfrm>
              <a:off x="7766069" y="3487197"/>
              <a:ext cx="2273394" cy="2217136"/>
            </a:xfrm>
            <a:prstGeom prst="ellipse">
              <a:avLst/>
            </a:prstGeom>
            <a:noFill/>
            <a:ln w="127000">
              <a:solidFill>
                <a:srgbClr val="997D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85"/>
                </a:spcBef>
              </a:pPr>
              <a:endParaRPr lang="en-US" sz="1100" cap="all" dirty="0">
                <a:solidFill>
                  <a:srgbClr val="FFFFFF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12" name="Oval 13">
              <a:extLst>
                <a:ext uri="{FF2B5EF4-FFF2-40B4-BE49-F238E27FC236}">
                  <a16:creationId xmlns:a16="http://schemas.microsoft.com/office/drawing/2014/main" id="{00558E93-BABC-E2AA-3880-5E8857707298}"/>
                </a:ext>
              </a:extLst>
            </p:cNvPr>
            <p:cNvSpPr/>
            <p:nvPr/>
          </p:nvSpPr>
          <p:spPr>
            <a:xfrm>
              <a:off x="7766069" y="3487197"/>
              <a:ext cx="2273394" cy="2217136"/>
            </a:xfrm>
            <a:prstGeom prst="ellipse">
              <a:avLst/>
            </a:prstGeom>
            <a:noFill/>
            <a:ln w="57150" cmpd="sng">
              <a:solidFill>
                <a:srgbClr val="6244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85"/>
                </a:spcBef>
              </a:pPr>
              <a:endParaRPr lang="en-US" sz="1100" cap="all" dirty="0">
                <a:solidFill>
                  <a:srgbClr val="FFFFFF"/>
                </a:solidFill>
                <a:latin typeface="Trebuchet MS" panose="020B0603020202020204" pitchFamily="34" charset="0"/>
              </a:endParaRPr>
            </a:p>
          </p:txBody>
        </p:sp>
        <p:grpSp>
          <p:nvGrpSpPr>
            <p:cNvPr id="13" name="Group 893">
              <a:extLst>
                <a:ext uri="{FF2B5EF4-FFF2-40B4-BE49-F238E27FC236}">
                  <a16:creationId xmlns:a16="http://schemas.microsoft.com/office/drawing/2014/main" id="{4D93AA95-C963-DE4C-8BD7-C9DB1CAD22CD}"/>
                </a:ext>
              </a:extLst>
            </p:cNvPr>
            <p:cNvGrpSpPr/>
            <p:nvPr/>
          </p:nvGrpSpPr>
          <p:grpSpPr>
            <a:xfrm>
              <a:off x="6654854" y="4519163"/>
              <a:ext cx="1167382" cy="139854"/>
              <a:chOff x="2383557" y="3304608"/>
              <a:chExt cx="1848798" cy="227108"/>
            </a:xfrm>
          </p:grpSpPr>
          <p:cxnSp>
            <p:nvCxnSpPr>
              <p:cNvPr id="429" name="Straight Connector 435">
                <a:extLst>
                  <a:ext uri="{FF2B5EF4-FFF2-40B4-BE49-F238E27FC236}">
                    <a16:creationId xmlns:a16="http://schemas.microsoft.com/office/drawing/2014/main" id="{6A16400A-85FD-3668-7795-24399C4FE74A}"/>
                  </a:ext>
                </a:extLst>
              </p:cNvPr>
              <p:cNvCxnSpPr/>
              <p:nvPr/>
            </p:nvCxnSpPr>
            <p:spPr>
              <a:xfrm flipH="1">
                <a:off x="2383557" y="3420438"/>
                <a:ext cx="590823" cy="0"/>
              </a:xfrm>
              <a:prstGeom prst="line">
                <a:avLst/>
              </a:prstGeom>
              <a:ln w="38100">
                <a:solidFill>
                  <a:srgbClr val="62448E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30" name="Group 895">
                <a:extLst>
                  <a:ext uri="{FF2B5EF4-FFF2-40B4-BE49-F238E27FC236}">
                    <a16:creationId xmlns:a16="http://schemas.microsoft.com/office/drawing/2014/main" id="{C3BED24E-64BA-7675-6088-EB6CD9A4DAE1}"/>
                  </a:ext>
                </a:extLst>
              </p:cNvPr>
              <p:cNvGrpSpPr/>
              <p:nvPr/>
            </p:nvGrpSpPr>
            <p:grpSpPr>
              <a:xfrm rot="16200000">
                <a:off x="3913007" y="3212367"/>
                <a:ext cx="227108" cy="411589"/>
                <a:chOff x="2991666" y="4989585"/>
                <a:chExt cx="365760" cy="662871"/>
              </a:xfrm>
            </p:grpSpPr>
            <p:sp useBgFill="1">
              <p:nvSpPr>
                <p:cNvPr id="431" name="Oval 437">
                  <a:extLst>
                    <a:ext uri="{FF2B5EF4-FFF2-40B4-BE49-F238E27FC236}">
                      <a16:creationId xmlns:a16="http://schemas.microsoft.com/office/drawing/2014/main" id="{694905D7-19B9-D20D-934A-7A14A4562452}"/>
                    </a:ext>
                  </a:extLst>
                </p:cNvPr>
                <p:cNvSpPr/>
                <p:nvPr/>
              </p:nvSpPr>
              <p:spPr>
                <a:xfrm>
                  <a:off x="2991666" y="5286696"/>
                  <a:ext cx="365760" cy="365760"/>
                </a:xfrm>
                <a:prstGeom prst="ellipse">
                  <a:avLst/>
                </a:prstGeom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rmAutofit fontScale="25000" lnSpcReduction="20000"/>
                </a:bodyPr>
                <a:lstStyle/>
                <a:p>
                  <a:endParaRPr lang="en-US" sz="200">
                    <a:solidFill>
                      <a:schemeClr val="bg1"/>
                    </a:solidFill>
                    <a:latin typeface="Trebuchet MS" pitchFamily="34" charset="0"/>
                  </a:endParaRPr>
                </a:p>
              </p:txBody>
            </p:sp>
            <p:grpSp>
              <p:nvGrpSpPr>
                <p:cNvPr id="432" name="Group 898">
                  <a:extLst>
                    <a:ext uri="{FF2B5EF4-FFF2-40B4-BE49-F238E27FC236}">
                      <a16:creationId xmlns:a16="http://schemas.microsoft.com/office/drawing/2014/main" id="{607E3969-3B53-E9A4-44D7-3BB0E54FD398}"/>
                    </a:ext>
                  </a:extLst>
                </p:cNvPr>
                <p:cNvGrpSpPr/>
                <p:nvPr/>
              </p:nvGrpSpPr>
              <p:grpSpPr>
                <a:xfrm>
                  <a:off x="3030276" y="4989585"/>
                  <a:ext cx="281205" cy="625564"/>
                  <a:chOff x="3024419" y="4948742"/>
                  <a:chExt cx="281205" cy="625564"/>
                </a:xfrm>
              </p:grpSpPr>
              <p:cxnSp>
                <p:nvCxnSpPr>
                  <p:cNvPr id="433" name="Straight Connector 439">
                    <a:extLst>
                      <a:ext uri="{FF2B5EF4-FFF2-40B4-BE49-F238E27FC236}">
                        <a16:creationId xmlns:a16="http://schemas.microsoft.com/office/drawing/2014/main" id="{81DAF3BB-2D63-8BF3-77F4-2CC753AD177B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2908890" y="5210732"/>
                    <a:ext cx="523979" cy="0"/>
                  </a:xfrm>
                  <a:prstGeom prst="line">
                    <a:avLst/>
                  </a:prstGeom>
                  <a:ln w="38100">
                    <a:solidFill>
                      <a:srgbClr val="62448E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34" name="Oval 440">
                    <a:extLst>
                      <a:ext uri="{FF2B5EF4-FFF2-40B4-BE49-F238E27FC236}">
                        <a16:creationId xmlns:a16="http://schemas.microsoft.com/office/drawing/2014/main" id="{1669D412-BF33-C049-EC13-62093815E37F}"/>
                      </a:ext>
                    </a:extLst>
                  </p:cNvPr>
                  <p:cNvSpPr/>
                  <p:nvPr/>
                </p:nvSpPr>
                <p:spPr>
                  <a:xfrm>
                    <a:off x="3024419" y="5293101"/>
                    <a:ext cx="281205" cy="281205"/>
                  </a:xfrm>
                  <a:prstGeom prst="ellipse">
                    <a:avLst/>
                  </a:prstGeom>
                  <a:solidFill>
                    <a:srgbClr val="62448E"/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  <a:normAutofit fontScale="25000" lnSpcReduction="20000"/>
                  </a:bodyPr>
                  <a:lstStyle/>
                  <a:p>
                    <a:endParaRPr lang="en-US" sz="200">
                      <a:solidFill>
                        <a:schemeClr val="bg1"/>
                      </a:solidFill>
                      <a:latin typeface="Trebuchet MS" pitchFamily="34" charset="0"/>
                    </a:endParaRPr>
                  </a:p>
                </p:txBody>
              </p:sp>
            </p:grpSp>
          </p:grpSp>
        </p:grpSp>
        <p:grpSp>
          <p:nvGrpSpPr>
            <p:cNvPr id="15" name="network ring">
              <a:extLst>
                <a:ext uri="{FF2B5EF4-FFF2-40B4-BE49-F238E27FC236}">
                  <a16:creationId xmlns:a16="http://schemas.microsoft.com/office/drawing/2014/main" id="{A25831C0-3154-6C2A-1E86-1999F5B5FD8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820182" y="3539124"/>
              <a:ext cx="2165166" cy="2113283"/>
              <a:chOff x="2356078" y="1368585"/>
              <a:chExt cx="4352411" cy="4400594"/>
            </a:xfrm>
          </p:grpSpPr>
          <p:sp>
            <p:nvSpPr>
              <p:cNvPr id="279" name="Line 13">
                <a:extLst>
                  <a:ext uri="{FF2B5EF4-FFF2-40B4-BE49-F238E27FC236}">
                    <a16:creationId xmlns:a16="http://schemas.microsoft.com/office/drawing/2014/main" id="{E2D34C6F-997D-5E05-06F2-DE6F899485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0945" y="1770099"/>
                <a:ext cx="0" cy="465756"/>
              </a:xfrm>
              <a:prstGeom prst="line">
                <a:avLst/>
              </a:pr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280" name="Freeform 14">
                <a:extLst>
                  <a:ext uri="{FF2B5EF4-FFF2-40B4-BE49-F238E27FC236}">
                    <a16:creationId xmlns:a16="http://schemas.microsoft.com/office/drawing/2014/main" id="{F37E5084-EEE6-AE05-D9DA-9ECDDE793F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0945" y="1593433"/>
                <a:ext cx="575503" cy="951588"/>
              </a:xfrm>
              <a:custGeom>
                <a:avLst/>
                <a:gdLst>
                  <a:gd name="T0" fmla="*/ 0 w 430"/>
                  <a:gd name="T1" fmla="*/ 480 h 711"/>
                  <a:gd name="T2" fmla="*/ 430 w 430"/>
                  <a:gd name="T3" fmla="*/ 711 h 711"/>
                  <a:gd name="T4" fmla="*/ 411 w 430"/>
                  <a:gd name="T5" fmla="*/ 305 h 711"/>
                  <a:gd name="T6" fmla="*/ 357 w 430"/>
                  <a:gd name="T7" fmla="*/ 0 h 711"/>
                  <a:gd name="T8" fmla="*/ 0 w 430"/>
                  <a:gd name="T9" fmla="*/ 132 h 7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711">
                    <a:moveTo>
                      <a:pt x="0" y="480"/>
                    </a:moveTo>
                    <a:lnTo>
                      <a:pt x="430" y="711"/>
                    </a:lnTo>
                    <a:lnTo>
                      <a:pt x="411" y="305"/>
                    </a:lnTo>
                    <a:lnTo>
                      <a:pt x="357" y="0"/>
                    </a:lnTo>
                    <a:lnTo>
                      <a:pt x="0" y="132"/>
                    </a:lnTo>
                  </a:path>
                </a:pathLst>
              </a:cu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281" name="Freeform 15">
                <a:extLst>
                  <a:ext uri="{FF2B5EF4-FFF2-40B4-BE49-F238E27FC236}">
                    <a16:creationId xmlns:a16="http://schemas.microsoft.com/office/drawing/2014/main" id="{8F4A944B-9B45-33D2-CC2A-5ED8C3B9DD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0945" y="1368585"/>
                <a:ext cx="477802" cy="224848"/>
              </a:xfrm>
              <a:custGeom>
                <a:avLst/>
                <a:gdLst>
                  <a:gd name="T0" fmla="*/ 0 w 357"/>
                  <a:gd name="T1" fmla="*/ 0 h 168"/>
                  <a:gd name="T2" fmla="*/ 0 w 357"/>
                  <a:gd name="T3" fmla="*/ 104 h 168"/>
                  <a:gd name="T4" fmla="*/ 357 w 357"/>
                  <a:gd name="T5" fmla="*/ 168 h 168"/>
                  <a:gd name="T6" fmla="*/ 307 w 357"/>
                  <a:gd name="T7" fmla="*/ 52 h 168"/>
                  <a:gd name="T8" fmla="*/ 0 w 357"/>
                  <a:gd name="T9" fmla="*/ 104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7" h="168">
                    <a:moveTo>
                      <a:pt x="0" y="0"/>
                    </a:moveTo>
                    <a:lnTo>
                      <a:pt x="0" y="104"/>
                    </a:lnTo>
                    <a:lnTo>
                      <a:pt x="357" y="168"/>
                    </a:lnTo>
                    <a:lnTo>
                      <a:pt x="307" y="52"/>
                    </a:lnTo>
                    <a:lnTo>
                      <a:pt x="0" y="104"/>
                    </a:lnTo>
                  </a:path>
                </a:pathLst>
              </a:cu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282" name="Freeform 16">
                <a:extLst>
                  <a:ext uri="{FF2B5EF4-FFF2-40B4-BE49-F238E27FC236}">
                    <a16:creationId xmlns:a16="http://schemas.microsoft.com/office/drawing/2014/main" id="{42565E79-288B-7B96-5CB6-76E8C29B84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1828" y="1438181"/>
                <a:ext cx="635730" cy="540706"/>
              </a:xfrm>
              <a:custGeom>
                <a:avLst/>
                <a:gdLst>
                  <a:gd name="T0" fmla="*/ 366 w 475"/>
                  <a:gd name="T1" fmla="*/ 161 h 404"/>
                  <a:gd name="T2" fmla="*/ 475 w 475"/>
                  <a:gd name="T3" fmla="*/ 404 h 404"/>
                  <a:gd name="T4" fmla="*/ 50 w 475"/>
                  <a:gd name="T5" fmla="*/ 116 h 404"/>
                  <a:gd name="T6" fmla="*/ 366 w 475"/>
                  <a:gd name="T7" fmla="*/ 161 h 404"/>
                  <a:gd name="T8" fmla="*/ 0 w 475"/>
                  <a:gd name="T9" fmla="*/ 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5" h="404">
                    <a:moveTo>
                      <a:pt x="366" y="161"/>
                    </a:moveTo>
                    <a:lnTo>
                      <a:pt x="475" y="404"/>
                    </a:lnTo>
                    <a:lnTo>
                      <a:pt x="50" y="116"/>
                    </a:lnTo>
                    <a:lnTo>
                      <a:pt x="366" y="161"/>
                    </a:lnTo>
                    <a:lnTo>
                      <a:pt x="0" y="0"/>
                    </a:lnTo>
                  </a:path>
                </a:pathLst>
              </a:cu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283" name="Line 17">
                <a:extLst>
                  <a:ext uri="{FF2B5EF4-FFF2-40B4-BE49-F238E27FC236}">
                    <a16:creationId xmlns:a16="http://schemas.microsoft.com/office/drawing/2014/main" id="{EF734A2C-BA16-E98A-99CC-06C25828E9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81019" y="1978887"/>
                <a:ext cx="496539" cy="22752"/>
              </a:xfrm>
              <a:prstGeom prst="line">
                <a:avLst/>
              </a:pr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284" name="Freeform 18">
                <a:extLst>
                  <a:ext uri="{FF2B5EF4-FFF2-40B4-BE49-F238E27FC236}">
                    <a16:creationId xmlns:a16="http://schemas.microsoft.com/office/drawing/2014/main" id="{37B264C4-E4A0-0604-15DD-34BBB2B0FE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1019" y="1978887"/>
                <a:ext cx="591564" cy="471110"/>
              </a:xfrm>
              <a:custGeom>
                <a:avLst/>
                <a:gdLst>
                  <a:gd name="T0" fmla="*/ 0 w 442"/>
                  <a:gd name="T1" fmla="*/ 17 h 352"/>
                  <a:gd name="T2" fmla="*/ 442 w 442"/>
                  <a:gd name="T3" fmla="*/ 352 h 352"/>
                  <a:gd name="T4" fmla="*/ 371 w 442"/>
                  <a:gd name="T5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2" h="352">
                    <a:moveTo>
                      <a:pt x="0" y="17"/>
                    </a:moveTo>
                    <a:lnTo>
                      <a:pt x="442" y="352"/>
                    </a:lnTo>
                    <a:lnTo>
                      <a:pt x="371" y="0"/>
                    </a:lnTo>
                  </a:path>
                </a:pathLst>
              </a:cu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285" name="Freeform 19">
                <a:extLst>
                  <a:ext uri="{FF2B5EF4-FFF2-40B4-BE49-F238E27FC236}">
                    <a16:creationId xmlns:a16="http://schemas.microsoft.com/office/drawing/2014/main" id="{E4E2E83D-0DEA-EA33-55D7-400B844B15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6448" y="2449996"/>
                <a:ext cx="566135" cy="610301"/>
              </a:xfrm>
              <a:custGeom>
                <a:avLst/>
                <a:gdLst>
                  <a:gd name="T0" fmla="*/ 423 w 423"/>
                  <a:gd name="T1" fmla="*/ 0 h 456"/>
                  <a:gd name="T2" fmla="*/ 0 w 423"/>
                  <a:gd name="T3" fmla="*/ 71 h 456"/>
                  <a:gd name="T4" fmla="*/ 352 w 423"/>
                  <a:gd name="T5" fmla="*/ 456 h 456"/>
                  <a:gd name="T6" fmla="*/ 423 w 423"/>
                  <a:gd name="T7" fmla="*/ 0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3" h="456">
                    <a:moveTo>
                      <a:pt x="423" y="0"/>
                    </a:moveTo>
                    <a:lnTo>
                      <a:pt x="0" y="71"/>
                    </a:lnTo>
                    <a:lnTo>
                      <a:pt x="352" y="456"/>
                    </a:lnTo>
                    <a:lnTo>
                      <a:pt x="423" y="0"/>
                    </a:lnTo>
                    <a:close/>
                  </a:path>
                </a:pathLst>
              </a:cu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286" name="Freeform 20">
                <a:extLst>
                  <a:ext uri="{FF2B5EF4-FFF2-40B4-BE49-F238E27FC236}">
                    <a16:creationId xmlns:a16="http://schemas.microsoft.com/office/drawing/2014/main" id="{D36EE74D-0547-C60E-BF43-C20B3786BA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3" y="2449996"/>
                <a:ext cx="495201" cy="610301"/>
              </a:xfrm>
              <a:custGeom>
                <a:avLst/>
                <a:gdLst>
                  <a:gd name="T0" fmla="*/ 0 w 370"/>
                  <a:gd name="T1" fmla="*/ 0 h 456"/>
                  <a:gd name="T2" fmla="*/ 370 w 370"/>
                  <a:gd name="T3" fmla="*/ 12 h 456"/>
                  <a:gd name="T4" fmla="*/ 314 w 370"/>
                  <a:gd name="T5" fmla="*/ 456 h 456"/>
                  <a:gd name="T6" fmla="*/ 0 w 370"/>
                  <a:gd name="T7" fmla="*/ 0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0" h="456">
                    <a:moveTo>
                      <a:pt x="0" y="0"/>
                    </a:moveTo>
                    <a:lnTo>
                      <a:pt x="370" y="12"/>
                    </a:lnTo>
                    <a:lnTo>
                      <a:pt x="314" y="456"/>
                    </a:lnTo>
                    <a:lnTo>
                      <a:pt x="0" y="0"/>
                    </a:lnTo>
                  </a:path>
                </a:pathLst>
              </a:cu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287" name="Line 21">
                <a:extLst>
                  <a:ext uri="{FF2B5EF4-FFF2-40B4-BE49-F238E27FC236}">
                    <a16:creationId xmlns:a16="http://schemas.microsoft.com/office/drawing/2014/main" id="{C2DFE08D-F580-67B2-7649-CCC3E0349B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77558" y="3060298"/>
                <a:ext cx="515276" cy="0"/>
              </a:xfrm>
              <a:prstGeom prst="line">
                <a:avLst/>
              </a:pr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288" name="Freeform 22">
                <a:extLst>
                  <a:ext uri="{FF2B5EF4-FFF2-40B4-BE49-F238E27FC236}">
                    <a16:creationId xmlns:a16="http://schemas.microsoft.com/office/drawing/2014/main" id="{4E74FEC9-17E6-50BE-4B65-147E630839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2834" y="2466057"/>
                <a:ext cx="452372" cy="626362"/>
              </a:xfrm>
              <a:custGeom>
                <a:avLst/>
                <a:gdLst>
                  <a:gd name="T0" fmla="*/ 56 w 338"/>
                  <a:gd name="T1" fmla="*/ 0 h 468"/>
                  <a:gd name="T2" fmla="*/ 338 w 338"/>
                  <a:gd name="T3" fmla="*/ 468 h 468"/>
                  <a:gd name="T4" fmla="*/ 0 w 338"/>
                  <a:gd name="T5" fmla="*/ 44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8" h="468">
                    <a:moveTo>
                      <a:pt x="56" y="0"/>
                    </a:moveTo>
                    <a:lnTo>
                      <a:pt x="338" y="468"/>
                    </a:lnTo>
                    <a:lnTo>
                      <a:pt x="0" y="444"/>
                    </a:lnTo>
                  </a:path>
                </a:pathLst>
              </a:cu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289" name="Freeform 23">
                <a:extLst>
                  <a:ext uri="{FF2B5EF4-FFF2-40B4-BE49-F238E27FC236}">
                    <a16:creationId xmlns:a16="http://schemas.microsoft.com/office/drawing/2014/main" id="{0B63DF1F-4352-2EAB-2843-B27ECA48F6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2834" y="3060298"/>
                <a:ext cx="452372" cy="508584"/>
              </a:xfrm>
              <a:custGeom>
                <a:avLst/>
                <a:gdLst>
                  <a:gd name="T0" fmla="*/ 0 w 338"/>
                  <a:gd name="T1" fmla="*/ 0 h 380"/>
                  <a:gd name="T2" fmla="*/ 191 w 338"/>
                  <a:gd name="T3" fmla="*/ 380 h 380"/>
                  <a:gd name="T4" fmla="*/ 338 w 338"/>
                  <a:gd name="T5" fmla="*/ 24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8" h="380">
                    <a:moveTo>
                      <a:pt x="0" y="0"/>
                    </a:moveTo>
                    <a:lnTo>
                      <a:pt x="191" y="380"/>
                    </a:lnTo>
                    <a:lnTo>
                      <a:pt x="338" y="24"/>
                    </a:lnTo>
                  </a:path>
                </a:pathLst>
              </a:cu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290" name="Freeform 24">
                <a:extLst>
                  <a:ext uri="{FF2B5EF4-FFF2-40B4-BE49-F238E27FC236}">
                    <a16:creationId xmlns:a16="http://schemas.microsoft.com/office/drawing/2014/main" id="{B6465B5F-0F53-D287-D355-CE441758E5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77558" y="3060298"/>
                <a:ext cx="515276" cy="508584"/>
              </a:xfrm>
              <a:custGeom>
                <a:avLst/>
                <a:gdLst>
                  <a:gd name="T0" fmla="*/ 385 w 385"/>
                  <a:gd name="T1" fmla="*/ 0 h 380"/>
                  <a:gd name="T2" fmla="*/ 255 w 385"/>
                  <a:gd name="T3" fmla="*/ 380 h 380"/>
                  <a:gd name="T4" fmla="*/ 0 w 385"/>
                  <a:gd name="T5" fmla="*/ 0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5" h="380">
                    <a:moveTo>
                      <a:pt x="385" y="0"/>
                    </a:moveTo>
                    <a:lnTo>
                      <a:pt x="255" y="380"/>
                    </a:lnTo>
                    <a:lnTo>
                      <a:pt x="0" y="0"/>
                    </a:lnTo>
                  </a:path>
                </a:pathLst>
              </a:cu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291" name="Line 25">
                <a:extLst>
                  <a:ext uri="{FF2B5EF4-FFF2-40B4-BE49-F238E27FC236}">
                    <a16:creationId xmlns:a16="http://schemas.microsoft.com/office/drawing/2014/main" id="{601238EE-F51F-19A6-2815-B9476C3D0C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18845" y="3568882"/>
                <a:ext cx="429620" cy="0"/>
              </a:xfrm>
              <a:prstGeom prst="line">
                <a:avLst/>
              </a:pr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292" name="Freeform 26">
                <a:extLst>
                  <a:ext uri="{FF2B5EF4-FFF2-40B4-BE49-F238E27FC236}">
                    <a16:creationId xmlns:a16="http://schemas.microsoft.com/office/drawing/2014/main" id="{EECF2167-B957-2D5A-0ECD-7D3F048947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77558" y="1978887"/>
                <a:ext cx="590226" cy="487170"/>
              </a:xfrm>
              <a:custGeom>
                <a:avLst/>
                <a:gdLst>
                  <a:gd name="T0" fmla="*/ 0 w 441"/>
                  <a:gd name="T1" fmla="*/ 0 h 364"/>
                  <a:gd name="T2" fmla="*/ 441 w 441"/>
                  <a:gd name="T3" fmla="*/ 364 h 364"/>
                  <a:gd name="T4" fmla="*/ 290 w 441"/>
                  <a:gd name="T5" fmla="*/ 62 h 364"/>
                  <a:gd name="T6" fmla="*/ 0 w 441"/>
                  <a:gd name="T7" fmla="*/ 0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1" h="364">
                    <a:moveTo>
                      <a:pt x="0" y="0"/>
                    </a:moveTo>
                    <a:lnTo>
                      <a:pt x="441" y="364"/>
                    </a:lnTo>
                    <a:lnTo>
                      <a:pt x="290" y="6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293" name="Freeform 27">
                <a:extLst>
                  <a:ext uri="{FF2B5EF4-FFF2-40B4-BE49-F238E27FC236}">
                    <a16:creationId xmlns:a16="http://schemas.microsoft.com/office/drawing/2014/main" id="{15E0BB00-B9CE-FF1D-7065-7F942D005A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0945" y="1770099"/>
                <a:ext cx="550074" cy="465756"/>
              </a:xfrm>
              <a:custGeom>
                <a:avLst/>
                <a:gdLst>
                  <a:gd name="T0" fmla="*/ 0 w 411"/>
                  <a:gd name="T1" fmla="*/ 0 h 348"/>
                  <a:gd name="T2" fmla="*/ 411 w 411"/>
                  <a:gd name="T3" fmla="*/ 173 h 348"/>
                  <a:gd name="T4" fmla="*/ 0 w 411"/>
                  <a:gd name="T5" fmla="*/ 348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1" h="348">
                    <a:moveTo>
                      <a:pt x="0" y="0"/>
                    </a:moveTo>
                    <a:lnTo>
                      <a:pt x="411" y="173"/>
                    </a:lnTo>
                    <a:lnTo>
                      <a:pt x="0" y="348"/>
                    </a:lnTo>
                  </a:path>
                </a:pathLst>
              </a:cu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294" name="Line 28">
                <a:extLst>
                  <a:ext uri="{FF2B5EF4-FFF2-40B4-BE49-F238E27FC236}">
                    <a16:creationId xmlns:a16="http://schemas.microsoft.com/office/drawing/2014/main" id="{CDEDAB8B-6361-531A-FBD2-B2F3F2D611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0945" y="1507777"/>
                <a:ext cx="0" cy="262322"/>
              </a:xfrm>
              <a:prstGeom prst="line">
                <a:avLst/>
              </a:pr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295" name="Line 29">
                <a:extLst>
                  <a:ext uri="{FF2B5EF4-FFF2-40B4-BE49-F238E27FC236}">
                    <a16:creationId xmlns:a16="http://schemas.microsoft.com/office/drawing/2014/main" id="{09FBB8D2-E1FD-A28B-69FD-19731B38C9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530945" y="1368585"/>
                <a:ext cx="410883" cy="69596"/>
              </a:xfrm>
              <a:prstGeom prst="line">
                <a:avLst/>
              </a:pr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296" name="Line 30">
                <a:extLst>
                  <a:ext uri="{FF2B5EF4-FFF2-40B4-BE49-F238E27FC236}">
                    <a16:creationId xmlns:a16="http://schemas.microsoft.com/office/drawing/2014/main" id="{7E5D8EF2-C533-5CD7-5D00-42AFE929C7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31675" y="1653660"/>
                <a:ext cx="534014" cy="408206"/>
              </a:xfrm>
              <a:prstGeom prst="line">
                <a:avLst/>
              </a:pr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297" name="Line 31">
                <a:extLst>
                  <a:ext uri="{FF2B5EF4-FFF2-40B4-BE49-F238E27FC236}">
                    <a16:creationId xmlns:a16="http://schemas.microsoft.com/office/drawing/2014/main" id="{F3F1CDD1-80BB-80FE-742F-3643852BC4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65688" y="2061866"/>
                <a:ext cx="433635" cy="508584"/>
              </a:xfrm>
              <a:prstGeom prst="line">
                <a:avLst/>
              </a:pr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298" name="Freeform 32">
                <a:extLst>
                  <a:ext uri="{FF2B5EF4-FFF2-40B4-BE49-F238E27FC236}">
                    <a16:creationId xmlns:a16="http://schemas.microsoft.com/office/drawing/2014/main" id="{FE943B5C-F07A-347D-0CD0-C1AE0426C8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99323" y="2570450"/>
                <a:ext cx="234216" cy="998431"/>
              </a:xfrm>
              <a:custGeom>
                <a:avLst/>
                <a:gdLst>
                  <a:gd name="T0" fmla="*/ 0 w 175"/>
                  <a:gd name="T1" fmla="*/ 0 h 746"/>
                  <a:gd name="T2" fmla="*/ 175 w 175"/>
                  <a:gd name="T3" fmla="*/ 427 h 746"/>
                  <a:gd name="T4" fmla="*/ 113 w 175"/>
                  <a:gd name="T5" fmla="*/ 746 h 7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5" h="746">
                    <a:moveTo>
                      <a:pt x="0" y="0"/>
                    </a:moveTo>
                    <a:lnTo>
                      <a:pt x="175" y="427"/>
                    </a:lnTo>
                    <a:lnTo>
                      <a:pt x="113" y="746"/>
                    </a:lnTo>
                  </a:path>
                </a:pathLst>
              </a:cu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299" name="Freeform 33">
                <a:extLst>
                  <a:ext uri="{FF2B5EF4-FFF2-40B4-BE49-F238E27FC236}">
                    <a16:creationId xmlns:a16="http://schemas.microsoft.com/office/drawing/2014/main" id="{8F0BC07E-6DE0-6357-66C4-FCAB4FD5E0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7784" y="2466057"/>
                <a:ext cx="465756" cy="675882"/>
              </a:xfrm>
              <a:custGeom>
                <a:avLst/>
                <a:gdLst>
                  <a:gd name="T0" fmla="*/ 348 w 348"/>
                  <a:gd name="T1" fmla="*/ 505 h 505"/>
                  <a:gd name="T2" fmla="*/ 282 w 348"/>
                  <a:gd name="T3" fmla="*/ 468 h 505"/>
                  <a:gd name="T4" fmla="*/ 173 w 348"/>
                  <a:gd name="T5" fmla="*/ 78 h 505"/>
                  <a:gd name="T6" fmla="*/ 0 w 348"/>
                  <a:gd name="T7" fmla="*/ 0 h 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8" h="505">
                    <a:moveTo>
                      <a:pt x="348" y="505"/>
                    </a:moveTo>
                    <a:lnTo>
                      <a:pt x="282" y="468"/>
                    </a:lnTo>
                    <a:lnTo>
                      <a:pt x="173" y="78"/>
                    </a:lnTo>
                    <a:lnTo>
                      <a:pt x="0" y="0"/>
                    </a:lnTo>
                  </a:path>
                </a:pathLst>
              </a:cu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300" name="Line 34">
                <a:extLst>
                  <a:ext uri="{FF2B5EF4-FFF2-40B4-BE49-F238E27FC236}">
                    <a16:creationId xmlns:a16="http://schemas.microsoft.com/office/drawing/2014/main" id="{9157F394-9EDF-DE9A-DF1C-8DA53E52C8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45207" y="3092419"/>
                <a:ext cx="5354" cy="476463"/>
              </a:xfrm>
              <a:prstGeom prst="line">
                <a:avLst/>
              </a:pr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301" name="Line 35">
                <a:extLst>
                  <a:ext uri="{FF2B5EF4-FFF2-40B4-BE49-F238E27FC236}">
                    <a16:creationId xmlns:a16="http://schemas.microsoft.com/office/drawing/2014/main" id="{9E2AAE6E-BD69-1124-B7B4-D62D6D5C30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48465" y="3568882"/>
                <a:ext cx="202095" cy="0"/>
              </a:xfrm>
              <a:prstGeom prst="line">
                <a:avLst/>
              </a:pr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302" name="Freeform 36">
                <a:extLst>
                  <a:ext uri="{FF2B5EF4-FFF2-40B4-BE49-F238E27FC236}">
                    <a16:creationId xmlns:a16="http://schemas.microsoft.com/office/drawing/2014/main" id="{ACB074C9-E883-867D-70DA-1455AF4375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1701" y="3060298"/>
                <a:ext cx="657145" cy="508584"/>
              </a:xfrm>
              <a:custGeom>
                <a:avLst/>
                <a:gdLst>
                  <a:gd name="T0" fmla="*/ 491 w 491"/>
                  <a:gd name="T1" fmla="*/ 380 h 380"/>
                  <a:gd name="T2" fmla="*/ 0 w 491"/>
                  <a:gd name="T3" fmla="*/ 380 h 380"/>
                  <a:gd name="T4" fmla="*/ 236 w 491"/>
                  <a:gd name="T5" fmla="*/ 0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91" h="380">
                    <a:moveTo>
                      <a:pt x="491" y="380"/>
                    </a:moveTo>
                    <a:lnTo>
                      <a:pt x="0" y="380"/>
                    </a:lnTo>
                    <a:lnTo>
                      <a:pt x="236" y="0"/>
                    </a:lnTo>
                  </a:path>
                </a:pathLst>
              </a:cu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303" name="Freeform 37">
                <a:extLst>
                  <a:ext uri="{FF2B5EF4-FFF2-40B4-BE49-F238E27FC236}">
                    <a16:creationId xmlns:a16="http://schemas.microsoft.com/office/drawing/2014/main" id="{2708FDC2-630C-D2D2-4C0A-328C34F08E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1828" y="3060298"/>
                <a:ext cx="635730" cy="508584"/>
              </a:xfrm>
              <a:custGeom>
                <a:avLst/>
                <a:gdLst>
                  <a:gd name="T0" fmla="*/ 475 w 475"/>
                  <a:gd name="T1" fmla="*/ 0 h 380"/>
                  <a:gd name="T2" fmla="*/ 0 w 475"/>
                  <a:gd name="T3" fmla="*/ 45 h 380"/>
                  <a:gd name="T4" fmla="*/ 239 w 475"/>
                  <a:gd name="T5" fmla="*/ 380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5" h="380">
                    <a:moveTo>
                      <a:pt x="475" y="0"/>
                    </a:moveTo>
                    <a:lnTo>
                      <a:pt x="0" y="45"/>
                    </a:lnTo>
                    <a:lnTo>
                      <a:pt x="239" y="380"/>
                    </a:lnTo>
                  </a:path>
                </a:pathLst>
              </a:cu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304" name="Freeform 38">
                <a:extLst>
                  <a:ext uri="{FF2B5EF4-FFF2-40B4-BE49-F238E27FC236}">
                    <a16:creationId xmlns:a16="http://schemas.microsoft.com/office/drawing/2014/main" id="{99169A9E-97FC-6B93-F186-1D58204190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0945" y="2545021"/>
                <a:ext cx="575503" cy="575503"/>
              </a:xfrm>
              <a:custGeom>
                <a:avLst/>
                <a:gdLst>
                  <a:gd name="T0" fmla="*/ 307 w 430"/>
                  <a:gd name="T1" fmla="*/ 430 h 430"/>
                  <a:gd name="T2" fmla="*/ 430 w 430"/>
                  <a:gd name="T3" fmla="*/ 0 h 430"/>
                  <a:gd name="T4" fmla="*/ 0 w 430"/>
                  <a:gd name="T5" fmla="*/ 217 h 430"/>
                  <a:gd name="T6" fmla="*/ 307 w 430"/>
                  <a:gd name="T7" fmla="*/ 430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0" h="430">
                    <a:moveTo>
                      <a:pt x="307" y="430"/>
                    </a:moveTo>
                    <a:lnTo>
                      <a:pt x="430" y="0"/>
                    </a:lnTo>
                    <a:lnTo>
                      <a:pt x="0" y="217"/>
                    </a:lnTo>
                    <a:lnTo>
                      <a:pt x="307" y="430"/>
                    </a:lnTo>
                  </a:path>
                </a:pathLst>
              </a:cu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305" name="Line 39">
                <a:extLst>
                  <a:ext uri="{FF2B5EF4-FFF2-40B4-BE49-F238E27FC236}">
                    <a16:creationId xmlns:a16="http://schemas.microsoft.com/office/drawing/2014/main" id="{98338451-1941-A0AB-CFF2-2D55108DC8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0945" y="3568882"/>
                <a:ext cx="730755" cy="0"/>
              </a:xfrm>
              <a:prstGeom prst="line">
                <a:avLst/>
              </a:pr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306" name="Line 40">
                <a:extLst>
                  <a:ext uri="{FF2B5EF4-FFF2-40B4-BE49-F238E27FC236}">
                    <a16:creationId xmlns:a16="http://schemas.microsoft.com/office/drawing/2014/main" id="{6D788012-12F3-5203-E360-535F4273BB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41828" y="3120525"/>
                <a:ext cx="0" cy="0"/>
              </a:xfrm>
              <a:prstGeom prst="line">
                <a:avLst/>
              </a:pr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307" name="Freeform 41">
                <a:extLst>
                  <a:ext uri="{FF2B5EF4-FFF2-40B4-BE49-F238E27FC236}">
                    <a16:creationId xmlns:a16="http://schemas.microsoft.com/office/drawing/2014/main" id="{BB51EC04-073C-299D-AB6F-8B828E2BC6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0560" y="3141939"/>
                <a:ext cx="157929" cy="426943"/>
              </a:xfrm>
              <a:custGeom>
                <a:avLst/>
                <a:gdLst>
                  <a:gd name="T0" fmla="*/ 62 w 118"/>
                  <a:gd name="T1" fmla="*/ 0 h 319"/>
                  <a:gd name="T2" fmla="*/ 118 w 118"/>
                  <a:gd name="T3" fmla="*/ 319 h 319"/>
                  <a:gd name="T4" fmla="*/ 0 w 118"/>
                  <a:gd name="T5" fmla="*/ 319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8" h="319">
                    <a:moveTo>
                      <a:pt x="62" y="0"/>
                    </a:moveTo>
                    <a:lnTo>
                      <a:pt x="118" y="319"/>
                    </a:lnTo>
                    <a:lnTo>
                      <a:pt x="0" y="319"/>
                    </a:lnTo>
                  </a:path>
                </a:pathLst>
              </a:cu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308" name="Freeform 42">
                <a:extLst>
                  <a:ext uri="{FF2B5EF4-FFF2-40B4-BE49-F238E27FC236}">
                    <a16:creationId xmlns:a16="http://schemas.microsoft.com/office/drawing/2014/main" id="{3DF7C9B6-27D6-EC1D-2AF9-3CFBBCABF0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0945" y="2235855"/>
                <a:ext cx="410883" cy="1333026"/>
              </a:xfrm>
              <a:custGeom>
                <a:avLst/>
                <a:gdLst>
                  <a:gd name="T0" fmla="*/ 307 w 307"/>
                  <a:gd name="T1" fmla="*/ 661 h 996"/>
                  <a:gd name="T2" fmla="*/ 0 w 307"/>
                  <a:gd name="T3" fmla="*/ 996 h 996"/>
                  <a:gd name="T4" fmla="*/ 0 w 307"/>
                  <a:gd name="T5" fmla="*/ 448 h 996"/>
                  <a:gd name="T6" fmla="*/ 0 w 307"/>
                  <a:gd name="T7" fmla="*/ 0 h 9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7" h="996">
                    <a:moveTo>
                      <a:pt x="307" y="661"/>
                    </a:moveTo>
                    <a:lnTo>
                      <a:pt x="0" y="996"/>
                    </a:lnTo>
                    <a:lnTo>
                      <a:pt x="0" y="448"/>
                    </a:lnTo>
                    <a:lnTo>
                      <a:pt x="0" y="0"/>
                    </a:lnTo>
                  </a:path>
                </a:pathLst>
              </a:cu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309" name="Line 43">
                <a:extLst>
                  <a:ext uri="{FF2B5EF4-FFF2-40B4-BE49-F238E27FC236}">
                    <a16:creationId xmlns:a16="http://schemas.microsoft.com/office/drawing/2014/main" id="{208C2227-9676-5446-1157-0CD9262487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0945" y="2235855"/>
                <a:ext cx="0" cy="0"/>
              </a:xfrm>
              <a:prstGeom prst="line">
                <a:avLst/>
              </a:pr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310" name="Line 44">
                <a:extLst>
                  <a:ext uri="{FF2B5EF4-FFF2-40B4-BE49-F238E27FC236}">
                    <a16:creationId xmlns:a16="http://schemas.microsoft.com/office/drawing/2014/main" id="{4E282A95-4E7A-10DB-61F5-565F034F9C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0945" y="1770099"/>
                <a:ext cx="0" cy="0"/>
              </a:xfrm>
              <a:prstGeom prst="line">
                <a:avLst/>
              </a:pr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311" name="Freeform 45">
                <a:extLst>
                  <a:ext uri="{FF2B5EF4-FFF2-40B4-BE49-F238E27FC236}">
                    <a16:creationId xmlns:a16="http://schemas.microsoft.com/office/drawing/2014/main" id="{4671287D-C4FC-8BBA-2989-D0BAC374AD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8119" y="1593433"/>
                <a:ext cx="572827" cy="951588"/>
              </a:xfrm>
              <a:custGeom>
                <a:avLst/>
                <a:gdLst>
                  <a:gd name="T0" fmla="*/ 428 w 428"/>
                  <a:gd name="T1" fmla="*/ 480 h 711"/>
                  <a:gd name="T2" fmla="*/ 0 w 428"/>
                  <a:gd name="T3" fmla="*/ 711 h 711"/>
                  <a:gd name="T4" fmla="*/ 19 w 428"/>
                  <a:gd name="T5" fmla="*/ 305 h 711"/>
                  <a:gd name="T6" fmla="*/ 74 w 428"/>
                  <a:gd name="T7" fmla="*/ 0 h 711"/>
                  <a:gd name="T8" fmla="*/ 428 w 428"/>
                  <a:gd name="T9" fmla="*/ 132 h 7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8" h="711">
                    <a:moveTo>
                      <a:pt x="428" y="480"/>
                    </a:moveTo>
                    <a:lnTo>
                      <a:pt x="0" y="711"/>
                    </a:lnTo>
                    <a:lnTo>
                      <a:pt x="19" y="305"/>
                    </a:lnTo>
                    <a:lnTo>
                      <a:pt x="74" y="0"/>
                    </a:lnTo>
                    <a:lnTo>
                      <a:pt x="428" y="132"/>
                    </a:lnTo>
                  </a:path>
                </a:pathLst>
              </a:cu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312" name="Freeform 46">
                <a:extLst>
                  <a:ext uri="{FF2B5EF4-FFF2-40B4-BE49-F238E27FC236}">
                    <a16:creationId xmlns:a16="http://schemas.microsoft.com/office/drawing/2014/main" id="{73A50120-72EE-840E-5D4A-9A26E5741A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7159" y="1438181"/>
                <a:ext cx="473786" cy="155252"/>
              </a:xfrm>
              <a:custGeom>
                <a:avLst/>
                <a:gdLst>
                  <a:gd name="T0" fmla="*/ 354 w 354"/>
                  <a:gd name="T1" fmla="*/ 52 h 116"/>
                  <a:gd name="T2" fmla="*/ 0 w 354"/>
                  <a:gd name="T3" fmla="*/ 116 h 116"/>
                  <a:gd name="T4" fmla="*/ 49 w 354"/>
                  <a:gd name="T5" fmla="*/ 0 h 116"/>
                  <a:gd name="T6" fmla="*/ 354 w 354"/>
                  <a:gd name="T7" fmla="*/ 5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4" h="116">
                    <a:moveTo>
                      <a:pt x="354" y="52"/>
                    </a:moveTo>
                    <a:lnTo>
                      <a:pt x="0" y="116"/>
                    </a:lnTo>
                    <a:lnTo>
                      <a:pt x="49" y="0"/>
                    </a:lnTo>
                    <a:lnTo>
                      <a:pt x="354" y="52"/>
                    </a:lnTo>
                  </a:path>
                </a:pathLst>
              </a:cu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313" name="Line 47">
                <a:extLst>
                  <a:ext uri="{FF2B5EF4-FFF2-40B4-BE49-F238E27FC236}">
                    <a16:creationId xmlns:a16="http://schemas.microsoft.com/office/drawing/2014/main" id="{B3E7C243-6379-BAEC-9FB6-241217B77F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0945" y="1368585"/>
                <a:ext cx="0" cy="0"/>
              </a:xfrm>
              <a:prstGeom prst="line">
                <a:avLst/>
              </a:pr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314" name="Freeform 48">
                <a:extLst>
                  <a:ext uri="{FF2B5EF4-FFF2-40B4-BE49-F238E27FC236}">
                    <a16:creationId xmlns:a16="http://schemas.microsoft.com/office/drawing/2014/main" id="{50534970-0C30-DFE3-92EC-CBEB00270A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87009" y="1438181"/>
                <a:ext cx="635730" cy="540706"/>
              </a:xfrm>
              <a:custGeom>
                <a:avLst/>
                <a:gdLst>
                  <a:gd name="T0" fmla="*/ 109 w 475"/>
                  <a:gd name="T1" fmla="*/ 161 h 404"/>
                  <a:gd name="T2" fmla="*/ 0 w 475"/>
                  <a:gd name="T3" fmla="*/ 404 h 404"/>
                  <a:gd name="T4" fmla="*/ 426 w 475"/>
                  <a:gd name="T5" fmla="*/ 116 h 404"/>
                  <a:gd name="T6" fmla="*/ 109 w 475"/>
                  <a:gd name="T7" fmla="*/ 161 h 404"/>
                  <a:gd name="T8" fmla="*/ 475 w 475"/>
                  <a:gd name="T9" fmla="*/ 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5" h="404">
                    <a:moveTo>
                      <a:pt x="109" y="161"/>
                    </a:moveTo>
                    <a:lnTo>
                      <a:pt x="0" y="404"/>
                    </a:lnTo>
                    <a:lnTo>
                      <a:pt x="426" y="116"/>
                    </a:lnTo>
                    <a:lnTo>
                      <a:pt x="109" y="161"/>
                    </a:lnTo>
                    <a:lnTo>
                      <a:pt x="475" y="0"/>
                    </a:lnTo>
                  </a:path>
                </a:pathLst>
              </a:cu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315" name="Line 49">
                <a:extLst>
                  <a:ext uri="{FF2B5EF4-FFF2-40B4-BE49-F238E27FC236}">
                    <a16:creationId xmlns:a16="http://schemas.microsoft.com/office/drawing/2014/main" id="{134CA1A4-A4BC-0CED-F46F-8376ADB51E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87009" y="1978887"/>
                <a:ext cx="496539" cy="22752"/>
              </a:xfrm>
              <a:prstGeom prst="line">
                <a:avLst/>
              </a:pr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316" name="Freeform 50">
                <a:extLst>
                  <a:ext uri="{FF2B5EF4-FFF2-40B4-BE49-F238E27FC236}">
                    <a16:creationId xmlns:a16="http://schemas.microsoft.com/office/drawing/2014/main" id="{789E25B6-2D62-5DF4-4E69-B9A3E63895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1984" y="1978887"/>
                <a:ext cx="591564" cy="471110"/>
              </a:xfrm>
              <a:custGeom>
                <a:avLst/>
                <a:gdLst>
                  <a:gd name="T0" fmla="*/ 442 w 442"/>
                  <a:gd name="T1" fmla="*/ 17 h 352"/>
                  <a:gd name="T2" fmla="*/ 0 w 442"/>
                  <a:gd name="T3" fmla="*/ 352 h 352"/>
                  <a:gd name="T4" fmla="*/ 71 w 442"/>
                  <a:gd name="T5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2" h="352">
                    <a:moveTo>
                      <a:pt x="442" y="17"/>
                    </a:moveTo>
                    <a:lnTo>
                      <a:pt x="0" y="352"/>
                    </a:lnTo>
                    <a:lnTo>
                      <a:pt x="71" y="0"/>
                    </a:lnTo>
                  </a:path>
                </a:pathLst>
              </a:cu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317" name="Freeform 51">
                <a:extLst>
                  <a:ext uri="{FF2B5EF4-FFF2-40B4-BE49-F238E27FC236}">
                    <a16:creationId xmlns:a16="http://schemas.microsoft.com/office/drawing/2014/main" id="{968E2979-FC4E-8EFA-630A-66A371D440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1984" y="2449996"/>
                <a:ext cx="566135" cy="610301"/>
              </a:xfrm>
              <a:custGeom>
                <a:avLst/>
                <a:gdLst>
                  <a:gd name="T0" fmla="*/ 0 w 423"/>
                  <a:gd name="T1" fmla="*/ 0 h 456"/>
                  <a:gd name="T2" fmla="*/ 423 w 423"/>
                  <a:gd name="T3" fmla="*/ 71 h 456"/>
                  <a:gd name="T4" fmla="*/ 71 w 423"/>
                  <a:gd name="T5" fmla="*/ 456 h 456"/>
                  <a:gd name="T6" fmla="*/ 0 w 423"/>
                  <a:gd name="T7" fmla="*/ 0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3" h="456">
                    <a:moveTo>
                      <a:pt x="0" y="0"/>
                    </a:moveTo>
                    <a:lnTo>
                      <a:pt x="423" y="71"/>
                    </a:lnTo>
                    <a:lnTo>
                      <a:pt x="71" y="456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318" name="Freeform 52">
                <a:extLst>
                  <a:ext uri="{FF2B5EF4-FFF2-40B4-BE49-F238E27FC236}">
                    <a16:creationId xmlns:a16="http://schemas.microsoft.com/office/drawing/2014/main" id="{8ABAE4F6-D571-9901-B6A1-1C03A3C30F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6783" y="2449996"/>
                <a:ext cx="495201" cy="610301"/>
              </a:xfrm>
              <a:custGeom>
                <a:avLst/>
                <a:gdLst>
                  <a:gd name="T0" fmla="*/ 370 w 370"/>
                  <a:gd name="T1" fmla="*/ 0 h 456"/>
                  <a:gd name="T2" fmla="*/ 0 w 370"/>
                  <a:gd name="T3" fmla="*/ 12 h 456"/>
                  <a:gd name="T4" fmla="*/ 56 w 370"/>
                  <a:gd name="T5" fmla="*/ 456 h 456"/>
                  <a:gd name="T6" fmla="*/ 370 w 370"/>
                  <a:gd name="T7" fmla="*/ 0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0" h="456">
                    <a:moveTo>
                      <a:pt x="370" y="0"/>
                    </a:moveTo>
                    <a:lnTo>
                      <a:pt x="0" y="12"/>
                    </a:lnTo>
                    <a:lnTo>
                      <a:pt x="56" y="456"/>
                    </a:lnTo>
                    <a:lnTo>
                      <a:pt x="370" y="0"/>
                    </a:lnTo>
                  </a:path>
                </a:pathLst>
              </a:cu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319" name="Line 53">
                <a:extLst>
                  <a:ext uri="{FF2B5EF4-FFF2-40B4-BE49-F238E27FC236}">
                    <a16:creationId xmlns:a16="http://schemas.microsoft.com/office/drawing/2014/main" id="{7B964195-133B-99D2-4D7C-61790B0BD0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71733" y="3060298"/>
                <a:ext cx="515276" cy="0"/>
              </a:xfrm>
              <a:prstGeom prst="line">
                <a:avLst/>
              </a:pr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320" name="Freeform 54">
                <a:extLst>
                  <a:ext uri="{FF2B5EF4-FFF2-40B4-BE49-F238E27FC236}">
                    <a16:creationId xmlns:a16="http://schemas.microsoft.com/office/drawing/2014/main" id="{4BF46C4F-FC00-4D8B-0E23-6ED49580DF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0699" y="2466057"/>
                <a:ext cx="451034" cy="626362"/>
              </a:xfrm>
              <a:custGeom>
                <a:avLst/>
                <a:gdLst>
                  <a:gd name="T0" fmla="*/ 281 w 337"/>
                  <a:gd name="T1" fmla="*/ 0 h 468"/>
                  <a:gd name="T2" fmla="*/ 0 w 337"/>
                  <a:gd name="T3" fmla="*/ 468 h 468"/>
                  <a:gd name="T4" fmla="*/ 337 w 337"/>
                  <a:gd name="T5" fmla="*/ 44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7" h="468">
                    <a:moveTo>
                      <a:pt x="281" y="0"/>
                    </a:moveTo>
                    <a:lnTo>
                      <a:pt x="0" y="468"/>
                    </a:lnTo>
                    <a:lnTo>
                      <a:pt x="337" y="444"/>
                    </a:lnTo>
                  </a:path>
                </a:pathLst>
              </a:cu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321" name="Freeform 55">
                <a:extLst>
                  <a:ext uri="{FF2B5EF4-FFF2-40B4-BE49-F238E27FC236}">
                    <a16:creationId xmlns:a16="http://schemas.microsoft.com/office/drawing/2014/main" id="{76190F41-E862-7E13-A3BB-F1FE87ED6D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0699" y="3060298"/>
                <a:ext cx="451034" cy="508584"/>
              </a:xfrm>
              <a:custGeom>
                <a:avLst/>
                <a:gdLst>
                  <a:gd name="T0" fmla="*/ 337 w 337"/>
                  <a:gd name="T1" fmla="*/ 0 h 380"/>
                  <a:gd name="T2" fmla="*/ 146 w 337"/>
                  <a:gd name="T3" fmla="*/ 380 h 380"/>
                  <a:gd name="T4" fmla="*/ 0 w 337"/>
                  <a:gd name="T5" fmla="*/ 24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7" h="380">
                    <a:moveTo>
                      <a:pt x="337" y="0"/>
                    </a:moveTo>
                    <a:lnTo>
                      <a:pt x="146" y="380"/>
                    </a:lnTo>
                    <a:lnTo>
                      <a:pt x="0" y="24"/>
                    </a:lnTo>
                  </a:path>
                </a:pathLst>
              </a:cu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322" name="Freeform 56">
                <a:extLst>
                  <a:ext uri="{FF2B5EF4-FFF2-40B4-BE49-F238E27FC236}">
                    <a16:creationId xmlns:a16="http://schemas.microsoft.com/office/drawing/2014/main" id="{2805064F-E967-E88B-10BE-AE02CB4DE8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1733" y="3060298"/>
                <a:ext cx="515276" cy="508584"/>
              </a:xfrm>
              <a:custGeom>
                <a:avLst/>
                <a:gdLst>
                  <a:gd name="T0" fmla="*/ 0 w 385"/>
                  <a:gd name="T1" fmla="*/ 0 h 380"/>
                  <a:gd name="T2" fmla="*/ 130 w 385"/>
                  <a:gd name="T3" fmla="*/ 380 h 380"/>
                  <a:gd name="T4" fmla="*/ 385 w 385"/>
                  <a:gd name="T5" fmla="*/ 0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5" h="380">
                    <a:moveTo>
                      <a:pt x="0" y="0"/>
                    </a:moveTo>
                    <a:lnTo>
                      <a:pt x="130" y="380"/>
                    </a:lnTo>
                    <a:lnTo>
                      <a:pt x="385" y="0"/>
                    </a:lnTo>
                  </a:path>
                </a:pathLst>
              </a:cu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323" name="Line 57">
                <a:extLst>
                  <a:ext uri="{FF2B5EF4-FFF2-40B4-BE49-F238E27FC236}">
                    <a16:creationId xmlns:a16="http://schemas.microsoft.com/office/drawing/2014/main" id="{C9AF2D2B-286F-DBAF-15D9-D4EB37803F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16102" y="3568882"/>
                <a:ext cx="429620" cy="0"/>
              </a:xfrm>
              <a:prstGeom prst="line">
                <a:avLst/>
              </a:pr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324" name="Freeform 58">
                <a:extLst>
                  <a:ext uri="{FF2B5EF4-FFF2-40B4-BE49-F238E27FC236}">
                    <a16:creationId xmlns:a16="http://schemas.microsoft.com/office/drawing/2014/main" id="{7EFC8663-D6D0-5300-382B-D944F78994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6783" y="1978887"/>
                <a:ext cx="590226" cy="487170"/>
              </a:xfrm>
              <a:custGeom>
                <a:avLst/>
                <a:gdLst>
                  <a:gd name="T0" fmla="*/ 441 w 441"/>
                  <a:gd name="T1" fmla="*/ 0 h 364"/>
                  <a:gd name="T2" fmla="*/ 0 w 441"/>
                  <a:gd name="T3" fmla="*/ 364 h 364"/>
                  <a:gd name="T4" fmla="*/ 151 w 441"/>
                  <a:gd name="T5" fmla="*/ 62 h 364"/>
                  <a:gd name="T6" fmla="*/ 441 w 441"/>
                  <a:gd name="T7" fmla="*/ 0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1" h="364">
                    <a:moveTo>
                      <a:pt x="441" y="0"/>
                    </a:moveTo>
                    <a:lnTo>
                      <a:pt x="0" y="364"/>
                    </a:lnTo>
                    <a:lnTo>
                      <a:pt x="151" y="62"/>
                    </a:lnTo>
                    <a:lnTo>
                      <a:pt x="441" y="0"/>
                    </a:lnTo>
                    <a:close/>
                  </a:path>
                </a:pathLst>
              </a:cu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325" name="Freeform 59">
                <a:extLst>
                  <a:ext uri="{FF2B5EF4-FFF2-40B4-BE49-F238E27FC236}">
                    <a16:creationId xmlns:a16="http://schemas.microsoft.com/office/drawing/2014/main" id="{C8F37908-BBBC-C0F4-15E5-9E9589F85A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3548" y="1770099"/>
                <a:ext cx="547397" cy="465757"/>
              </a:xfrm>
              <a:custGeom>
                <a:avLst/>
                <a:gdLst>
                  <a:gd name="T0" fmla="*/ 409 w 409"/>
                  <a:gd name="T1" fmla="*/ 0 h 348"/>
                  <a:gd name="T2" fmla="*/ 0 w 409"/>
                  <a:gd name="T3" fmla="*/ 173 h 348"/>
                  <a:gd name="T4" fmla="*/ 409 w 409"/>
                  <a:gd name="T5" fmla="*/ 348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9" h="348">
                    <a:moveTo>
                      <a:pt x="409" y="0"/>
                    </a:moveTo>
                    <a:lnTo>
                      <a:pt x="0" y="173"/>
                    </a:lnTo>
                    <a:lnTo>
                      <a:pt x="409" y="348"/>
                    </a:lnTo>
                  </a:path>
                </a:pathLst>
              </a:cu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326" name="Line 60">
                <a:extLst>
                  <a:ext uri="{FF2B5EF4-FFF2-40B4-BE49-F238E27FC236}">
                    <a16:creationId xmlns:a16="http://schemas.microsoft.com/office/drawing/2014/main" id="{D97AC84C-D120-0D91-CC5F-E4F6704D73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0945" y="1770099"/>
                <a:ext cx="0" cy="0"/>
              </a:xfrm>
              <a:prstGeom prst="line">
                <a:avLst/>
              </a:pr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327" name="Line 61">
                <a:extLst>
                  <a:ext uri="{FF2B5EF4-FFF2-40B4-BE49-F238E27FC236}">
                    <a16:creationId xmlns:a16="http://schemas.microsoft.com/office/drawing/2014/main" id="{5A85B797-FA42-06DB-33DE-B96CC8137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0945" y="1507777"/>
                <a:ext cx="0" cy="0"/>
              </a:xfrm>
              <a:prstGeom prst="line">
                <a:avLst/>
              </a:pr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328" name="Line 62">
                <a:extLst>
                  <a:ext uri="{FF2B5EF4-FFF2-40B4-BE49-F238E27FC236}">
                    <a16:creationId xmlns:a16="http://schemas.microsoft.com/office/drawing/2014/main" id="{5C4EE93F-CFA8-36B8-D802-D61EBA4BDA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22739" y="1368585"/>
                <a:ext cx="408206" cy="69596"/>
              </a:xfrm>
              <a:prstGeom prst="line">
                <a:avLst/>
              </a:pr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329" name="Line 63">
                <a:extLst>
                  <a:ext uri="{FF2B5EF4-FFF2-40B4-BE49-F238E27FC236}">
                    <a16:creationId xmlns:a16="http://schemas.microsoft.com/office/drawing/2014/main" id="{58D2E5F3-5969-C90A-5D1F-E368FC84F1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98879" y="1653660"/>
                <a:ext cx="534014" cy="408206"/>
              </a:xfrm>
              <a:prstGeom prst="line">
                <a:avLst/>
              </a:pr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330" name="Line 64">
                <a:extLst>
                  <a:ext uri="{FF2B5EF4-FFF2-40B4-BE49-F238E27FC236}">
                    <a16:creationId xmlns:a16="http://schemas.microsoft.com/office/drawing/2014/main" id="{2265313A-63A1-9817-FADF-A4D7604B1C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65244" y="2061866"/>
                <a:ext cx="433635" cy="508584"/>
              </a:xfrm>
              <a:prstGeom prst="line">
                <a:avLst/>
              </a:pr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331" name="Freeform 65">
                <a:extLst>
                  <a:ext uri="{FF2B5EF4-FFF2-40B4-BE49-F238E27FC236}">
                    <a16:creationId xmlns:a16="http://schemas.microsoft.com/office/drawing/2014/main" id="{AF636CF3-67F0-EF1B-09BD-08A715EE49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31027" y="2570450"/>
                <a:ext cx="234216" cy="998431"/>
              </a:xfrm>
              <a:custGeom>
                <a:avLst/>
                <a:gdLst>
                  <a:gd name="T0" fmla="*/ 175 w 175"/>
                  <a:gd name="T1" fmla="*/ 0 h 746"/>
                  <a:gd name="T2" fmla="*/ 0 w 175"/>
                  <a:gd name="T3" fmla="*/ 427 h 746"/>
                  <a:gd name="T4" fmla="*/ 62 w 175"/>
                  <a:gd name="T5" fmla="*/ 746 h 7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5" h="746">
                    <a:moveTo>
                      <a:pt x="175" y="0"/>
                    </a:moveTo>
                    <a:lnTo>
                      <a:pt x="0" y="427"/>
                    </a:lnTo>
                    <a:lnTo>
                      <a:pt x="62" y="746"/>
                    </a:lnTo>
                  </a:path>
                </a:pathLst>
              </a:cu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332" name="Freeform 66">
                <a:extLst>
                  <a:ext uri="{FF2B5EF4-FFF2-40B4-BE49-F238E27FC236}">
                    <a16:creationId xmlns:a16="http://schemas.microsoft.com/office/drawing/2014/main" id="{B03F24A0-F45B-053E-8E6D-0D217C4B38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31027" y="2466057"/>
                <a:ext cx="465756" cy="675882"/>
              </a:xfrm>
              <a:custGeom>
                <a:avLst/>
                <a:gdLst>
                  <a:gd name="T0" fmla="*/ 0 w 348"/>
                  <a:gd name="T1" fmla="*/ 505 h 505"/>
                  <a:gd name="T2" fmla="*/ 67 w 348"/>
                  <a:gd name="T3" fmla="*/ 468 h 505"/>
                  <a:gd name="T4" fmla="*/ 175 w 348"/>
                  <a:gd name="T5" fmla="*/ 78 h 505"/>
                  <a:gd name="T6" fmla="*/ 348 w 348"/>
                  <a:gd name="T7" fmla="*/ 0 h 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8" h="505">
                    <a:moveTo>
                      <a:pt x="0" y="505"/>
                    </a:moveTo>
                    <a:lnTo>
                      <a:pt x="67" y="468"/>
                    </a:lnTo>
                    <a:lnTo>
                      <a:pt x="175" y="78"/>
                    </a:lnTo>
                    <a:lnTo>
                      <a:pt x="348" y="0"/>
                    </a:lnTo>
                  </a:path>
                </a:pathLst>
              </a:cu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333" name="Line 67">
                <a:extLst>
                  <a:ext uri="{FF2B5EF4-FFF2-40B4-BE49-F238E27FC236}">
                    <a16:creationId xmlns:a16="http://schemas.microsoft.com/office/drawing/2014/main" id="{F3513C4D-38FE-8D3A-8BA1-9F6819BF23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14007" y="3092419"/>
                <a:ext cx="6692" cy="476463"/>
              </a:xfrm>
              <a:prstGeom prst="line">
                <a:avLst/>
              </a:pr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334" name="Line 68">
                <a:extLst>
                  <a:ext uri="{FF2B5EF4-FFF2-40B4-BE49-F238E27FC236}">
                    <a16:creationId xmlns:a16="http://schemas.microsoft.com/office/drawing/2014/main" id="{DB8DAC0A-644F-A479-FD7D-D867B7EED0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14007" y="3568882"/>
                <a:ext cx="202095" cy="0"/>
              </a:xfrm>
              <a:prstGeom prst="line">
                <a:avLst/>
              </a:pr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335" name="Freeform 69">
                <a:extLst>
                  <a:ext uri="{FF2B5EF4-FFF2-40B4-BE49-F238E27FC236}">
                    <a16:creationId xmlns:a16="http://schemas.microsoft.com/office/drawing/2014/main" id="{7ED235DF-55E4-83AC-B476-333ED462BD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5722" y="3060298"/>
                <a:ext cx="658483" cy="508584"/>
              </a:xfrm>
              <a:custGeom>
                <a:avLst/>
                <a:gdLst>
                  <a:gd name="T0" fmla="*/ 0 w 492"/>
                  <a:gd name="T1" fmla="*/ 380 h 380"/>
                  <a:gd name="T2" fmla="*/ 492 w 492"/>
                  <a:gd name="T3" fmla="*/ 380 h 380"/>
                  <a:gd name="T4" fmla="*/ 255 w 492"/>
                  <a:gd name="T5" fmla="*/ 0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92" h="380">
                    <a:moveTo>
                      <a:pt x="0" y="380"/>
                    </a:moveTo>
                    <a:lnTo>
                      <a:pt x="492" y="380"/>
                    </a:lnTo>
                    <a:lnTo>
                      <a:pt x="255" y="0"/>
                    </a:lnTo>
                  </a:path>
                </a:pathLst>
              </a:cu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336" name="Freeform 70">
                <a:extLst>
                  <a:ext uri="{FF2B5EF4-FFF2-40B4-BE49-F238E27FC236}">
                    <a16:creationId xmlns:a16="http://schemas.microsoft.com/office/drawing/2014/main" id="{B41F5EB6-D30F-8273-02D3-EE2EA203DB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87009" y="3060298"/>
                <a:ext cx="635730" cy="508584"/>
              </a:xfrm>
              <a:custGeom>
                <a:avLst/>
                <a:gdLst>
                  <a:gd name="T0" fmla="*/ 0 w 475"/>
                  <a:gd name="T1" fmla="*/ 0 h 380"/>
                  <a:gd name="T2" fmla="*/ 475 w 475"/>
                  <a:gd name="T3" fmla="*/ 45 h 380"/>
                  <a:gd name="T4" fmla="*/ 237 w 475"/>
                  <a:gd name="T5" fmla="*/ 380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5" h="380">
                    <a:moveTo>
                      <a:pt x="0" y="0"/>
                    </a:moveTo>
                    <a:lnTo>
                      <a:pt x="475" y="45"/>
                    </a:lnTo>
                    <a:lnTo>
                      <a:pt x="237" y="380"/>
                    </a:lnTo>
                  </a:path>
                </a:pathLst>
              </a:cu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337" name="Freeform 71">
                <a:extLst>
                  <a:ext uri="{FF2B5EF4-FFF2-40B4-BE49-F238E27FC236}">
                    <a16:creationId xmlns:a16="http://schemas.microsoft.com/office/drawing/2014/main" id="{89BC20EB-789A-771A-CD39-74FB9ED131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8119" y="2545021"/>
                <a:ext cx="572827" cy="575503"/>
              </a:xfrm>
              <a:custGeom>
                <a:avLst/>
                <a:gdLst>
                  <a:gd name="T0" fmla="*/ 123 w 428"/>
                  <a:gd name="T1" fmla="*/ 430 h 430"/>
                  <a:gd name="T2" fmla="*/ 0 w 428"/>
                  <a:gd name="T3" fmla="*/ 0 h 430"/>
                  <a:gd name="T4" fmla="*/ 428 w 428"/>
                  <a:gd name="T5" fmla="*/ 217 h 430"/>
                  <a:gd name="T6" fmla="*/ 123 w 428"/>
                  <a:gd name="T7" fmla="*/ 430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8" h="430">
                    <a:moveTo>
                      <a:pt x="123" y="430"/>
                    </a:moveTo>
                    <a:lnTo>
                      <a:pt x="0" y="0"/>
                    </a:lnTo>
                    <a:lnTo>
                      <a:pt x="428" y="217"/>
                    </a:lnTo>
                    <a:lnTo>
                      <a:pt x="123" y="430"/>
                    </a:lnTo>
                  </a:path>
                </a:pathLst>
              </a:cu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338" name="Line 72">
                <a:extLst>
                  <a:ext uri="{FF2B5EF4-FFF2-40B4-BE49-F238E27FC236}">
                    <a16:creationId xmlns:a16="http://schemas.microsoft.com/office/drawing/2014/main" id="{E8DFB505-A8A9-FF40-396E-2EE3FF280B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04205" y="3568882"/>
                <a:ext cx="726740" cy="0"/>
              </a:xfrm>
              <a:prstGeom prst="line">
                <a:avLst/>
              </a:pr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339" name="Line 73">
                <a:extLst>
                  <a:ext uri="{FF2B5EF4-FFF2-40B4-BE49-F238E27FC236}">
                    <a16:creationId xmlns:a16="http://schemas.microsoft.com/office/drawing/2014/main" id="{356BA9FC-1DF0-A252-9FFD-73AF706F48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2739" y="3120525"/>
                <a:ext cx="0" cy="0"/>
              </a:xfrm>
              <a:prstGeom prst="line">
                <a:avLst/>
              </a:pr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340" name="Freeform 74">
                <a:extLst>
                  <a:ext uri="{FF2B5EF4-FFF2-40B4-BE49-F238E27FC236}">
                    <a16:creationId xmlns:a16="http://schemas.microsoft.com/office/drawing/2014/main" id="{D435AF22-842A-7706-AB0B-E60E616A1B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6078" y="3141939"/>
                <a:ext cx="157929" cy="426943"/>
              </a:xfrm>
              <a:custGeom>
                <a:avLst/>
                <a:gdLst>
                  <a:gd name="T0" fmla="*/ 56 w 118"/>
                  <a:gd name="T1" fmla="*/ 0 h 319"/>
                  <a:gd name="T2" fmla="*/ 0 w 118"/>
                  <a:gd name="T3" fmla="*/ 319 h 319"/>
                  <a:gd name="T4" fmla="*/ 118 w 118"/>
                  <a:gd name="T5" fmla="*/ 319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8" h="319">
                    <a:moveTo>
                      <a:pt x="56" y="0"/>
                    </a:moveTo>
                    <a:lnTo>
                      <a:pt x="0" y="319"/>
                    </a:lnTo>
                    <a:lnTo>
                      <a:pt x="118" y="319"/>
                    </a:lnTo>
                  </a:path>
                </a:pathLst>
              </a:cu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341" name="Line 75">
                <a:extLst>
                  <a:ext uri="{FF2B5EF4-FFF2-40B4-BE49-F238E27FC236}">
                    <a16:creationId xmlns:a16="http://schemas.microsoft.com/office/drawing/2014/main" id="{42C78743-2759-AD6E-E6E4-C4F8E983E4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0945" y="2235855"/>
                <a:ext cx="0" cy="0"/>
              </a:xfrm>
              <a:prstGeom prst="line">
                <a:avLst/>
              </a:pr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342" name="Line 76">
                <a:extLst>
                  <a:ext uri="{FF2B5EF4-FFF2-40B4-BE49-F238E27FC236}">
                    <a16:creationId xmlns:a16="http://schemas.microsoft.com/office/drawing/2014/main" id="{504D3BF5-CAC2-BD2C-C28F-911942582D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0945" y="2835450"/>
                <a:ext cx="0" cy="0"/>
              </a:xfrm>
              <a:prstGeom prst="line">
                <a:avLst/>
              </a:pr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343" name="Line 77">
                <a:extLst>
                  <a:ext uri="{FF2B5EF4-FFF2-40B4-BE49-F238E27FC236}">
                    <a16:creationId xmlns:a16="http://schemas.microsoft.com/office/drawing/2014/main" id="{89A5846C-7B37-CA2D-F75D-A0429954A7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2739" y="3120525"/>
                <a:ext cx="408206" cy="448357"/>
              </a:xfrm>
              <a:prstGeom prst="line">
                <a:avLst/>
              </a:pr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344" name="Line 78">
                <a:extLst>
                  <a:ext uri="{FF2B5EF4-FFF2-40B4-BE49-F238E27FC236}">
                    <a16:creationId xmlns:a16="http://schemas.microsoft.com/office/drawing/2014/main" id="{10C86257-A2DF-454B-DDC5-2C832B7F60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6102" y="3568882"/>
                <a:ext cx="0" cy="0"/>
              </a:xfrm>
              <a:prstGeom prst="line">
                <a:avLst/>
              </a:pr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345" name="Line 79">
                <a:extLst>
                  <a:ext uri="{FF2B5EF4-FFF2-40B4-BE49-F238E27FC236}">
                    <a16:creationId xmlns:a16="http://schemas.microsoft.com/office/drawing/2014/main" id="{3ED3DCC0-3704-A266-9272-AAAE1AF484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45722" y="3568882"/>
                <a:ext cx="0" cy="0"/>
              </a:xfrm>
              <a:prstGeom prst="line">
                <a:avLst/>
              </a:pr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346" name="Line 80">
                <a:extLst>
                  <a:ext uri="{FF2B5EF4-FFF2-40B4-BE49-F238E27FC236}">
                    <a16:creationId xmlns:a16="http://schemas.microsoft.com/office/drawing/2014/main" id="{DC893F12-FA71-F1E3-056B-D7F239008E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30945" y="4905924"/>
                <a:ext cx="0" cy="465756"/>
              </a:xfrm>
              <a:prstGeom prst="line">
                <a:avLst/>
              </a:pr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347" name="Freeform 81">
                <a:extLst>
                  <a:ext uri="{FF2B5EF4-FFF2-40B4-BE49-F238E27FC236}">
                    <a16:creationId xmlns:a16="http://schemas.microsoft.com/office/drawing/2014/main" id="{6C20DE3F-7869-F1B6-3E4E-349D8014C1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0945" y="4594081"/>
                <a:ext cx="575503" cy="954265"/>
              </a:xfrm>
              <a:custGeom>
                <a:avLst/>
                <a:gdLst>
                  <a:gd name="T0" fmla="*/ 0 w 430"/>
                  <a:gd name="T1" fmla="*/ 233 h 713"/>
                  <a:gd name="T2" fmla="*/ 430 w 430"/>
                  <a:gd name="T3" fmla="*/ 0 h 713"/>
                  <a:gd name="T4" fmla="*/ 411 w 430"/>
                  <a:gd name="T5" fmla="*/ 406 h 713"/>
                  <a:gd name="T6" fmla="*/ 357 w 430"/>
                  <a:gd name="T7" fmla="*/ 713 h 713"/>
                  <a:gd name="T8" fmla="*/ 0 w 430"/>
                  <a:gd name="T9" fmla="*/ 581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713">
                    <a:moveTo>
                      <a:pt x="0" y="233"/>
                    </a:moveTo>
                    <a:lnTo>
                      <a:pt x="430" y="0"/>
                    </a:lnTo>
                    <a:lnTo>
                      <a:pt x="411" y="406"/>
                    </a:lnTo>
                    <a:lnTo>
                      <a:pt x="357" y="713"/>
                    </a:lnTo>
                    <a:lnTo>
                      <a:pt x="0" y="581"/>
                    </a:lnTo>
                  </a:path>
                </a:pathLst>
              </a:cu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348" name="Freeform 82">
                <a:extLst>
                  <a:ext uri="{FF2B5EF4-FFF2-40B4-BE49-F238E27FC236}">
                    <a16:creationId xmlns:a16="http://schemas.microsoft.com/office/drawing/2014/main" id="{485710F6-D439-6369-9376-7455E4C2AD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0945" y="5548346"/>
                <a:ext cx="477802" cy="220833"/>
              </a:xfrm>
              <a:custGeom>
                <a:avLst/>
                <a:gdLst>
                  <a:gd name="T0" fmla="*/ 0 w 357"/>
                  <a:gd name="T1" fmla="*/ 165 h 165"/>
                  <a:gd name="T2" fmla="*/ 0 w 357"/>
                  <a:gd name="T3" fmla="*/ 61 h 165"/>
                  <a:gd name="T4" fmla="*/ 357 w 357"/>
                  <a:gd name="T5" fmla="*/ 0 h 165"/>
                  <a:gd name="T6" fmla="*/ 307 w 357"/>
                  <a:gd name="T7" fmla="*/ 116 h 165"/>
                  <a:gd name="T8" fmla="*/ 0 w 357"/>
                  <a:gd name="T9" fmla="*/ 61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7" h="165">
                    <a:moveTo>
                      <a:pt x="0" y="165"/>
                    </a:moveTo>
                    <a:lnTo>
                      <a:pt x="0" y="61"/>
                    </a:lnTo>
                    <a:lnTo>
                      <a:pt x="357" y="0"/>
                    </a:lnTo>
                    <a:lnTo>
                      <a:pt x="307" y="116"/>
                    </a:lnTo>
                    <a:lnTo>
                      <a:pt x="0" y="61"/>
                    </a:lnTo>
                  </a:path>
                </a:pathLst>
              </a:cu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349" name="Freeform 83">
                <a:extLst>
                  <a:ext uri="{FF2B5EF4-FFF2-40B4-BE49-F238E27FC236}">
                    <a16:creationId xmlns:a16="http://schemas.microsoft.com/office/drawing/2014/main" id="{0A11541D-823C-CC65-353A-B305098A8D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1828" y="5158877"/>
                <a:ext cx="635730" cy="544721"/>
              </a:xfrm>
              <a:custGeom>
                <a:avLst/>
                <a:gdLst>
                  <a:gd name="T0" fmla="*/ 366 w 475"/>
                  <a:gd name="T1" fmla="*/ 246 h 407"/>
                  <a:gd name="T2" fmla="*/ 475 w 475"/>
                  <a:gd name="T3" fmla="*/ 0 h 407"/>
                  <a:gd name="T4" fmla="*/ 50 w 475"/>
                  <a:gd name="T5" fmla="*/ 291 h 407"/>
                  <a:gd name="T6" fmla="*/ 366 w 475"/>
                  <a:gd name="T7" fmla="*/ 246 h 407"/>
                  <a:gd name="T8" fmla="*/ 0 w 475"/>
                  <a:gd name="T9" fmla="*/ 407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5" h="407">
                    <a:moveTo>
                      <a:pt x="366" y="246"/>
                    </a:moveTo>
                    <a:lnTo>
                      <a:pt x="475" y="0"/>
                    </a:lnTo>
                    <a:lnTo>
                      <a:pt x="50" y="291"/>
                    </a:lnTo>
                    <a:lnTo>
                      <a:pt x="366" y="246"/>
                    </a:lnTo>
                    <a:lnTo>
                      <a:pt x="0" y="407"/>
                    </a:lnTo>
                  </a:path>
                </a:pathLst>
              </a:cu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350" name="Line 84">
                <a:extLst>
                  <a:ext uri="{FF2B5EF4-FFF2-40B4-BE49-F238E27FC236}">
                    <a16:creationId xmlns:a16="http://schemas.microsoft.com/office/drawing/2014/main" id="{73EBD854-C712-D2AB-B2E1-908ADF82B1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081019" y="5137463"/>
                <a:ext cx="496539" cy="21414"/>
              </a:xfrm>
              <a:prstGeom prst="line">
                <a:avLst/>
              </a:pr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351" name="Freeform 85">
                <a:extLst>
                  <a:ext uri="{FF2B5EF4-FFF2-40B4-BE49-F238E27FC236}">
                    <a16:creationId xmlns:a16="http://schemas.microsoft.com/office/drawing/2014/main" id="{AB710A83-EC4F-54E4-4E0D-131D775E8F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1019" y="4691783"/>
                <a:ext cx="591564" cy="467095"/>
              </a:xfrm>
              <a:custGeom>
                <a:avLst/>
                <a:gdLst>
                  <a:gd name="T0" fmla="*/ 0 w 442"/>
                  <a:gd name="T1" fmla="*/ 333 h 349"/>
                  <a:gd name="T2" fmla="*/ 442 w 442"/>
                  <a:gd name="T3" fmla="*/ 0 h 349"/>
                  <a:gd name="T4" fmla="*/ 371 w 442"/>
                  <a:gd name="T5" fmla="*/ 349 h 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2" h="349">
                    <a:moveTo>
                      <a:pt x="0" y="333"/>
                    </a:moveTo>
                    <a:lnTo>
                      <a:pt x="442" y="0"/>
                    </a:lnTo>
                    <a:lnTo>
                      <a:pt x="371" y="349"/>
                    </a:lnTo>
                  </a:path>
                </a:pathLst>
              </a:cu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352" name="Freeform 86">
                <a:extLst>
                  <a:ext uri="{FF2B5EF4-FFF2-40B4-BE49-F238E27FC236}">
                    <a16:creationId xmlns:a16="http://schemas.microsoft.com/office/drawing/2014/main" id="{B83BCA8B-89B3-E77A-7644-261538C2D3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6448" y="4081481"/>
                <a:ext cx="566135" cy="610301"/>
              </a:xfrm>
              <a:custGeom>
                <a:avLst/>
                <a:gdLst>
                  <a:gd name="T0" fmla="*/ 423 w 423"/>
                  <a:gd name="T1" fmla="*/ 456 h 456"/>
                  <a:gd name="T2" fmla="*/ 0 w 423"/>
                  <a:gd name="T3" fmla="*/ 383 h 456"/>
                  <a:gd name="T4" fmla="*/ 352 w 423"/>
                  <a:gd name="T5" fmla="*/ 0 h 456"/>
                  <a:gd name="T6" fmla="*/ 423 w 423"/>
                  <a:gd name="T7" fmla="*/ 456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3" h="456">
                    <a:moveTo>
                      <a:pt x="423" y="456"/>
                    </a:moveTo>
                    <a:lnTo>
                      <a:pt x="0" y="383"/>
                    </a:lnTo>
                    <a:lnTo>
                      <a:pt x="352" y="0"/>
                    </a:lnTo>
                    <a:lnTo>
                      <a:pt x="423" y="456"/>
                    </a:lnTo>
                    <a:close/>
                  </a:path>
                </a:pathLst>
              </a:cu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353" name="Freeform 87">
                <a:extLst>
                  <a:ext uri="{FF2B5EF4-FFF2-40B4-BE49-F238E27FC236}">
                    <a16:creationId xmlns:a16="http://schemas.microsoft.com/office/drawing/2014/main" id="{25133245-72BA-6703-3F48-1477030241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583" y="4081481"/>
                <a:ext cx="495201" cy="610301"/>
              </a:xfrm>
              <a:custGeom>
                <a:avLst/>
                <a:gdLst>
                  <a:gd name="T0" fmla="*/ 0 w 370"/>
                  <a:gd name="T1" fmla="*/ 456 h 456"/>
                  <a:gd name="T2" fmla="*/ 370 w 370"/>
                  <a:gd name="T3" fmla="*/ 444 h 456"/>
                  <a:gd name="T4" fmla="*/ 314 w 370"/>
                  <a:gd name="T5" fmla="*/ 0 h 456"/>
                  <a:gd name="T6" fmla="*/ 0 w 370"/>
                  <a:gd name="T7" fmla="*/ 456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0" h="456">
                    <a:moveTo>
                      <a:pt x="0" y="456"/>
                    </a:moveTo>
                    <a:lnTo>
                      <a:pt x="370" y="444"/>
                    </a:lnTo>
                    <a:lnTo>
                      <a:pt x="314" y="0"/>
                    </a:lnTo>
                    <a:lnTo>
                      <a:pt x="0" y="456"/>
                    </a:lnTo>
                  </a:path>
                </a:pathLst>
              </a:cu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354" name="Line 88">
                <a:extLst>
                  <a:ext uri="{FF2B5EF4-FFF2-40B4-BE49-F238E27FC236}">
                    <a16:creationId xmlns:a16="http://schemas.microsoft.com/office/drawing/2014/main" id="{E3ABAAE9-C5A7-CF42-7037-A66AD60E35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77558" y="4081481"/>
                <a:ext cx="515276" cy="0"/>
              </a:xfrm>
              <a:prstGeom prst="line">
                <a:avLst/>
              </a:pr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355" name="Freeform 89">
                <a:extLst>
                  <a:ext uri="{FF2B5EF4-FFF2-40B4-BE49-F238E27FC236}">
                    <a16:creationId xmlns:a16="http://schemas.microsoft.com/office/drawing/2014/main" id="{8CB2F719-0269-E67B-53D3-CD22FA3F8F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2834" y="4049360"/>
                <a:ext cx="452372" cy="626362"/>
              </a:xfrm>
              <a:custGeom>
                <a:avLst/>
                <a:gdLst>
                  <a:gd name="T0" fmla="*/ 56 w 338"/>
                  <a:gd name="T1" fmla="*/ 468 h 468"/>
                  <a:gd name="T2" fmla="*/ 338 w 338"/>
                  <a:gd name="T3" fmla="*/ 0 h 468"/>
                  <a:gd name="T4" fmla="*/ 0 w 338"/>
                  <a:gd name="T5" fmla="*/ 2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8" h="468">
                    <a:moveTo>
                      <a:pt x="56" y="468"/>
                    </a:moveTo>
                    <a:lnTo>
                      <a:pt x="338" y="0"/>
                    </a:lnTo>
                    <a:lnTo>
                      <a:pt x="0" y="24"/>
                    </a:lnTo>
                  </a:path>
                </a:pathLst>
              </a:cu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356" name="Freeform 90">
                <a:extLst>
                  <a:ext uri="{FF2B5EF4-FFF2-40B4-BE49-F238E27FC236}">
                    <a16:creationId xmlns:a16="http://schemas.microsoft.com/office/drawing/2014/main" id="{60F04AEF-E400-70F9-8881-C5F2B3A04B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2834" y="3568882"/>
                <a:ext cx="452372" cy="512600"/>
              </a:xfrm>
              <a:custGeom>
                <a:avLst/>
                <a:gdLst>
                  <a:gd name="T0" fmla="*/ 0 w 338"/>
                  <a:gd name="T1" fmla="*/ 383 h 383"/>
                  <a:gd name="T2" fmla="*/ 191 w 338"/>
                  <a:gd name="T3" fmla="*/ 0 h 383"/>
                  <a:gd name="T4" fmla="*/ 338 w 338"/>
                  <a:gd name="T5" fmla="*/ 359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8" h="383">
                    <a:moveTo>
                      <a:pt x="0" y="383"/>
                    </a:moveTo>
                    <a:lnTo>
                      <a:pt x="191" y="0"/>
                    </a:lnTo>
                    <a:lnTo>
                      <a:pt x="338" y="359"/>
                    </a:lnTo>
                  </a:path>
                </a:pathLst>
              </a:cu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357" name="Freeform 91">
                <a:extLst>
                  <a:ext uri="{FF2B5EF4-FFF2-40B4-BE49-F238E27FC236}">
                    <a16:creationId xmlns:a16="http://schemas.microsoft.com/office/drawing/2014/main" id="{F998E50A-79FE-51D1-DF18-BFE17A7E19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77558" y="3568882"/>
                <a:ext cx="515276" cy="512600"/>
              </a:xfrm>
              <a:custGeom>
                <a:avLst/>
                <a:gdLst>
                  <a:gd name="T0" fmla="*/ 385 w 385"/>
                  <a:gd name="T1" fmla="*/ 383 h 383"/>
                  <a:gd name="T2" fmla="*/ 255 w 385"/>
                  <a:gd name="T3" fmla="*/ 0 h 383"/>
                  <a:gd name="T4" fmla="*/ 0 w 385"/>
                  <a:gd name="T5" fmla="*/ 383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5" h="383">
                    <a:moveTo>
                      <a:pt x="385" y="383"/>
                    </a:moveTo>
                    <a:lnTo>
                      <a:pt x="255" y="0"/>
                    </a:lnTo>
                    <a:lnTo>
                      <a:pt x="0" y="383"/>
                    </a:lnTo>
                  </a:path>
                </a:pathLst>
              </a:cu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358" name="Line 92">
                <a:extLst>
                  <a:ext uri="{FF2B5EF4-FFF2-40B4-BE49-F238E27FC236}">
                    <a16:creationId xmlns:a16="http://schemas.microsoft.com/office/drawing/2014/main" id="{A502F47D-EC79-928C-6EF0-EF94FC9EC7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48465" y="3568882"/>
                <a:ext cx="0" cy="0"/>
              </a:xfrm>
              <a:prstGeom prst="line">
                <a:avLst/>
              </a:pr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359" name="Line 93">
                <a:extLst>
                  <a:ext uri="{FF2B5EF4-FFF2-40B4-BE49-F238E27FC236}">
                    <a16:creationId xmlns:a16="http://schemas.microsoft.com/office/drawing/2014/main" id="{74CBB281-E3BA-A0D4-18CB-5A3E90C1DA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18845" y="3568882"/>
                <a:ext cx="0" cy="0"/>
              </a:xfrm>
              <a:prstGeom prst="line">
                <a:avLst/>
              </a:pr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360" name="Freeform 94">
                <a:extLst>
                  <a:ext uri="{FF2B5EF4-FFF2-40B4-BE49-F238E27FC236}">
                    <a16:creationId xmlns:a16="http://schemas.microsoft.com/office/drawing/2014/main" id="{3BFBDECA-CFCD-E521-7CAD-8B78ED5679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77558" y="4675722"/>
                <a:ext cx="590226" cy="483155"/>
              </a:xfrm>
              <a:custGeom>
                <a:avLst/>
                <a:gdLst>
                  <a:gd name="T0" fmla="*/ 0 w 441"/>
                  <a:gd name="T1" fmla="*/ 361 h 361"/>
                  <a:gd name="T2" fmla="*/ 441 w 441"/>
                  <a:gd name="T3" fmla="*/ 0 h 361"/>
                  <a:gd name="T4" fmla="*/ 290 w 441"/>
                  <a:gd name="T5" fmla="*/ 302 h 361"/>
                  <a:gd name="T6" fmla="*/ 0 w 441"/>
                  <a:gd name="T7" fmla="*/ 361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1" h="361">
                    <a:moveTo>
                      <a:pt x="0" y="361"/>
                    </a:moveTo>
                    <a:lnTo>
                      <a:pt x="441" y="0"/>
                    </a:lnTo>
                    <a:lnTo>
                      <a:pt x="290" y="302"/>
                    </a:lnTo>
                    <a:lnTo>
                      <a:pt x="0" y="361"/>
                    </a:lnTo>
                    <a:close/>
                  </a:path>
                </a:pathLst>
              </a:cu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361" name="Freeform 95">
                <a:extLst>
                  <a:ext uri="{FF2B5EF4-FFF2-40B4-BE49-F238E27FC236}">
                    <a16:creationId xmlns:a16="http://schemas.microsoft.com/office/drawing/2014/main" id="{0022DBF6-0A78-C897-7139-693E9AA4FD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0945" y="4905924"/>
                <a:ext cx="550074" cy="465756"/>
              </a:xfrm>
              <a:custGeom>
                <a:avLst/>
                <a:gdLst>
                  <a:gd name="T0" fmla="*/ 0 w 411"/>
                  <a:gd name="T1" fmla="*/ 348 h 348"/>
                  <a:gd name="T2" fmla="*/ 411 w 411"/>
                  <a:gd name="T3" fmla="*/ 173 h 348"/>
                  <a:gd name="T4" fmla="*/ 0 w 411"/>
                  <a:gd name="T5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1" h="348">
                    <a:moveTo>
                      <a:pt x="0" y="348"/>
                    </a:moveTo>
                    <a:lnTo>
                      <a:pt x="411" y="173"/>
                    </a:lnTo>
                    <a:lnTo>
                      <a:pt x="0" y="0"/>
                    </a:lnTo>
                  </a:path>
                </a:pathLst>
              </a:cu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362" name="Line 96">
                <a:extLst>
                  <a:ext uri="{FF2B5EF4-FFF2-40B4-BE49-F238E27FC236}">
                    <a16:creationId xmlns:a16="http://schemas.microsoft.com/office/drawing/2014/main" id="{37C9E0D6-4D2B-7652-40C6-2F9F3310D5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30945" y="5371680"/>
                <a:ext cx="0" cy="258307"/>
              </a:xfrm>
              <a:prstGeom prst="line">
                <a:avLst/>
              </a:pr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363" name="Line 97">
                <a:extLst>
                  <a:ext uri="{FF2B5EF4-FFF2-40B4-BE49-F238E27FC236}">
                    <a16:creationId xmlns:a16="http://schemas.microsoft.com/office/drawing/2014/main" id="{91C84BF7-9302-DDE1-4226-6475BB7504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30945" y="5703598"/>
                <a:ext cx="410883" cy="65581"/>
              </a:xfrm>
              <a:prstGeom prst="line">
                <a:avLst/>
              </a:pr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364" name="Line 98">
                <a:extLst>
                  <a:ext uri="{FF2B5EF4-FFF2-40B4-BE49-F238E27FC236}">
                    <a16:creationId xmlns:a16="http://schemas.microsoft.com/office/drawing/2014/main" id="{4E873989-5BE3-B0A8-D29A-7E94FD07B6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31675" y="5079913"/>
                <a:ext cx="534014" cy="408206"/>
              </a:xfrm>
              <a:prstGeom prst="line">
                <a:avLst/>
              </a:pr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365" name="Line 99">
                <a:extLst>
                  <a:ext uri="{FF2B5EF4-FFF2-40B4-BE49-F238E27FC236}">
                    <a16:creationId xmlns:a16="http://schemas.microsoft.com/office/drawing/2014/main" id="{C914EA45-F038-B0B6-55B5-B25FC8AB51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65688" y="4568652"/>
                <a:ext cx="433635" cy="511261"/>
              </a:xfrm>
              <a:prstGeom prst="line">
                <a:avLst/>
              </a:pr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366" name="Freeform 100">
                <a:extLst>
                  <a:ext uri="{FF2B5EF4-FFF2-40B4-BE49-F238E27FC236}">
                    <a16:creationId xmlns:a16="http://schemas.microsoft.com/office/drawing/2014/main" id="{70A6D374-32DE-5ACD-3A6E-B4515A15CA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99323" y="3568882"/>
                <a:ext cx="234216" cy="999770"/>
              </a:xfrm>
              <a:custGeom>
                <a:avLst/>
                <a:gdLst>
                  <a:gd name="T0" fmla="*/ 0 w 175"/>
                  <a:gd name="T1" fmla="*/ 747 h 747"/>
                  <a:gd name="T2" fmla="*/ 175 w 175"/>
                  <a:gd name="T3" fmla="*/ 321 h 747"/>
                  <a:gd name="T4" fmla="*/ 113 w 175"/>
                  <a:gd name="T5" fmla="*/ 0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5" h="747">
                    <a:moveTo>
                      <a:pt x="0" y="747"/>
                    </a:moveTo>
                    <a:lnTo>
                      <a:pt x="175" y="321"/>
                    </a:lnTo>
                    <a:lnTo>
                      <a:pt x="113" y="0"/>
                    </a:lnTo>
                  </a:path>
                </a:pathLst>
              </a:cu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367" name="Freeform 101">
                <a:extLst>
                  <a:ext uri="{FF2B5EF4-FFF2-40B4-BE49-F238E27FC236}">
                    <a16:creationId xmlns:a16="http://schemas.microsoft.com/office/drawing/2014/main" id="{D093BEAE-2A23-7A1C-9F06-2C1BFF79C6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7784" y="3998502"/>
                <a:ext cx="465756" cy="677220"/>
              </a:xfrm>
              <a:custGeom>
                <a:avLst/>
                <a:gdLst>
                  <a:gd name="T0" fmla="*/ 348 w 348"/>
                  <a:gd name="T1" fmla="*/ 0 h 506"/>
                  <a:gd name="T2" fmla="*/ 282 w 348"/>
                  <a:gd name="T3" fmla="*/ 38 h 506"/>
                  <a:gd name="T4" fmla="*/ 173 w 348"/>
                  <a:gd name="T5" fmla="*/ 426 h 506"/>
                  <a:gd name="T6" fmla="*/ 0 w 348"/>
                  <a:gd name="T7" fmla="*/ 506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8" h="506">
                    <a:moveTo>
                      <a:pt x="348" y="0"/>
                    </a:moveTo>
                    <a:lnTo>
                      <a:pt x="282" y="38"/>
                    </a:lnTo>
                    <a:lnTo>
                      <a:pt x="173" y="426"/>
                    </a:lnTo>
                    <a:lnTo>
                      <a:pt x="0" y="506"/>
                    </a:lnTo>
                  </a:path>
                </a:pathLst>
              </a:cu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368" name="Line 102">
                <a:extLst>
                  <a:ext uri="{FF2B5EF4-FFF2-40B4-BE49-F238E27FC236}">
                    <a16:creationId xmlns:a16="http://schemas.microsoft.com/office/drawing/2014/main" id="{A03D5872-B209-1571-F51C-C9834682B2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545207" y="3568882"/>
                <a:ext cx="5354" cy="480478"/>
              </a:xfrm>
              <a:prstGeom prst="line">
                <a:avLst/>
              </a:pr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369" name="Line 103">
                <a:extLst>
                  <a:ext uri="{FF2B5EF4-FFF2-40B4-BE49-F238E27FC236}">
                    <a16:creationId xmlns:a16="http://schemas.microsoft.com/office/drawing/2014/main" id="{0E2A3649-03CA-F615-42FA-66378D45AE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50560" y="3568882"/>
                <a:ext cx="0" cy="0"/>
              </a:xfrm>
              <a:prstGeom prst="line">
                <a:avLst/>
              </a:pr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370" name="Line 104">
                <a:extLst>
                  <a:ext uri="{FF2B5EF4-FFF2-40B4-BE49-F238E27FC236}">
                    <a16:creationId xmlns:a16="http://schemas.microsoft.com/office/drawing/2014/main" id="{BD5AA2FE-60A9-A0AA-B54E-DBA662C0D9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48465" y="3568882"/>
                <a:ext cx="0" cy="0"/>
              </a:xfrm>
              <a:prstGeom prst="line">
                <a:avLst/>
              </a:pr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371" name="Line 105">
                <a:extLst>
                  <a:ext uri="{FF2B5EF4-FFF2-40B4-BE49-F238E27FC236}">
                    <a16:creationId xmlns:a16="http://schemas.microsoft.com/office/drawing/2014/main" id="{09395595-DF88-E0EB-33AF-9563164DC6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61701" y="3568882"/>
                <a:ext cx="315858" cy="512600"/>
              </a:xfrm>
              <a:prstGeom prst="line">
                <a:avLst/>
              </a:pr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372" name="Line 106">
                <a:extLst>
                  <a:ext uri="{FF2B5EF4-FFF2-40B4-BE49-F238E27FC236}">
                    <a16:creationId xmlns:a16="http://schemas.microsoft.com/office/drawing/2014/main" id="{71B92487-A4C6-C9F4-4469-E13C0962E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18845" y="3568882"/>
                <a:ext cx="0" cy="0"/>
              </a:xfrm>
              <a:prstGeom prst="line">
                <a:avLst/>
              </a:pr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373" name="Freeform 107">
                <a:extLst>
                  <a:ext uri="{FF2B5EF4-FFF2-40B4-BE49-F238E27FC236}">
                    <a16:creationId xmlns:a16="http://schemas.microsoft.com/office/drawing/2014/main" id="{CA6B2BB7-61F3-011A-45AD-971E6A6CB1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1828" y="3568882"/>
                <a:ext cx="635730" cy="512600"/>
              </a:xfrm>
              <a:custGeom>
                <a:avLst/>
                <a:gdLst>
                  <a:gd name="T0" fmla="*/ 475 w 475"/>
                  <a:gd name="T1" fmla="*/ 383 h 383"/>
                  <a:gd name="T2" fmla="*/ 0 w 475"/>
                  <a:gd name="T3" fmla="*/ 338 h 383"/>
                  <a:gd name="T4" fmla="*/ 239 w 475"/>
                  <a:gd name="T5" fmla="*/ 0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5" h="383">
                    <a:moveTo>
                      <a:pt x="475" y="383"/>
                    </a:moveTo>
                    <a:lnTo>
                      <a:pt x="0" y="338"/>
                    </a:lnTo>
                    <a:lnTo>
                      <a:pt x="239" y="0"/>
                    </a:lnTo>
                  </a:path>
                </a:pathLst>
              </a:cu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374" name="Freeform 108">
                <a:extLst>
                  <a:ext uri="{FF2B5EF4-FFF2-40B4-BE49-F238E27FC236}">
                    <a16:creationId xmlns:a16="http://schemas.microsoft.com/office/drawing/2014/main" id="{42FAC6E8-74B0-1796-97CB-AB555F92B5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0945" y="4021254"/>
                <a:ext cx="575503" cy="572827"/>
              </a:xfrm>
              <a:custGeom>
                <a:avLst/>
                <a:gdLst>
                  <a:gd name="T0" fmla="*/ 307 w 430"/>
                  <a:gd name="T1" fmla="*/ 0 h 428"/>
                  <a:gd name="T2" fmla="*/ 430 w 430"/>
                  <a:gd name="T3" fmla="*/ 428 h 428"/>
                  <a:gd name="T4" fmla="*/ 0 w 430"/>
                  <a:gd name="T5" fmla="*/ 213 h 428"/>
                  <a:gd name="T6" fmla="*/ 307 w 430"/>
                  <a:gd name="T7" fmla="*/ 0 h 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0" h="428">
                    <a:moveTo>
                      <a:pt x="307" y="0"/>
                    </a:moveTo>
                    <a:lnTo>
                      <a:pt x="430" y="428"/>
                    </a:lnTo>
                    <a:lnTo>
                      <a:pt x="0" y="213"/>
                    </a:lnTo>
                    <a:lnTo>
                      <a:pt x="307" y="0"/>
                    </a:lnTo>
                  </a:path>
                </a:pathLst>
              </a:cu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375" name="Line 109">
                <a:extLst>
                  <a:ext uri="{FF2B5EF4-FFF2-40B4-BE49-F238E27FC236}">
                    <a16:creationId xmlns:a16="http://schemas.microsoft.com/office/drawing/2014/main" id="{881A9CA7-6A81-C7A0-6AC2-FD3701CBA6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61701" y="3568882"/>
                <a:ext cx="0" cy="0"/>
              </a:xfrm>
              <a:prstGeom prst="line">
                <a:avLst/>
              </a:pr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376" name="Line 110">
                <a:extLst>
                  <a:ext uri="{FF2B5EF4-FFF2-40B4-BE49-F238E27FC236}">
                    <a16:creationId xmlns:a16="http://schemas.microsoft.com/office/drawing/2014/main" id="{B11D88F5-6063-3822-8438-283A881DA5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0945" y="3568882"/>
                <a:ext cx="0" cy="0"/>
              </a:xfrm>
              <a:prstGeom prst="line">
                <a:avLst/>
              </a:pr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377" name="Line 111">
                <a:extLst>
                  <a:ext uri="{FF2B5EF4-FFF2-40B4-BE49-F238E27FC236}">
                    <a16:creationId xmlns:a16="http://schemas.microsoft.com/office/drawing/2014/main" id="{81631BF5-CD33-C50B-702E-4E0B1465BA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41828" y="4021254"/>
                <a:ext cx="0" cy="0"/>
              </a:xfrm>
              <a:prstGeom prst="line">
                <a:avLst/>
              </a:pr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378" name="Line 112">
                <a:extLst>
                  <a:ext uri="{FF2B5EF4-FFF2-40B4-BE49-F238E27FC236}">
                    <a16:creationId xmlns:a16="http://schemas.microsoft.com/office/drawing/2014/main" id="{0B8CE534-B1DD-A9C6-869C-36AF238AC9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50560" y="3568882"/>
                <a:ext cx="0" cy="0"/>
              </a:xfrm>
              <a:prstGeom prst="line">
                <a:avLst/>
              </a:pr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379" name="Line 113">
                <a:extLst>
                  <a:ext uri="{FF2B5EF4-FFF2-40B4-BE49-F238E27FC236}">
                    <a16:creationId xmlns:a16="http://schemas.microsoft.com/office/drawing/2014/main" id="{73B694EF-1010-7147-C9C6-41FB0A35F0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633540" y="3568882"/>
                <a:ext cx="74949" cy="429620"/>
              </a:xfrm>
              <a:prstGeom prst="line">
                <a:avLst/>
              </a:pr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380" name="Freeform 114">
                <a:extLst>
                  <a:ext uri="{FF2B5EF4-FFF2-40B4-BE49-F238E27FC236}">
                    <a16:creationId xmlns:a16="http://schemas.microsoft.com/office/drawing/2014/main" id="{E580DBA3-994F-7B9B-80F0-0E5DC25AE3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0945" y="3568882"/>
                <a:ext cx="410883" cy="1337042"/>
              </a:xfrm>
              <a:custGeom>
                <a:avLst/>
                <a:gdLst>
                  <a:gd name="T0" fmla="*/ 307 w 307"/>
                  <a:gd name="T1" fmla="*/ 338 h 999"/>
                  <a:gd name="T2" fmla="*/ 0 w 307"/>
                  <a:gd name="T3" fmla="*/ 0 h 999"/>
                  <a:gd name="T4" fmla="*/ 0 w 307"/>
                  <a:gd name="T5" fmla="*/ 551 h 999"/>
                  <a:gd name="T6" fmla="*/ 0 w 307"/>
                  <a:gd name="T7" fmla="*/ 999 h 9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7" h="999">
                    <a:moveTo>
                      <a:pt x="307" y="338"/>
                    </a:moveTo>
                    <a:lnTo>
                      <a:pt x="0" y="0"/>
                    </a:lnTo>
                    <a:lnTo>
                      <a:pt x="0" y="551"/>
                    </a:lnTo>
                    <a:lnTo>
                      <a:pt x="0" y="999"/>
                    </a:lnTo>
                  </a:path>
                </a:pathLst>
              </a:cu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381" name="Line 115">
                <a:extLst>
                  <a:ext uri="{FF2B5EF4-FFF2-40B4-BE49-F238E27FC236}">
                    <a16:creationId xmlns:a16="http://schemas.microsoft.com/office/drawing/2014/main" id="{AA944077-3C7A-D619-0845-3E7169300E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48465" y="3568882"/>
                <a:ext cx="0" cy="0"/>
              </a:xfrm>
              <a:prstGeom prst="line">
                <a:avLst/>
              </a:pr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382" name="Line 116">
                <a:extLst>
                  <a:ext uri="{FF2B5EF4-FFF2-40B4-BE49-F238E27FC236}">
                    <a16:creationId xmlns:a16="http://schemas.microsoft.com/office/drawing/2014/main" id="{3A311224-8286-D680-7BD4-735F7338EB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18845" y="3568882"/>
                <a:ext cx="0" cy="0"/>
              </a:xfrm>
              <a:prstGeom prst="line">
                <a:avLst/>
              </a:pr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383" name="Line 117">
                <a:extLst>
                  <a:ext uri="{FF2B5EF4-FFF2-40B4-BE49-F238E27FC236}">
                    <a16:creationId xmlns:a16="http://schemas.microsoft.com/office/drawing/2014/main" id="{CCA002F0-1D6F-7397-DDB5-767E30BFA6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50560" y="3568882"/>
                <a:ext cx="0" cy="0"/>
              </a:xfrm>
              <a:prstGeom prst="line">
                <a:avLst/>
              </a:pr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384" name="Line 118">
                <a:extLst>
                  <a:ext uri="{FF2B5EF4-FFF2-40B4-BE49-F238E27FC236}">
                    <a16:creationId xmlns:a16="http://schemas.microsoft.com/office/drawing/2014/main" id="{749B98BC-5D12-E0F7-5CEC-7FAC1233CE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48465" y="3568882"/>
                <a:ext cx="0" cy="0"/>
              </a:xfrm>
              <a:prstGeom prst="line">
                <a:avLst/>
              </a:pr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385" name="Line 119">
                <a:extLst>
                  <a:ext uri="{FF2B5EF4-FFF2-40B4-BE49-F238E27FC236}">
                    <a16:creationId xmlns:a16="http://schemas.microsoft.com/office/drawing/2014/main" id="{20952FB6-7A06-39B7-92E7-7057286912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0945" y="4905924"/>
                <a:ext cx="0" cy="0"/>
              </a:xfrm>
              <a:prstGeom prst="line">
                <a:avLst/>
              </a:pr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386" name="Line 120">
                <a:extLst>
                  <a:ext uri="{FF2B5EF4-FFF2-40B4-BE49-F238E27FC236}">
                    <a16:creationId xmlns:a16="http://schemas.microsoft.com/office/drawing/2014/main" id="{3949527D-E46A-08BB-008A-E5EC5F23CF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0945" y="5371680"/>
                <a:ext cx="0" cy="0"/>
              </a:xfrm>
              <a:prstGeom prst="line">
                <a:avLst/>
              </a:pr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387" name="Freeform 121">
                <a:extLst>
                  <a:ext uri="{FF2B5EF4-FFF2-40B4-BE49-F238E27FC236}">
                    <a16:creationId xmlns:a16="http://schemas.microsoft.com/office/drawing/2014/main" id="{59753034-9798-B2E4-D5C5-58D2E8E175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8119" y="4594081"/>
                <a:ext cx="572827" cy="954265"/>
              </a:xfrm>
              <a:custGeom>
                <a:avLst/>
                <a:gdLst>
                  <a:gd name="T0" fmla="*/ 428 w 428"/>
                  <a:gd name="T1" fmla="*/ 233 h 713"/>
                  <a:gd name="T2" fmla="*/ 0 w 428"/>
                  <a:gd name="T3" fmla="*/ 0 h 713"/>
                  <a:gd name="T4" fmla="*/ 19 w 428"/>
                  <a:gd name="T5" fmla="*/ 406 h 713"/>
                  <a:gd name="T6" fmla="*/ 74 w 428"/>
                  <a:gd name="T7" fmla="*/ 713 h 713"/>
                  <a:gd name="T8" fmla="*/ 428 w 428"/>
                  <a:gd name="T9" fmla="*/ 581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8" h="713">
                    <a:moveTo>
                      <a:pt x="428" y="233"/>
                    </a:moveTo>
                    <a:lnTo>
                      <a:pt x="0" y="0"/>
                    </a:lnTo>
                    <a:lnTo>
                      <a:pt x="19" y="406"/>
                    </a:lnTo>
                    <a:lnTo>
                      <a:pt x="74" y="713"/>
                    </a:lnTo>
                    <a:lnTo>
                      <a:pt x="428" y="581"/>
                    </a:lnTo>
                  </a:path>
                </a:pathLst>
              </a:cu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388" name="Freeform 122">
                <a:extLst>
                  <a:ext uri="{FF2B5EF4-FFF2-40B4-BE49-F238E27FC236}">
                    <a16:creationId xmlns:a16="http://schemas.microsoft.com/office/drawing/2014/main" id="{FF6EF627-983D-A7AD-2A0A-0EA4A1D860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7159" y="5548346"/>
                <a:ext cx="473786" cy="155252"/>
              </a:xfrm>
              <a:custGeom>
                <a:avLst/>
                <a:gdLst>
                  <a:gd name="T0" fmla="*/ 354 w 354"/>
                  <a:gd name="T1" fmla="*/ 61 h 116"/>
                  <a:gd name="T2" fmla="*/ 0 w 354"/>
                  <a:gd name="T3" fmla="*/ 0 h 116"/>
                  <a:gd name="T4" fmla="*/ 49 w 354"/>
                  <a:gd name="T5" fmla="*/ 116 h 116"/>
                  <a:gd name="T6" fmla="*/ 354 w 354"/>
                  <a:gd name="T7" fmla="*/ 61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4" h="116">
                    <a:moveTo>
                      <a:pt x="354" y="61"/>
                    </a:moveTo>
                    <a:lnTo>
                      <a:pt x="0" y="0"/>
                    </a:lnTo>
                    <a:lnTo>
                      <a:pt x="49" y="116"/>
                    </a:lnTo>
                    <a:lnTo>
                      <a:pt x="354" y="61"/>
                    </a:lnTo>
                  </a:path>
                </a:pathLst>
              </a:cu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389" name="Line 123">
                <a:extLst>
                  <a:ext uri="{FF2B5EF4-FFF2-40B4-BE49-F238E27FC236}">
                    <a16:creationId xmlns:a16="http://schemas.microsoft.com/office/drawing/2014/main" id="{E17DB0EF-345C-C8D8-F8DE-F9C6BFA809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0945" y="5769179"/>
                <a:ext cx="0" cy="0"/>
              </a:xfrm>
              <a:prstGeom prst="line">
                <a:avLst/>
              </a:pr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390" name="Freeform 124">
                <a:extLst>
                  <a:ext uri="{FF2B5EF4-FFF2-40B4-BE49-F238E27FC236}">
                    <a16:creationId xmlns:a16="http://schemas.microsoft.com/office/drawing/2014/main" id="{CE5FDEF4-6ADC-8E93-7E1C-62E40AB045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87009" y="5158877"/>
                <a:ext cx="635730" cy="544721"/>
              </a:xfrm>
              <a:custGeom>
                <a:avLst/>
                <a:gdLst>
                  <a:gd name="T0" fmla="*/ 109 w 475"/>
                  <a:gd name="T1" fmla="*/ 246 h 407"/>
                  <a:gd name="T2" fmla="*/ 0 w 475"/>
                  <a:gd name="T3" fmla="*/ 0 h 407"/>
                  <a:gd name="T4" fmla="*/ 426 w 475"/>
                  <a:gd name="T5" fmla="*/ 291 h 407"/>
                  <a:gd name="T6" fmla="*/ 109 w 475"/>
                  <a:gd name="T7" fmla="*/ 246 h 407"/>
                  <a:gd name="T8" fmla="*/ 475 w 475"/>
                  <a:gd name="T9" fmla="*/ 407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5" h="407">
                    <a:moveTo>
                      <a:pt x="109" y="246"/>
                    </a:moveTo>
                    <a:lnTo>
                      <a:pt x="0" y="0"/>
                    </a:lnTo>
                    <a:lnTo>
                      <a:pt x="426" y="291"/>
                    </a:lnTo>
                    <a:lnTo>
                      <a:pt x="109" y="246"/>
                    </a:lnTo>
                    <a:lnTo>
                      <a:pt x="475" y="407"/>
                    </a:lnTo>
                  </a:path>
                </a:pathLst>
              </a:cu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391" name="Line 125">
                <a:extLst>
                  <a:ext uri="{FF2B5EF4-FFF2-40B4-BE49-F238E27FC236}">
                    <a16:creationId xmlns:a16="http://schemas.microsoft.com/office/drawing/2014/main" id="{B75A1BB0-0DCC-B524-DA97-BCE8096799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87009" y="5137463"/>
                <a:ext cx="496539" cy="21414"/>
              </a:xfrm>
              <a:prstGeom prst="line">
                <a:avLst/>
              </a:pr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392" name="Freeform 126">
                <a:extLst>
                  <a:ext uri="{FF2B5EF4-FFF2-40B4-BE49-F238E27FC236}">
                    <a16:creationId xmlns:a16="http://schemas.microsoft.com/office/drawing/2014/main" id="{97E9DC88-F7DB-E9D7-3864-E94BF2D346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1984" y="4691783"/>
                <a:ext cx="591564" cy="467095"/>
              </a:xfrm>
              <a:custGeom>
                <a:avLst/>
                <a:gdLst>
                  <a:gd name="T0" fmla="*/ 442 w 442"/>
                  <a:gd name="T1" fmla="*/ 333 h 349"/>
                  <a:gd name="T2" fmla="*/ 0 w 442"/>
                  <a:gd name="T3" fmla="*/ 0 h 349"/>
                  <a:gd name="T4" fmla="*/ 71 w 442"/>
                  <a:gd name="T5" fmla="*/ 349 h 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2" h="349">
                    <a:moveTo>
                      <a:pt x="442" y="333"/>
                    </a:moveTo>
                    <a:lnTo>
                      <a:pt x="0" y="0"/>
                    </a:lnTo>
                    <a:lnTo>
                      <a:pt x="71" y="349"/>
                    </a:lnTo>
                  </a:path>
                </a:pathLst>
              </a:cu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393" name="Freeform 127">
                <a:extLst>
                  <a:ext uri="{FF2B5EF4-FFF2-40B4-BE49-F238E27FC236}">
                    <a16:creationId xmlns:a16="http://schemas.microsoft.com/office/drawing/2014/main" id="{7BA2CD89-2565-176F-7499-70D238497C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1984" y="4081481"/>
                <a:ext cx="566135" cy="610301"/>
              </a:xfrm>
              <a:custGeom>
                <a:avLst/>
                <a:gdLst>
                  <a:gd name="T0" fmla="*/ 0 w 423"/>
                  <a:gd name="T1" fmla="*/ 456 h 456"/>
                  <a:gd name="T2" fmla="*/ 423 w 423"/>
                  <a:gd name="T3" fmla="*/ 383 h 456"/>
                  <a:gd name="T4" fmla="*/ 71 w 423"/>
                  <a:gd name="T5" fmla="*/ 0 h 456"/>
                  <a:gd name="T6" fmla="*/ 0 w 423"/>
                  <a:gd name="T7" fmla="*/ 456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3" h="456">
                    <a:moveTo>
                      <a:pt x="0" y="456"/>
                    </a:moveTo>
                    <a:lnTo>
                      <a:pt x="423" y="383"/>
                    </a:lnTo>
                    <a:lnTo>
                      <a:pt x="71" y="0"/>
                    </a:lnTo>
                    <a:lnTo>
                      <a:pt x="0" y="456"/>
                    </a:lnTo>
                    <a:close/>
                  </a:path>
                </a:pathLst>
              </a:cu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394" name="Freeform 128">
                <a:extLst>
                  <a:ext uri="{FF2B5EF4-FFF2-40B4-BE49-F238E27FC236}">
                    <a16:creationId xmlns:a16="http://schemas.microsoft.com/office/drawing/2014/main" id="{31AC99E7-D42D-D542-858B-3A385F1AD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6783" y="4081481"/>
                <a:ext cx="495201" cy="610301"/>
              </a:xfrm>
              <a:custGeom>
                <a:avLst/>
                <a:gdLst>
                  <a:gd name="T0" fmla="*/ 370 w 370"/>
                  <a:gd name="T1" fmla="*/ 456 h 456"/>
                  <a:gd name="T2" fmla="*/ 0 w 370"/>
                  <a:gd name="T3" fmla="*/ 444 h 456"/>
                  <a:gd name="T4" fmla="*/ 56 w 370"/>
                  <a:gd name="T5" fmla="*/ 0 h 456"/>
                  <a:gd name="T6" fmla="*/ 370 w 370"/>
                  <a:gd name="T7" fmla="*/ 456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0" h="456">
                    <a:moveTo>
                      <a:pt x="370" y="456"/>
                    </a:moveTo>
                    <a:lnTo>
                      <a:pt x="0" y="444"/>
                    </a:lnTo>
                    <a:lnTo>
                      <a:pt x="56" y="0"/>
                    </a:lnTo>
                    <a:lnTo>
                      <a:pt x="370" y="456"/>
                    </a:lnTo>
                  </a:path>
                </a:pathLst>
              </a:cu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395" name="Line 129">
                <a:extLst>
                  <a:ext uri="{FF2B5EF4-FFF2-40B4-BE49-F238E27FC236}">
                    <a16:creationId xmlns:a16="http://schemas.microsoft.com/office/drawing/2014/main" id="{0EB41688-F7DD-BA1F-BE22-11AF833258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71733" y="4081481"/>
                <a:ext cx="515276" cy="0"/>
              </a:xfrm>
              <a:prstGeom prst="line">
                <a:avLst/>
              </a:pr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396" name="Freeform 130">
                <a:extLst>
                  <a:ext uri="{FF2B5EF4-FFF2-40B4-BE49-F238E27FC236}">
                    <a16:creationId xmlns:a16="http://schemas.microsoft.com/office/drawing/2014/main" id="{312A835D-4ED6-6E2E-204F-AE24CDC893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0699" y="4049360"/>
                <a:ext cx="451034" cy="626362"/>
              </a:xfrm>
              <a:custGeom>
                <a:avLst/>
                <a:gdLst>
                  <a:gd name="T0" fmla="*/ 281 w 337"/>
                  <a:gd name="T1" fmla="*/ 468 h 468"/>
                  <a:gd name="T2" fmla="*/ 0 w 337"/>
                  <a:gd name="T3" fmla="*/ 0 h 468"/>
                  <a:gd name="T4" fmla="*/ 337 w 337"/>
                  <a:gd name="T5" fmla="*/ 2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7" h="468">
                    <a:moveTo>
                      <a:pt x="281" y="468"/>
                    </a:moveTo>
                    <a:lnTo>
                      <a:pt x="0" y="0"/>
                    </a:lnTo>
                    <a:lnTo>
                      <a:pt x="337" y="24"/>
                    </a:lnTo>
                  </a:path>
                </a:pathLst>
              </a:cu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397" name="Freeform 131">
                <a:extLst>
                  <a:ext uri="{FF2B5EF4-FFF2-40B4-BE49-F238E27FC236}">
                    <a16:creationId xmlns:a16="http://schemas.microsoft.com/office/drawing/2014/main" id="{FC0C2479-2DF0-7D73-05F3-D61D6E5633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0699" y="3568882"/>
                <a:ext cx="451034" cy="512600"/>
              </a:xfrm>
              <a:custGeom>
                <a:avLst/>
                <a:gdLst>
                  <a:gd name="T0" fmla="*/ 337 w 337"/>
                  <a:gd name="T1" fmla="*/ 383 h 383"/>
                  <a:gd name="T2" fmla="*/ 146 w 337"/>
                  <a:gd name="T3" fmla="*/ 0 h 383"/>
                  <a:gd name="T4" fmla="*/ 0 w 337"/>
                  <a:gd name="T5" fmla="*/ 359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7" h="383">
                    <a:moveTo>
                      <a:pt x="337" y="383"/>
                    </a:moveTo>
                    <a:lnTo>
                      <a:pt x="146" y="0"/>
                    </a:lnTo>
                    <a:lnTo>
                      <a:pt x="0" y="359"/>
                    </a:lnTo>
                  </a:path>
                </a:pathLst>
              </a:cu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398" name="Freeform 132">
                <a:extLst>
                  <a:ext uri="{FF2B5EF4-FFF2-40B4-BE49-F238E27FC236}">
                    <a16:creationId xmlns:a16="http://schemas.microsoft.com/office/drawing/2014/main" id="{8194587B-2E64-F239-226D-1670FFD8D7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1733" y="3568882"/>
                <a:ext cx="515276" cy="512600"/>
              </a:xfrm>
              <a:custGeom>
                <a:avLst/>
                <a:gdLst>
                  <a:gd name="T0" fmla="*/ 0 w 385"/>
                  <a:gd name="T1" fmla="*/ 383 h 383"/>
                  <a:gd name="T2" fmla="*/ 130 w 385"/>
                  <a:gd name="T3" fmla="*/ 0 h 383"/>
                  <a:gd name="T4" fmla="*/ 385 w 385"/>
                  <a:gd name="T5" fmla="*/ 383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5" h="383">
                    <a:moveTo>
                      <a:pt x="0" y="383"/>
                    </a:moveTo>
                    <a:lnTo>
                      <a:pt x="130" y="0"/>
                    </a:lnTo>
                    <a:lnTo>
                      <a:pt x="385" y="383"/>
                    </a:lnTo>
                  </a:path>
                </a:pathLst>
              </a:cu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399" name="Line 133">
                <a:extLst>
                  <a:ext uri="{FF2B5EF4-FFF2-40B4-BE49-F238E27FC236}">
                    <a16:creationId xmlns:a16="http://schemas.microsoft.com/office/drawing/2014/main" id="{BDB6BFBC-0CD9-F197-D81D-E9424DC3D7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6102" y="3568882"/>
                <a:ext cx="0" cy="0"/>
              </a:xfrm>
              <a:prstGeom prst="line">
                <a:avLst/>
              </a:pr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400" name="Line 134">
                <a:extLst>
                  <a:ext uri="{FF2B5EF4-FFF2-40B4-BE49-F238E27FC236}">
                    <a16:creationId xmlns:a16="http://schemas.microsoft.com/office/drawing/2014/main" id="{79071F0B-8C22-073D-DDD1-7B4818F311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45722" y="3568882"/>
                <a:ext cx="0" cy="0"/>
              </a:xfrm>
              <a:prstGeom prst="line">
                <a:avLst/>
              </a:pr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401" name="Freeform 135">
                <a:extLst>
                  <a:ext uri="{FF2B5EF4-FFF2-40B4-BE49-F238E27FC236}">
                    <a16:creationId xmlns:a16="http://schemas.microsoft.com/office/drawing/2014/main" id="{5AA093DC-C6D5-5BF9-D4DD-D45FFEF599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6783" y="4675722"/>
                <a:ext cx="590226" cy="483155"/>
              </a:xfrm>
              <a:custGeom>
                <a:avLst/>
                <a:gdLst>
                  <a:gd name="T0" fmla="*/ 441 w 441"/>
                  <a:gd name="T1" fmla="*/ 361 h 361"/>
                  <a:gd name="T2" fmla="*/ 0 w 441"/>
                  <a:gd name="T3" fmla="*/ 0 h 361"/>
                  <a:gd name="T4" fmla="*/ 151 w 441"/>
                  <a:gd name="T5" fmla="*/ 302 h 361"/>
                  <a:gd name="T6" fmla="*/ 441 w 441"/>
                  <a:gd name="T7" fmla="*/ 361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1" h="361">
                    <a:moveTo>
                      <a:pt x="441" y="361"/>
                    </a:moveTo>
                    <a:lnTo>
                      <a:pt x="0" y="0"/>
                    </a:lnTo>
                    <a:lnTo>
                      <a:pt x="151" y="302"/>
                    </a:lnTo>
                    <a:lnTo>
                      <a:pt x="441" y="361"/>
                    </a:lnTo>
                    <a:close/>
                  </a:path>
                </a:pathLst>
              </a:cu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402" name="Freeform 136">
                <a:extLst>
                  <a:ext uri="{FF2B5EF4-FFF2-40B4-BE49-F238E27FC236}">
                    <a16:creationId xmlns:a16="http://schemas.microsoft.com/office/drawing/2014/main" id="{A2EB40A5-9E27-4501-FC4D-3B12E685B2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3548" y="4905924"/>
                <a:ext cx="547397" cy="465756"/>
              </a:xfrm>
              <a:custGeom>
                <a:avLst/>
                <a:gdLst>
                  <a:gd name="T0" fmla="*/ 409 w 409"/>
                  <a:gd name="T1" fmla="*/ 348 h 348"/>
                  <a:gd name="T2" fmla="*/ 0 w 409"/>
                  <a:gd name="T3" fmla="*/ 173 h 348"/>
                  <a:gd name="T4" fmla="*/ 409 w 409"/>
                  <a:gd name="T5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9" h="348">
                    <a:moveTo>
                      <a:pt x="409" y="348"/>
                    </a:moveTo>
                    <a:lnTo>
                      <a:pt x="0" y="173"/>
                    </a:lnTo>
                    <a:lnTo>
                      <a:pt x="409" y="0"/>
                    </a:lnTo>
                  </a:path>
                </a:pathLst>
              </a:cu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403" name="Line 137">
                <a:extLst>
                  <a:ext uri="{FF2B5EF4-FFF2-40B4-BE49-F238E27FC236}">
                    <a16:creationId xmlns:a16="http://schemas.microsoft.com/office/drawing/2014/main" id="{C8618D9A-D641-54CA-0C11-D5ACED14AD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0945" y="5371680"/>
                <a:ext cx="0" cy="0"/>
              </a:xfrm>
              <a:prstGeom prst="line">
                <a:avLst/>
              </a:pr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404" name="Line 138">
                <a:extLst>
                  <a:ext uri="{FF2B5EF4-FFF2-40B4-BE49-F238E27FC236}">
                    <a16:creationId xmlns:a16="http://schemas.microsoft.com/office/drawing/2014/main" id="{56CDD8DC-28A9-81AF-78F7-B9FBA7031B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0945" y="5629987"/>
                <a:ext cx="0" cy="0"/>
              </a:xfrm>
              <a:prstGeom prst="line">
                <a:avLst/>
              </a:pr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405" name="Line 139">
                <a:extLst>
                  <a:ext uri="{FF2B5EF4-FFF2-40B4-BE49-F238E27FC236}">
                    <a16:creationId xmlns:a16="http://schemas.microsoft.com/office/drawing/2014/main" id="{F2687631-05A0-7C9C-1067-C9EACD8BF1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2739" y="5703598"/>
                <a:ext cx="408206" cy="65581"/>
              </a:xfrm>
              <a:prstGeom prst="line">
                <a:avLst/>
              </a:pr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406" name="Line 140">
                <a:extLst>
                  <a:ext uri="{FF2B5EF4-FFF2-40B4-BE49-F238E27FC236}">
                    <a16:creationId xmlns:a16="http://schemas.microsoft.com/office/drawing/2014/main" id="{C7B7939A-AB12-5046-8687-84196FBBE7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098879" y="5079913"/>
                <a:ext cx="534014" cy="408206"/>
              </a:xfrm>
              <a:prstGeom prst="line">
                <a:avLst/>
              </a:pr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407" name="Line 141">
                <a:extLst>
                  <a:ext uri="{FF2B5EF4-FFF2-40B4-BE49-F238E27FC236}">
                    <a16:creationId xmlns:a16="http://schemas.microsoft.com/office/drawing/2014/main" id="{64A28FC9-B9A8-C250-255C-86A62B24D8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65244" y="4568652"/>
                <a:ext cx="433635" cy="511261"/>
              </a:xfrm>
              <a:prstGeom prst="line">
                <a:avLst/>
              </a:pr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408" name="Freeform 142">
                <a:extLst>
                  <a:ext uri="{FF2B5EF4-FFF2-40B4-BE49-F238E27FC236}">
                    <a16:creationId xmlns:a16="http://schemas.microsoft.com/office/drawing/2014/main" id="{14757C2D-ED24-4BF3-1298-E16599948A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31027" y="3568882"/>
                <a:ext cx="234216" cy="999770"/>
              </a:xfrm>
              <a:custGeom>
                <a:avLst/>
                <a:gdLst>
                  <a:gd name="T0" fmla="*/ 175 w 175"/>
                  <a:gd name="T1" fmla="*/ 747 h 747"/>
                  <a:gd name="T2" fmla="*/ 0 w 175"/>
                  <a:gd name="T3" fmla="*/ 321 h 747"/>
                  <a:gd name="T4" fmla="*/ 62 w 175"/>
                  <a:gd name="T5" fmla="*/ 0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5" h="747">
                    <a:moveTo>
                      <a:pt x="175" y="747"/>
                    </a:moveTo>
                    <a:lnTo>
                      <a:pt x="0" y="321"/>
                    </a:lnTo>
                    <a:lnTo>
                      <a:pt x="62" y="0"/>
                    </a:lnTo>
                  </a:path>
                </a:pathLst>
              </a:cu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409" name="Freeform 143">
                <a:extLst>
                  <a:ext uri="{FF2B5EF4-FFF2-40B4-BE49-F238E27FC236}">
                    <a16:creationId xmlns:a16="http://schemas.microsoft.com/office/drawing/2014/main" id="{293B6069-DBA0-B2C4-A77B-542919DD7E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31027" y="3998502"/>
                <a:ext cx="465756" cy="677220"/>
              </a:xfrm>
              <a:custGeom>
                <a:avLst/>
                <a:gdLst>
                  <a:gd name="T0" fmla="*/ 0 w 348"/>
                  <a:gd name="T1" fmla="*/ 0 h 506"/>
                  <a:gd name="T2" fmla="*/ 67 w 348"/>
                  <a:gd name="T3" fmla="*/ 38 h 506"/>
                  <a:gd name="T4" fmla="*/ 175 w 348"/>
                  <a:gd name="T5" fmla="*/ 426 h 506"/>
                  <a:gd name="T6" fmla="*/ 348 w 348"/>
                  <a:gd name="T7" fmla="*/ 506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8" h="506">
                    <a:moveTo>
                      <a:pt x="0" y="0"/>
                    </a:moveTo>
                    <a:lnTo>
                      <a:pt x="67" y="38"/>
                    </a:lnTo>
                    <a:lnTo>
                      <a:pt x="175" y="426"/>
                    </a:lnTo>
                    <a:lnTo>
                      <a:pt x="348" y="506"/>
                    </a:lnTo>
                  </a:path>
                </a:pathLst>
              </a:cu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410" name="Line 144">
                <a:extLst>
                  <a:ext uri="{FF2B5EF4-FFF2-40B4-BE49-F238E27FC236}">
                    <a16:creationId xmlns:a16="http://schemas.microsoft.com/office/drawing/2014/main" id="{08912137-D620-CC8B-E613-16F9D63E40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514007" y="3568882"/>
                <a:ext cx="6692" cy="480478"/>
              </a:xfrm>
              <a:prstGeom prst="line">
                <a:avLst/>
              </a:pr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411" name="Line 145">
                <a:extLst>
                  <a:ext uri="{FF2B5EF4-FFF2-40B4-BE49-F238E27FC236}">
                    <a16:creationId xmlns:a16="http://schemas.microsoft.com/office/drawing/2014/main" id="{3C89C701-55FD-0961-6BA2-461AE59F2D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14007" y="3568882"/>
                <a:ext cx="0" cy="0"/>
              </a:xfrm>
              <a:prstGeom prst="line">
                <a:avLst/>
              </a:pr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412" name="Line 146">
                <a:extLst>
                  <a:ext uri="{FF2B5EF4-FFF2-40B4-BE49-F238E27FC236}">
                    <a16:creationId xmlns:a16="http://schemas.microsoft.com/office/drawing/2014/main" id="{7F0999D4-9C16-18F1-4ADD-4895205D2E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6102" y="3568882"/>
                <a:ext cx="0" cy="0"/>
              </a:xfrm>
              <a:prstGeom prst="line">
                <a:avLst/>
              </a:pr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413" name="Line 147">
                <a:extLst>
                  <a:ext uri="{FF2B5EF4-FFF2-40B4-BE49-F238E27FC236}">
                    <a16:creationId xmlns:a16="http://schemas.microsoft.com/office/drawing/2014/main" id="{1B3DEA88-83E1-2EAE-F25F-E36590519E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87009" y="3568882"/>
                <a:ext cx="317196" cy="512600"/>
              </a:xfrm>
              <a:prstGeom prst="line">
                <a:avLst/>
              </a:pr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414" name="Line 148">
                <a:extLst>
                  <a:ext uri="{FF2B5EF4-FFF2-40B4-BE49-F238E27FC236}">
                    <a16:creationId xmlns:a16="http://schemas.microsoft.com/office/drawing/2014/main" id="{6E185ABD-D83C-A9BF-E9BD-9F4E8CA613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45722" y="3568882"/>
                <a:ext cx="0" cy="0"/>
              </a:xfrm>
              <a:prstGeom prst="line">
                <a:avLst/>
              </a:pr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415" name="Freeform 149">
                <a:extLst>
                  <a:ext uri="{FF2B5EF4-FFF2-40B4-BE49-F238E27FC236}">
                    <a16:creationId xmlns:a16="http://schemas.microsoft.com/office/drawing/2014/main" id="{6922A169-FEE1-D280-594F-649EE00E4A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87009" y="3568882"/>
                <a:ext cx="635730" cy="512600"/>
              </a:xfrm>
              <a:custGeom>
                <a:avLst/>
                <a:gdLst>
                  <a:gd name="T0" fmla="*/ 0 w 475"/>
                  <a:gd name="T1" fmla="*/ 383 h 383"/>
                  <a:gd name="T2" fmla="*/ 475 w 475"/>
                  <a:gd name="T3" fmla="*/ 338 h 383"/>
                  <a:gd name="T4" fmla="*/ 237 w 475"/>
                  <a:gd name="T5" fmla="*/ 0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5" h="383">
                    <a:moveTo>
                      <a:pt x="0" y="383"/>
                    </a:moveTo>
                    <a:lnTo>
                      <a:pt x="475" y="338"/>
                    </a:lnTo>
                    <a:lnTo>
                      <a:pt x="237" y="0"/>
                    </a:lnTo>
                  </a:path>
                </a:pathLst>
              </a:cu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416" name="Freeform 150">
                <a:extLst>
                  <a:ext uri="{FF2B5EF4-FFF2-40B4-BE49-F238E27FC236}">
                    <a16:creationId xmlns:a16="http://schemas.microsoft.com/office/drawing/2014/main" id="{C37594B7-0A5A-D206-61A6-EA58B61893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8119" y="4021254"/>
                <a:ext cx="572827" cy="572827"/>
              </a:xfrm>
              <a:custGeom>
                <a:avLst/>
                <a:gdLst>
                  <a:gd name="T0" fmla="*/ 123 w 428"/>
                  <a:gd name="T1" fmla="*/ 0 h 428"/>
                  <a:gd name="T2" fmla="*/ 0 w 428"/>
                  <a:gd name="T3" fmla="*/ 428 h 428"/>
                  <a:gd name="T4" fmla="*/ 428 w 428"/>
                  <a:gd name="T5" fmla="*/ 213 h 428"/>
                  <a:gd name="T6" fmla="*/ 123 w 428"/>
                  <a:gd name="T7" fmla="*/ 0 h 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8" h="428">
                    <a:moveTo>
                      <a:pt x="123" y="0"/>
                    </a:moveTo>
                    <a:lnTo>
                      <a:pt x="0" y="428"/>
                    </a:lnTo>
                    <a:lnTo>
                      <a:pt x="428" y="213"/>
                    </a:lnTo>
                    <a:lnTo>
                      <a:pt x="123" y="0"/>
                    </a:lnTo>
                  </a:path>
                </a:pathLst>
              </a:cu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417" name="Line 151">
                <a:extLst>
                  <a:ext uri="{FF2B5EF4-FFF2-40B4-BE49-F238E27FC236}">
                    <a16:creationId xmlns:a16="http://schemas.microsoft.com/office/drawing/2014/main" id="{A0ACDB6C-A615-6F90-0273-9476D82B4C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04205" y="3568882"/>
                <a:ext cx="0" cy="0"/>
              </a:xfrm>
              <a:prstGeom prst="line">
                <a:avLst/>
              </a:pr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418" name="Line 152">
                <a:extLst>
                  <a:ext uri="{FF2B5EF4-FFF2-40B4-BE49-F238E27FC236}">
                    <a16:creationId xmlns:a16="http://schemas.microsoft.com/office/drawing/2014/main" id="{718CE479-AB56-D017-CBF4-6AECAD1CE3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0945" y="3568882"/>
                <a:ext cx="0" cy="0"/>
              </a:xfrm>
              <a:prstGeom prst="line">
                <a:avLst/>
              </a:pr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419" name="Line 153">
                <a:extLst>
                  <a:ext uri="{FF2B5EF4-FFF2-40B4-BE49-F238E27FC236}">
                    <a16:creationId xmlns:a16="http://schemas.microsoft.com/office/drawing/2014/main" id="{796EA31A-6A31-235F-99F7-DA0D8D251B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2739" y="4021254"/>
                <a:ext cx="0" cy="0"/>
              </a:xfrm>
              <a:prstGeom prst="line">
                <a:avLst/>
              </a:pr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420" name="Line 154">
                <a:extLst>
                  <a:ext uri="{FF2B5EF4-FFF2-40B4-BE49-F238E27FC236}">
                    <a16:creationId xmlns:a16="http://schemas.microsoft.com/office/drawing/2014/main" id="{14F87244-B606-B262-2519-F3D8353C95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14007" y="3568882"/>
                <a:ext cx="0" cy="0"/>
              </a:xfrm>
              <a:prstGeom prst="line">
                <a:avLst/>
              </a:pr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421" name="Line 155">
                <a:extLst>
                  <a:ext uri="{FF2B5EF4-FFF2-40B4-BE49-F238E27FC236}">
                    <a16:creationId xmlns:a16="http://schemas.microsoft.com/office/drawing/2014/main" id="{589C37EA-AEED-7114-62D2-7B72801931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356078" y="3568882"/>
                <a:ext cx="74949" cy="429620"/>
              </a:xfrm>
              <a:prstGeom prst="line">
                <a:avLst/>
              </a:pr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422" name="Line 156">
                <a:extLst>
                  <a:ext uri="{FF2B5EF4-FFF2-40B4-BE49-F238E27FC236}">
                    <a16:creationId xmlns:a16="http://schemas.microsoft.com/office/drawing/2014/main" id="{5E8A3739-8867-C400-37A2-B02F6F3386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0945" y="4905924"/>
                <a:ext cx="0" cy="0"/>
              </a:xfrm>
              <a:prstGeom prst="line">
                <a:avLst/>
              </a:pr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423" name="Line 157">
                <a:extLst>
                  <a:ext uri="{FF2B5EF4-FFF2-40B4-BE49-F238E27FC236}">
                    <a16:creationId xmlns:a16="http://schemas.microsoft.com/office/drawing/2014/main" id="{F2478406-9D24-DFFB-82CD-2DFCA0DB25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0945" y="4306329"/>
                <a:ext cx="0" cy="0"/>
              </a:xfrm>
              <a:prstGeom prst="line">
                <a:avLst/>
              </a:pr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424" name="Line 158">
                <a:extLst>
                  <a:ext uri="{FF2B5EF4-FFF2-40B4-BE49-F238E27FC236}">
                    <a16:creationId xmlns:a16="http://schemas.microsoft.com/office/drawing/2014/main" id="{80933722-1323-6E6C-7216-15212E39AB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22739" y="3568882"/>
                <a:ext cx="408206" cy="452372"/>
              </a:xfrm>
              <a:prstGeom prst="line">
                <a:avLst/>
              </a:pr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425" name="Line 159">
                <a:extLst>
                  <a:ext uri="{FF2B5EF4-FFF2-40B4-BE49-F238E27FC236}">
                    <a16:creationId xmlns:a16="http://schemas.microsoft.com/office/drawing/2014/main" id="{AD9B889D-4D26-5F07-8769-5ABAB68FE0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6102" y="3568882"/>
                <a:ext cx="0" cy="0"/>
              </a:xfrm>
              <a:prstGeom prst="line">
                <a:avLst/>
              </a:pr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426" name="Line 160">
                <a:extLst>
                  <a:ext uri="{FF2B5EF4-FFF2-40B4-BE49-F238E27FC236}">
                    <a16:creationId xmlns:a16="http://schemas.microsoft.com/office/drawing/2014/main" id="{06172813-F846-413F-BBF7-450F688E48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45722" y="3568882"/>
                <a:ext cx="0" cy="0"/>
              </a:xfrm>
              <a:prstGeom prst="line">
                <a:avLst/>
              </a:pr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427" name="Line 161">
                <a:extLst>
                  <a:ext uri="{FF2B5EF4-FFF2-40B4-BE49-F238E27FC236}">
                    <a16:creationId xmlns:a16="http://schemas.microsoft.com/office/drawing/2014/main" id="{C5815D99-DA30-E15C-E256-349BEDA693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14007" y="3568882"/>
                <a:ext cx="0" cy="0"/>
              </a:xfrm>
              <a:prstGeom prst="line">
                <a:avLst/>
              </a:pr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  <p:sp>
            <p:nvSpPr>
              <p:cNvPr id="428" name="Line 162">
                <a:extLst>
                  <a:ext uri="{FF2B5EF4-FFF2-40B4-BE49-F238E27FC236}">
                    <a16:creationId xmlns:a16="http://schemas.microsoft.com/office/drawing/2014/main" id="{60D3FE40-16E0-437E-02A7-B6322AA54A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6102" y="3568882"/>
                <a:ext cx="0" cy="0"/>
              </a:xfrm>
              <a:prstGeom prst="line">
                <a:avLst/>
              </a:prstGeom>
              <a:noFill/>
              <a:ln w="6350" cap="flat" cmpd="sng">
                <a:gradFill>
                  <a:gsLst>
                    <a:gs pos="0">
                      <a:schemeClr val="tx1">
                        <a:lumMod val="65000"/>
                        <a:lumOff val="35000"/>
                        <a:alpha val="32000"/>
                      </a:schemeClr>
                    </a:gs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alpha val="34000"/>
                      </a:schemeClr>
                    </a:gs>
                  </a:gsLst>
                  <a:lin ang="5400000" scaled="0"/>
                </a:gra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00">
                  <a:latin typeface="Trebuchet MS" panose="020B0603020202020204" pitchFamily="34" charset="0"/>
                </a:endParaRPr>
              </a:p>
            </p:txBody>
          </p:sp>
        </p:grpSp>
        <p:grpSp>
          <p:nvGrpSpPr>
            <p:cNvPr id="16" name="Group 317">
              <a:extLst>
                <a:ext uri="{FF2B5EF4-FFF2-40B4-BE49-F238E27FC236}">
                  <a16:creationId xmlns:a16="http://schemas.microsoft.com/office/drawing/2014/main" id="{2D2EB05D-4B23-1D80-73D4-68810DD27ADC}"/>
                </a:ext>
              </a:extLst>
            </p:cNvPr>
            <p:cNvGrpSpPr/>
            <p:nvPr/>
          </p:nvGrpSpPr>
          <p:grpSpPr>
            <a:xfrm>
              <a:off x="11368715" y="4352426"/>
              <a:ext cx="230951" cy="225236"/>
              <a:chOff x="7833810" y="1988840"/>
              <a:chExt cx="855873" cy="855873"/>
            </a:xfrm>
          </p:grpSpPr>
          <p:sp>
            <p:nvSpPr>
              <p:cNvPr id="274" name="Oval 280">
                <a:extLst>
                  <a:ext uri="{FF2B5EF4-FFF2-40B4-BE49-F238E27FC236}">
                    <a16:creationId xmlns:a16="http://schemas.microsoft.com/office/drawing/2014/main" id="{56CD8220-0437-1FD2-94EA-012F7B7C6005}"/>
                  </a:ext>
                </a:extLst>
              </p:cNvPr>
              <p:cNvSpPr/>
              <p:nvPr/>
            </p:nvSpPr>
            <p:spPr>
              <a:xfrm>
                <a:off x="7833810" y="1988840"/>
                <a:ext cx="855873" cy="855873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85"/>
                  </a:spcBef>
                </a:pPr>
                <a:endParaRPr lang="en-US" sz="1100" cap="all" dirty="0">
                  <a:solidFill>
                    <a:srgbClr val="FFFFFF"/>
                  </a:solidFill>
                  <a:latin typeface="Trebuchet MS" panose="020B0603020202020204" pitchFamily="34" charset="0"/>
                </a:endParaRPr>
              </a:p>
            </p:txBody>
          </p:sp>
          <p:grpSp>
            <p:nvGrpSpPr>
              <p:cNvPr id="275" name="Group 5">
                <a:extLst>
                  <a:ext uri="{FF2B5EF4-FFF2-40B4-BE49-F238E27FC236}">
                    <a16:creationId xmlns:a16="http://schemas.microsoft.com/office/drawing/2014/main" id="{3D9D540D-6F2C-A2FE-B32C-487BFAB9BBB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8067401" y="2151296"/>
                <a:ext cx="408205" cy="517300"/>
                <a:chOff x="489" y="-1961"/>
                <a:chExt cx="6507" cy="8246"/>
              </a:xfrm>
              <a:solidFill>
                <a:schemeClr val="bg1"/>
              </a:solidFill>
            </p:grpSpPr>
            <p:sp>
              <p:nvSpPr>
                <p:cNvPr id="276" name="Freeform 6">
                  <a:extLst>
                    <a:ext uri="{FF2B5EF4-FFF2-40B4-BE49-F238E27FC236}">
                      <a16:creationId xmlns:a16="http://schemas.microsoft.com/office/drawing/2014/main" id="{8E7D9F3A-F52D-6A0E-A942-2ECAFE6D72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6" y="-1841"/>
                  <a:ext cx="786" cy="787"/>
                </a:xfrm>
                <a:custGeom>
                  <a:avLst/>
                  <a:gdLst>
                    <a:gd name="T0" fmla="*/ 166 w 333"/>
                    <a:gd name="T1" fmla="*/ 333 h 333"/>
                    <a:gd name="T2" fmla="*/ 333 w 333"/>
                    <a:gd name="T3" fmla="*/ 166 h 333"/>
                    <a:gd name="T4" fmla="*/ 166 w 333"/>
                    <a:gd name="T5" fmla="*/ 0 h 333"/>
                    <a:gd name="T6" fmla="*/ 0 w 333"/>
                    <a:gd name="T7" fmla="*/ 166 h 333"/>
                    <a:gd name="T8" fmla="*/ 166 w 333"/>
                    <a:gd name="T9" fmla="*/ 333 h 3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3" h="333">
                      <a:moveTo>
                        <a:pt x="166" y="333"/>
                      </a:moveTo>
                      <a:cubicBezTo>
                        <a:pt x="258" y="333"/>
                        <a:pt x="333" y="259"/>
                        <a:pt x="333" y="166"/>
                      </a:cubicBezTo>
                      <a:cubicBezTo>
                        <a:pt x="333" y="75"/>
                        <a:pt x="258" y="0"/>
                        <a:pt x="166" y="0"/>
                      </a:cubicBezTo>
                      <a:cubicBezTo>
                        <a:pt x="74" y="0"/>
                        <a:pt x="0" y="75"/>
                        <a:pt x="0" y="166"/>
                      </a:cubicBezTo>
                      <a:cubicBezTo>
                        <a:pt x="0" y="259"/>
                        <a:pt x="74" y="333"/>
                        <a:pt x="166" y="33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/>
                </a:p>
              </p:txBody>
            </p:sp>
            <p:sp>
              <p:nvSpPr>
                <p:cNvPr id="277" name="Freeform 7">
                  <a:extLst>
                    <a:ext uri="{FF2B5EF4-FFF2-40B4-BE49-F238E27FC236}">
                      <a16:creationId xmlns:a16="http://schemas.microsoft.com/office/drawing/2014/main" id="{80E9B122-3A01-6A4F-8333-3337EBB4FE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65" y="-1900"/>
                  <a:ext cx="2426" cy="2861"/>
                </a:xfrm>
                <a:custGeom>
                  <a:avLst/>
                  <a:gdLst>
                    <a:gd name="T0" fmla="*/ 2426 w 2426"/>
                    <a:gd name="T1" fmla="*/ 2861 h 2861"/>
                    <a:gd name="T2" fmla="*/ 565 w 2426"/>
                    <a:gd name="T3" fmla="*/ 0 h 2861"/>
                    <a:gd name="T4" fmla="*/ 0 w 2426"/>
                    <a:gd name="T5" fmla="*/ 2135 h 2861"/>
                    <a:gd name="T6" fmla="*/ 2426 w 2426"/>
                    <a:gd name="T7" fmla="*/ 2861 h 28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426" h="2861">
                      <a:moveTo>
                        <a:pt x="2426" y="2861"/>
                      </a:moveTo>
                      <a:lnTo>
                        <a:pt x="565" y="0"/>
                      </a:lnTo>
                      <a:lnTo>
                        <a:pt x="0" y="2135"/>
                      </a:lnTo>
                      <a:lnTo>
                        <a:pt x="2426" y="286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/>
                </a:p>
              </p:txBody>
            </p:sp>
            <p:sp>
              <p:nvSpPr>
                <p:cNvPr id="278" name="Freeform 284">
                  <a:extLst>
                    <a:ext uri="{FF2B5EF4-FFF2-40B4-BE49-F238E27FC236}">
                      <a16:creationId xmlns:a16="http://schemas.microsoft.com/office/drawing/2014/main" id="{C32DA6D9-D540-430C-A152-824F0540C6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9" y="-1961"/>
                  <a:ext cx="6507" cy="8246"/>
                </a:xfrm>
                <a:custGeom>
                  <a:avLst/>
                  <a:gdLst>
                    <a:gd name="T0" fmla="*/ 0 w 2755"/>
                    <a:gd name="T1" fmla="*/ 1498 h 3491"/>
                    <a:gd name="T2" fmla="*/ 0 w 2755"/>
                    <a:gd name="T3" fmla="*/ 3263 h 3491"/>
                    <a:gd name="T4" fmla="*/ 272 w 2755"/>
                    <a:gd name="T5" fmla="*/ 3491 h 3491"/>
                    <a:gd name="T6" fmla="*/ 2482 w 2755"/>
                    <a:gd name="T7" fmla="*/ 3491 h 3491"/>
                    <a:gd name="T8" fmla="*/ 2755 w 2755"/>
                    <a:gd name="T9" fmla="*/ 3263 h 3491"/>
                    <a:gd name="T10" fmla="*/ 2755 w 2755"/>
                    <a:gd name="T11" fmla="*/ 1396 h 3491"/>
                    <a:gd name="T12" fmla="*/ 1538 w 2755"/>
                    <a:gd name="T13" fmla="*/ 1029 h 3491"/>
                    <a:gd name="T14" fmla="*/ 1835 w 2755"/>
                    <a:gd name="T15" fmla="*/ 0 h 3491"/>
                    <a:gd name="T16" fmla="*/ 1178 w 2755"/>
                    <a:gd name="T17" fmla="*/ 0 h 3491"/>
                    <a:gd name="T18" fmla="*/ 548 w 2755"/>
                    <a:gd name="T19" fmla="*/ 0 h 3491"/>
                    <a:gd name="T20" fmla="*/ 615 w 2755"/>
                    <a:gd name="T21" fmla="*/ 229 h 3491"/>
                    <a:gd name="T22" fmla="*/ 181 w 2755"/>
                    <a:gd name="T23" fmla="*/ 662 h 3491"/>
                    <a:gd name="T24" fmla="*/ 0 w 2755"/>
                    <a:gd name="T25" fmla="*/ 621 h 3491"/>
                    <a:gd name="T26" fmla="*/ 0 w 2755"/>
                    <a:gd name="T27" fmla="*/ 1498 h 34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755" h="3491">
                      <a:moveTo>
                        <a:pt x="0" y="1498"/>
                      </a:moveTo>
                      <a:cubicBezTo>
                        <a:pt x="0" y="3263"/>
                        <a:pt x="0" y="3263"/>
                        <a:pt x="0" y="3263"/>
                      </a:cubicBezTo>
                      <a:cubicBezTo>
                        <a:pt x="0" y="3389"/>
                        <a:pt x="122" y="3491"/>
                        <a:pt x="272" y="3491"/>
                      </a:cubicBezTo>
                      <a:cubicBezTo>
                        <a:pt x="2482" y="3491"/>
                        <a:pt x="2482" y="3491"/>
                        <a:pt x="2482" y="3491"/>
                      </a:cubicBezTo>
                      <a:cubicBezTo>
                        <a:pt x="2633" y="3491"/>
                        <a:pt x="2755" y="3389"/>
                        <a:pt x="2755" y="3263"/>
                      </a:cubicBezTo>
                      <a:cubicBezTo>
                        <a:pt x="2755" y="1396"/>
                        <a:pt x="2755" y="1396"/>
                        <a:pt x="2755" y="1396"/>
                      </a:cubicBezTo>
                      <a:cubicBezTo>
                        <a:pt x="1538" y="1029"/>
                        <a:pt x="1538" y="1029"/>
                        <a:pt x="1538" y="1029"/>
                      </a:cubicBezTo>
                      <a:cubicBezTo>
                        <a:pt x="1835" y="0"/>
                        <a:pt x="1835" y="0"/>
                        <a:pt x="1835" y="0"/>
                      </a:cubicBezTo>
                      <a:cubicBezTo>
                        <a:pt x="1178" y="0"/>
                        <a:pt x="1178" y="0"/>
                        <a:pt x="1178" y="0"/>
                      </a:cubicBezTo>
                      <a:cubicBezTo>
                        <a:pt x="548" y="0"/>
                        <a:pt x="548" y="0"/>
                        <a:pt x="548" y="0"/>
                      </a:cubicBezTo>
                      <a:cubicBezTo>
                        <a:pt x="590" y="67"/>
                        <a:pt x="615" y="145"/>
                        <a:pt x="615" y="229"/>
                      </a:cubicBezTo>
                      <a:cubicBezTo>
                        <a:pt x="615" y="468"/>
                        <a:pt x="420" y="662"/>
                        <a:pt x="181" y="662"/>
                      </a:cubicBezTo>
                      <a:cubicBezTo>
                        <a:pt x="116" y="662"/>
                        <a:pt x="55" y="647"/>
                        <a:pt x="0" y="621"/>
                      </a:cubicBezTo>
                      <a:lnTo>
                        <a:pt x="0" y="149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/>
                </a:p>
              </p:txBody>
            </p:sp>
          </p:grpSp>
        </p:grpSp>
        <p:grpSp>
          <p:nvGrpSpPr>
            <p:cNvPr id="17" name="Group 166">
              <a:extLst>
                <a:ext uri="{FF2B5EF4-FFF2-40B4-BE49-F238E27FC236}">
                  <a16:creationId xmlns:a16="http://schemas.microsoft.com/office/drawing/2014/main" id="{78D9D3F9-8BFE-8ECA-AF8A-60D6FC8E93E8}"/>
                </a:ext>
              </a:extLst>
            </p:cNvPr>
            <p:cNvGrpSpPr/>
            <p:nvPr/>
          </p:nvGrpSpPr>
          <p:grpSpPr>
            <a:xfrm>
              <a:off x="11629837" y="4352972"/>
              <a:ext cx="230951" cy="225236"/>
              <a:chOff x="7833810" y="4059070"/>
              <a:chExt cx="855873" cy="855873"/>
            </a:xfrm>
          </p:grpSpPr>
          <p:sp>
            <p:nvSpPr>
              <p:cNvPr id="269" name="Oval 275">
                <a:extLst>
                  <a:ext uri="{FF2B5EF4-FFF2-40B4-BE49-F238E27FC236}">
                    <a16:creationId xmlns:a16="http://schemas.microsoft.com/office/drawing/2014/main" id="{D79C91C3-D123-DA3D-F27A-1A76322ABA18}"/>
                  </a:ext>
                </a:extLst>
              </p:cNvPr>
              <p:cNvSpPr/>
              <p:nvPr/>
            </p:nvSpPr>
            <p:spPr>
              <a:xfrm>
                <a:off x="7833810" y="4059070"/>
                <a:ext cx="855873" cy="855873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85"/>
                  </a:spcBef>
                </a:pPr>
                <a:endParaRPr lang="en-US" sz="1100" cap="all" dirty="0">
                  <a:solidFill>
                    <a:srgbClr val="FFFFFF"/>
                  </a:solidFill>
                  <a:latin typeface="Trebuchet MS" panose="020B0603020202020204" pitchFamily="34" charset="0"/>
                </a:endParaRPr>
              </a:p>
            </p:txBody>
          </p:sp>
          <p:grpSp>
            <p:nvGrpSpPr>
              <p:cNvPr id="270" name="Group 12">
                <a:extLst>
                  <a:ext uri="{FF2B5EF4-FFF2-40B4-BE49-F238E27FC236}">
                    <a16:creationId xmlns:a16="http://schemas.microsoft.com/office/drawing/2014/main" id="{2A9EF8C5-2FAD-E0DF-342B-0611DABD90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8012225" y="4175871"/>
                <a:ext cx="476266" cy="597566"/>
                <a:chOff x="1932" y="-114"/>
                <a:chExt cx="3624" cy="4547"/>
              </a:xfrm>
              <a:solidFill>
                <a:schemeClr val="bg1"/>
              </a:solidFill>
            </p:grpSpPr>
            <p:sp>
              <p:nvSpPr>
                <p:cNvPr id="271" name="Oval 13">
                  <a:extLst>
                    <a:ext uri="{FF2B5EF4-FFF2-40B4-BE49-F238E27FC236}">
                      <a16:creationId xmlns:a16="http://schemas.microsoft.com/office/drawing/2014/main" id="{78FBB22B-599B-5450-B929-93A8E4FE21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32" y="1419"/>
                  <a:ext cx="288" cy="2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/>
                </a:p>
              </p:txBody>
            </p:sp>
            <p:sp>
              <p:nvSpPr>
                <p:cNvPr id="272" name="Freeform 14">
                  <a:extLst>
                    <a:ext uri="{FF2B5EF4-FFF2-40B4-BE49-F238E27FC236}">
                      <a16:creationId xmlns:a16="http://schemas.microsoft.com/office/drawing/2014/main" id="{99AEEFCE-18DC-F202-9F86-FE577737C6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42" y="1086"/>
                  <a:ext cx="3351" cy="3347"/>
                </a:xfrm>
                <a:custGeom>
                  <a:avLst/>
                  <a:gdLst>
                    <a:gd name="T0" fmla="*/ 1329 w 1419"/>
                    <a:gd name="T1" fmla="*/ 1175 h 1417"/>
                    <a:gd name="T2" fmla="*/ 1205 w 1419"/>
                    <a:gd name="T3" fmla="*/ 1084 h 1417"/>
                    <a:gd name="T4" fmla="*/ 895 w 1419"/>
                    <a:gd name="T5" fmla="*/ 1084 h 1417"/>
                    <a:gd name="T6" fmla="*/ 895 w 1419"/>
                    <a:gd name="T7" fmla="*/ 1008 h 1417"/>
                    <a:gd name="T8" fmla="*/ 1293 w 1419"/>
                    <a:gd name="T9" fmla="*/ 1008 h 1417"/>
                    <a:gd name="T10" fmla="*/ 1375 w 1419"/>
                    <a:gd name="T11" fmla="*/ 910 h 1417"/>
                    <a:gd name="T12" fmla="*/ 1375 w 1419"/>
                    <a:gd name="T13" fmla="*/ 759 h 1417"/>
                    <a:gd name="T14" fmla="*/ 1375 w 1419"/>
                    <a:gd name="T15" fmla="*/ 759 h 1417"/>
                    <a:gd name="T16" fmla="*/ 1375 w 1419"/>
                    <a:gd name="T17" fmla="*/ 506 h 1417"/>
                    <a:gd name="T18" fmla="*/ 746 w 1419"/>
                    <a:gd name="T19" fmla="*/ 506 h 1417"/>
                    <a:gd name="T20" fmla="*/ 689 w 1419"/>
                    <a:gd name="T21" fmla="*/ 448 h 1417"/>
                    <a:gd name="T22" fmla="*/ 689 w 1419"/>
                    <a:gd name="T23" fmla="*/ 0 h 1417"/>
                    <a:gd name="T24" fmla="*/ 128 w 1419"/>
                    <a:gd name="T25" fmla="*/ 0 h 1417"/>
                    <a:gd name="T26" fmla="*/ 59 w 1419"/>
                    <a:gd name="T27" fmla="*/ 43 h 1417"/>
                    <a:gd name="T28" fmla="*/ 220 w 1419"/>
                    <a:gd name="T29" fmla="*/ 205 h 1417"/>
                    <a:gd name="T30" fmla="*/ 58 w 1419"/>
                    <a:gd name="T31" fmla="*/ 366 h 1417"/>
                    <a:gd name="T32" fmla="*/ 45 w 1419"/>
                    <a:gd name="T33" fmla="*/ 365 h 1417"/>
                    <a:gd name="T34" fmla="*/ 45 w 1419"/>
                    <a:gd name="T35" fmla="*/ 759 h 1417"/>
                    <a:gd name="T36" fmla="*/ 45 w 1419"/>
                    <a:gd name="T37" fmla="*/ 759 h 1417"/>
                    <a:gd name="T38" fmla="*/ 45 w 1419"/>
                    <a:gd name="T39" fmla="*/ 910 h 1417"/>
                    <a:gd name="T40" fmla="*/ 128 w 1419"/>
                    <a:gd name="T41" fmla="*/ 1008 h 1417"/>
                    <a:gd name="T42" fmla="*/ 500 w 1419"/>
                    <a:gd name="T43" fmla="*/ 1008 h 1417"/>
                    <a:gd name="T44" fmla="*/ 500 w 1419"/>
                    <a:gd name="T45" fmla="*/ 1084 h 1417"/>
                    <a:gd name="T46" fmla="*/ 231 w 1419"/>
                    <a:gd name="T47" fmla="*/ 1084 h 1417"/>
                    <a:gd name="T48" fmla="*/ 96 w 1419"/>
                    <a:gd name="T49" fmla="*/ 1173 h 1417"/>
                    <a:gd name="T50" fmla="*/ 32 w 1419"/>
                    <a:gd name="T51" fmla="*/ 1262 h 1417"/>
                    <a:gd name="T52" fmla="*/ 17 w 1419"/>
                    <a:gd name="T53" fmla="*/ 1367 h 1417"/>
                    <a:gd name="T54" fmla="*/ 110 w 1419"/>
                    <a:gd name="T55" fmla="*/ 1417 h 1417"/>
                    <a:gd name="T56" fmla="*/ 1309 w 1419"/>
                    <a:gd name="T57" fmla="*/ 1417 h 1417"/>
                    <a:gd name="T58" fmla="*/ 1403 w 1419"/>
                    <a:gd name="T59" fmla="*/ 1367 h 1417"/>
                    <a:gd name="T60" fmla="*/ 1390 w 1419"/>
                    <a:gd name="T61" fmla="*/ 1262 h 1417"/>
                    <a:gd name="T62" fmla="*/ 1329 w 1419"/>
                    <a:gd name="T63" fmla="*/ 1175 h 14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419" h="1417">
                      <a:moveTo>
                        <a:pt x="1329" y="1175"/>
                      </a:moveTo>
                      <a:cubicBezTo>
                        <a:pt x="1292" y="1123"/>
                        <a:pt x="1268" y="1084"/>
                        <a:pt x="1205" y="1084"/>
                      </a:cubicBezTo>
                      <a:cubicBezTo>
                        <a:pt x="895" y="1084"/>
                        <a:pt x="895" y="1084"/>
                        <a:pt x="895" y="1084"/>
                      </a:cubicBezTo>
                      <a:cubicBezTo>
                        <a:pt x="895" y="1008"/>
                        <a:pt x="895" y="1008"/>
                        <a:pt x="895" y="1008"/>
                      </a:cubicBezTo>
                      <a:cubicBezTo>
                        <a:pt x="1293" y="1008"/>
                        <a:pt x="1293" y="1008"/>
                        <a:pt x="1293" y="1008"/>
                      </a:cubicBezTo>
                      <a:cubicBezTo>
                        <a:pt x="1338" y="1008"/>
                        <a:pt x="1375" y="964"/>
                        <a:pt x="1375" y="910"/>
                      </a:cubicBezTo>
                      <a:cubicBezTo>
                        <a:pt x="1375" y="759"/>
                        <a:pt x="1375" y="759"/>
                        <a:pt x="1375" y="759"/>
                      </a:cubicBezTo>
                      <a:cubicBezTo>
                        <a:pt x="1375" y="759"/>
                        <a:pt x="1375" y="759"/>
                        <a:pt x="1375" y="759"/>
                      </a:cubicBezTo>
                      <a:cubicBezTo>
                        <a:pt x="1375" y="506"/>
                        <a:pt x="1375" y="506"/>
                        <a:pt x="1375" y="506"/>
                      </a:cubicBezTo>
                      <a:cubicBezTo>
                        <a:pt x="746" y="506"/>
                        <a:pt x="746" y="506"/>
                        <a:pt x="746" y="506"/>
                      </a:cubicBezTo>
                      <a:cubicBezTo>
                        <a:pt x="715" y="506"/>
                        <a:pt x="689" y="480"/>
                        <a:pt x="689" y="448"/>
                      </a:cubicBezTo>
                      <a:cubicBezTo>
                        <a:pt x="689" y="0"/>
                        <a:pt x="689" y="0"/>
                        <a:pt x="689" y="0"/>
                      </a:cubicBez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99" y="0"/>
                        <a:pt x="74" y="17"/>
                        <a:pt x="59" y="43"/>
                      </a:cubicBezTo>
                      <a:cubicBezTo>
                        <a:pt x="148" y="44"/>
                        <a:pt x="220" y="116"/>
                        <a:pt x="220" y="205"/>
                      </a:cubicBezTo>
                      <a:cubicBezTo>
                        <a:pt x="220" y="294"/>
                        <a:pt x="147" y="366"/>
                        <a:pt x="58" y="366"/>
                      </a:cubicBezTo>
                      <a:cubicBezTo>
                        <a:pt x="53" y="366"/>
                        <a:pt x="49" y="365"/>
                        <a:pt x="45" y="365"/>
                      </a:cubicBezTo>
                      <a:cubicBezTo>
                        <a:pt x="45" y="759"/>
                        <a:pt x="45" y="759"/>
                        <a:pt x="45" y="759"/>
                      </a:cubicBezTo>
                      <a:cubicBezTo>
                        <a:pt x="45" y="759"/>
                        <a:pt x="45" y="759"/>
                        <a:pt x="45" y="759"/>
                      </a:cubicBezTo>
                      <a:cubicBezTo>
                        <a:pt x="45" y="910"/>
                        <a:pt x="45" y="910"/>
                        <a:pt x="45" y="910"/>
                      </a:cubicBezTo>
                      <a:cubicBezTo>
                        <a:pt x="45" y="964"/>
                        <a:pt x="82" y="1008"/>
                        <a:pt x="128" y="1008"/>
                      </a:cubicBezTo>
                      <a:cubicBezTo>
                        <a:pt x="500" y="1008"/>
                        <a:pt x="500" y="1008"/>
                        <a:pt x="500" y="1008"/>
                      </a:cubicBezTo>
                      <a:cubicBezTo>
                        <a:pt x="500" y="1084"/>
                        <a:pt x="500" y="1084"/>
                        <a:pt x="500" y="1084"/>
                      </a:cubicBezTo>
                      <a:cubicBezTo>
                        <a:pt x="231" y="1084"/>
                        <a:pt x="231" y="1084"/>
                        <a:pt x="231" y="1084"/>
                      </a:cubicBezTo>
                      <a:cubicBezTo>
                        <a:pt x="168" y="1084"/>
                        <a:pt x="134" y="1122"/>
                        <a:pt x="96" y="1173"/>
                      </a:cubicBezTo>
                      <a:cubicBezTo>
                        <a:pt x="32" y="1262"/>
                        <a:pt x="32" y="1262"/>
                        <a:pt x="32" y="1262"/>
                      </a:cubicBezTo>
                      <a:cubicBezTo>
                        <a:pt x="6" y="1297"/>
                        <a:pt x="0" y="1335"/>
                        <a:pt x="17" y="1367"/>
                      </a:cubicBezTo>
                      <a:cubicBezTo>
                        <a:pt x="33" y="1398"/>
                        <a:pt x="67" y="1417"/>
                        <a:pt x="110" y="1417"/>
                      </a:cubicBezTo>
                      <a:cubicBezTo>
                        <a:pt x="1309" y="1417"/>
                        <a:pt x="1309" y="1417"/>
                        <a:pt x="1309" y="1417"/>
                      </a:cubicBezTo>
                      <a:cubicBezTo>
                        <a:pt x="1352" y="1417"/>
                        <a:pt x="1387" y="1398"/>
                        <a:pt x="1403" y="1367"/>
                      </a:cubicBezTo>
                      <a:cubicBezTo>
                        <a:pt x="1419" y="1335"/>
                        <a:pt x="1415" y="1297"/>
                        <a:pt x="1390" y="1262"/>
                      </a:cubicBezTo>
                      <a:lnTo>
                        <a:pt x="1329" y="117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/>
                </a:p>
              </p:txBody>
            </p:sp>
            <p:sp>
              <p:nvSpPr>
                <p:cNvPr id="273" name="Freeform 15">
                  <a:extLst>
                    <a:ext uri="{FF2B5EF4-FFF2-40B4-BE49-F238E27FC236}">
                      <a16:creationId xmlns:a16="http://schemas.microsoft.com/office/drawing/2014/main" id="{CB96920C-7A82-1D93-D3D9-F2C3390B027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749" y="-114"/>
                  <a:ext cx="1807" cy="2220"/>
                </a:xfrm>
                <a:custGeom>
                  <a:avLst/>
                  <a:gdLst>
                    <a:gd name="T0" fmla="*/ 686 w 765"/>
                    <a:gd name="T1" fmla="*/ 0 h 940"/>
                    <a:gd name="T2" fmla="*/ 80 w 765"/>
                    <a:gd name="T3" fmla="*/ 0 h 940"/>
                    <a:gd name="T4" fmla="*/ 0 w 765"/>
                    <a:gd name="T5" fmla="*/ 79 h 940"/>
                    <a:gd name="T6" fmla="*/ 0 w 765"/>
                    <a:gd name="T7" fmla="*/ 860 h 940"/>
                    <a:gd name="T8" fmla="*/ 80 w 765"/>
                    <a:gd name="T9" fmla="*/ 940 h 940"/>
                    <a:gd name="T10" fmla="*/ 686 w 765"/>
                    <a:gd name="T11" fmla="*/ 940 h 940"/>
                    <a:gd name="T12" fmla="*/ 765 w 765"/>
                    <a:gd name="T13" fmla="*/ 860 h 940"/>
                    <a:gd name="T14" fmla="*/ 765 w 765"/>
                    <a:gd name="T15" fmla="*/ 79 h 940"/>
                    <a:gd name="T16" fmla="*/ 686 w 765"/>
                    <a:gd name="T17" fmla="*/ 0 h 940"/>
                    <a:gd name="T18" fmla="*/ 673 w 765"/>
                    <a:gd name="T19" fmla="*/ 733 h 940"/>
                    <a:gd name="T20" fmla="*/ 116 w 765"/>
                    <a:gd name="T21" fmla="*/ 733 h 940"/>
                    <a:gd name="T22" fmla="*/ 116 w 765"/>
                    <a:gd name="T23" fmla="*/ 688 h 940"/>
                    <a:gd name="T24" fmla="*/ 673 w 765"/>
                    <a:gd name="T25" fmla="*/ 688 h 940"/>
                    <a:gd name="T26" fmla="*/ 673 w 765"/>
                    <a:gd name="T27" fmla="*/ 733 h 940"/>
                    <a:gd name="T28" fmla="*/ 673 w 765"/>
                    <a:gd name="T29" fmla="*/ 496 h 940"/>
                    <a:gd name="T30" fmla="*/ 116 w 765"/>
                    <a:gd name="T31" fmla="*/ 496 h 940"/>
                    <a:gd name="T32" fmla="*/ 116 w 765"/>
                    <a:gd name="T33" fmla="*/ 451 h 940"/>
                    <a:gd name="T34" fmla="*/ 673 w 765"/>
                    <a:gd name="T35" fmla="*/ 451 h 940"/>
                    <a:gd name="T36" fmla="*/ 673 w 765"/>
                    <a:gd name="T37" fmla="*/ 496 h 940"/>
                    <a:gd name="T38" fmla="*/ 673 w 765"/>
                    <a:gd name="T39" fmla="*/ 259 h 940"/>
                    <a:gd name="T40" fmla="*/ 116 w 765"/>
                    <a:gd name="T41" fmla="*/ 259 h 940"/>
                    <a:gd name="T42" fmla="*/ 116 w 765"/>
                    <a:gd name="T43" fmla="*/ 214 h 940"/>
                    <a:gd name="T44" fmla="*/ 673 w 765"/>
                    <a:gd name="T45" fmla="*/ 214 h 940"/>
                    <a:gd name="T46" fmla="*/ 673 w 765"/>
                    <a:gd name="T47" fmla="*/ 259 h 9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765" h="940">
                      <a:moveTo>
                        <a:pt x="686" y="0"/>
                      </a:move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36" y="0"/>
                        <a:pt x="0" y="36"/>
                        <a:pt x="0" y="79"/>
                      </a:cubicBezTo>
                      <a:cubicBezTo>
                        <a:pt x="0" y="860"/>
                        <a:pt x="0" y="860"/>
                        <a:pt x="0" y="860"/>
                      </a:cubicBezTo>
                      <a:cubicBezTo>
                        <a:pt x="0" y="904"/>
                        <a:pt x="36" y="940"/>
                        <a:pt x="80" y="940"/>
                      </a:cubicBezTo>
                      <a:cubicBezTo>
                        <a:pt x="686" y="940"/>
                        <a:pt x="686" y="940"/>
                        <a:pt x="686" y="940"/>
                      </a:cubicBezTo>
                      <a:cubicBezTo>
                        <a:pt x="730" y="940"/>
                        <a:pt x="765" y="904"/>
                        <a:pt x="765" y="860"/>
                      </a:cubicBezTo>
                      <a:cubicBezTo>
                        <a:pt x="765" y="79"/>
                        <a:pt x="765" y="79"/>
                        <a:pt x="765" y="79"/>
                      </a:cubicBezTo>
                      <a:cubicBezTo>
                        <a:pt x="765" y="36"/>
                        <a:pt x="730" y="0"/>
                        <a:pt x="686" y="0"/>
                      </a:cubicBezTo>
                      <a:close/>
                      <a:moveTo>
                        <a:pt x="673" y="733"/>
                      </a:moveTo>
                      <a:cubicBezTo>
                        <a:pt x="116" y="733"/>
                        <a:pt x="116" y="733"/>
                        <a:pt x="116" y="733"/>
                      </a:cubicBezTo>
                      <a:cubicBezTo>
                        <a:pt x="116" y="688"/>
                        <a:pt x="116" y="688"/>
                        <a:pt x="116" y="688"/>
                      </a:cubicBezTo>
                      <a:cubicBezTo>
                        <a:pt x="673" y="688"/>
                        <a:pt x="673" y="688"/>
                        <a:pt x="673" y="688"/>
                      </a:cubicBezTo>
                      <a:lnTo>
                        <a:pt x="673" y="733"/>
                      </a:lnTo>
                      <a:close/>
                      <a:moveTo>
                        <a:pt x="673" y="496"/>
                      </a:moveTo>
                      <a:cubicBezTo>
                        <a:pt x="116" y="496"/>
                        <a:pt x="116" y="496"/>
                        <a:pt x="116" y="496"/>
                      </a:cubicBezTo>
                      <a:cubicBezTo>
                        <a:pt x="116" y="451"/>
                        <a:pt x="116" y="451"/>
                        <a:pt x="116" y="451"/>
                      </a:cubicBezTo>
                      <a:cubicBezTo>
                        <a:pt x="673" y="451"/>
                        <a:pt x="673" y="451"/>
                        <a:pt x="673" y="451"/>
                      </a:cubicBezTo>
                      <a:lnTo>
                        <a:pt x="673" y="496"/>
                      </a:lnTo>
                      <a:close/>
                      <a:moveTo>
                        <a:pt x="673" y="259"/>
                      </a:moveTo>
                      <a:cubicBezTo>
                        <a:pt x="116" y="259"/>
                        <a:pt x="116" y="259"/>
                        <a:pt x="116" y="259"/>
                      </a:cubicBezTo>
                      <a:cubicBezTo>
                        <a:pt x="116" y="214"/>
                        <a:pt x="116" y="214"/>
                        <a:pt x="116" y="214"/>
                      </a:cubicBezTo>
                      <a:cubicBezTo>
                        <a:pt x="673" y="214"/>
                        <a:pt x="673" y="214"/>
                        <a:pt x="673" y="214"/>
                      </a:cubicBezTo>
                      <a:lnTo>
                        <a:pt x="673" y="25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/>
                </a:p>
              </p:txBody>
            </p:sp>
          </p:grpSp>
        </p:grpSp>
        <p:grpSp>
          <p:nvGrpSpPr>
            <p:cNvPr id="18" name="Group 167">
              <a:extLst>
                <a:ext uri="{FF2B5EF4-FFF2-40B4-BE49-F238E27FC236}">
                  <a16:creationId xmlns:a16="http://schemas.microsoft.com/office/drawing/2014/main" id="{152260B0-BB25-55E8-2A5A-99240FE8F947}"/>
                </a:ext>
              </a:extLst>
            </p:cNvPr>
            <p:cNvGrpSpPr/>
            <p:nvPr/>
          </p:nvGrpSpPr>
          <p:grpSpPr>
            <a:xfrm>
              <a:off x="11629891" y="4605689"/>
              <a:ext cx="230951" cy="225236"/>
              <a:chOff x="7257783" y="4824155"/>
              <a:chExt cx="855873" cy="855873"/>
            </a:xfrm>
          </p:grpSpPr>
          <p:sp>
            <p:nvSpPr>
              <p:cNvPr id="264" name="Oval 270">
                <a:extLst>
                  <a:ext uri="{FF2B5EF4-FFF2-40B4-BE49-F238E27FC236}">
                    <a16:creationId xmlns:a16="http://schemas.microsoft.com/office/drawing/2014/main" id="{89D096B9-E273-A135-C077-7E421A774AC9}"/>
                  </a:ext>
                </a:extLst>
              </p:cNvPr>
              <p:cNvSpPr/>
              <p:nvPr/>
            </p:nvSpPr>
            <p:spPr>
              <a:xfrm>
                <a:off x="7257783" y="4824155"/>
                <a:ext cx="855873" cy="855873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85"/>
                  </a:spcBef>
                </a:pPr>
                <a:endParaRPr lang="en-US" sz="1100" cap="all" dirty="0">
                  <a:solidFill>
                    <a:srgbClr val="FFFFFF"/>
                  </a:solidFill>
                  <a:latin typeface="Trebuchet MS" panose="020B0603020202020204" pitchFamily="34" charset="0"/>
                </a:endParaRPr>
              </a:p>
            </p:txBody>
          </p:sp>
          <p:grpSp>
            <p:nvGrpSpPr>
              <p:cNvPr id="265" name="Group 236">
                <a:extLst>
                  <a:ext uri="{FF2B5EF4-FFF2-40B4-BE49-F238E27FC236}">
                    <a16:creationId xmlns:a16="http://schemas.microsoft.com/office/drawing/2014/main" id="{B2648811-C7BC-5862-50DE-1936C36759D5}"/>
                  </a:ext>
                </a:extLst>
              </p:cNvPr>
              <p:cNvGrpSpPr/>
              <p:nvPr/>
            </p:nvGrpSpPr>
            <p:grpSpPr>
              <a:xfrm>
                <a:off x="7553262" y="4896204"/>
                <a:ext cx="266641" cy="690855"/>
                <a:chOff x="-1379538" y="-1622425"/>
                <a:chExt cx="3900488" cy="10106025"/>
              </a:xfrm>
              <a:solidFill>
                <a:schemeClr val="bg1"/>
              </a:solidFill>
            </p:grpSpPr>
            <p:sp>
              <p:nvSpPr>
                <p:cNvPr id="266" name="Freeform 23">
                  <a:extLst>
                    <a:ext uri="{FF2B5EF4-FFF2-40B4-BE49-F238E27FC236}">
                      <a16:creationId xmlns:a16="http://schemas.microsoft.com/office/drawing/2014/main" id="{F5D4CEE0-EB96-D685-1D94-76005EA5CE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379538" y="800100"/>
                  <a:ext cx="3900488" cy="7683500"/>
                </a:xfrm>
                <a:custGeom>
                  <a:avLst/>
                  <a:gdLst>
                    <a:gd name="T0" fmla="*/ 882 w 1040"/>
                    <a:gd name="T1" fmla="*/ 889 h 2049"/>
                    <a:gd name="T2" fmla="*/ 970 w 1040"/>
                    <a:gd name="T3" fmla="*/ 664 h 2049"/>
                    <a:gd name="T4" fmla="*/ 970 w 1040"/>
                    <a:gd name="T5" fmla="*/ 328 h 2049"/>
                    <a:gd name="T6" fmla="*/ 965 w 1040"/>
                    <a:gd name="T7" fmla="*/ 269 h 2049"/>
                    <a:gd name="T8" fmla="*/ 731 w 1040"/>
                    <a:gd name="T9" fmla="*/ 12 h 2049"/>
                    <a:gd name="T10" fmla="*/ 642 w 1040"/>
                    <a:gd name="T11" fmla="*/ 0 h 2049"/>
                    <a:gd name="T12" fmla="*/ 406 w 1040"/>
                    <a:gd name="T13" fmla="*/ 0 h 2049"/>
                    <a:gd name="T14" fmla="*/ 194 w 1040"/>
                    <a:gd name="T15" fmla="*/ 78 h 2049"/>
                    <a:gd name="T16" fmla="*/ 207 w 1040"/>
                    <a:gd name="T17" fmla="*/ 85 h 2049"/>
                    <a:gd name="T18" fmla="*/ 361 w 1040"/>
                    <a:gd name="T19" fmla="*/ 211 h 2049"/>
                    <a:gd name="T20" fmla="*/ 252 w 1040"/>
                    <a:gd name="T21" fmla="*/ 580 h 2049"/>
                    <a:gd name="T22" fmla="*/ 77 w 1040"/>
                    <a:gd name="T23" fmla="*/ 607 h 2049"/>
                    <a:gd name="T24" fmla="*/ 77 w 1040"/>
                    <a:gd name="T25" fmla="*/ 664 h 2049"/>
                    <a:gd name="T26" fmla="*/ 161 w 1040"/>
                    <a:gd name="T27" fmla="*/ 884 h 2049"/>
                    <a:gd name="T28" fmla="*/ 0 w 1040"/>
                    <a:gd name="T29" fmla="*/ 1462 h 2049"/>
                    <a:gd name="T30" fmla="*/ 41 w 1040"/>
                    <a:gd name="T31" fmla="*/ 1503 h 2049"/>
                    <a:gd name="T32" fmla="*/ 239 w 1040"/>
                    <a:gd name="T33" fmla="*/ 1502 h 2049"/>
                    <a:gd name="T34" fmla="*/ 238 w 1040"/>
                    <a:gd name="T35" fmla="*/ 2009 h 2049"/>
                    <a:gd name="T36" fmla="*/ 279 w 1040"/>
                    <a:gd name="T37" fmla="*/ 2049 h 2049"/>
                    <a:gd name="T38" fmla="*/ 769 w 1040"/>
                    <a:gd name="T39" fmla="*/ 2049 h 2049"/>
                    <a:gd name="T40" fmla="*/ 809 w 1040"/>
                    <a:gd name="T41" fmla="*/ 2009 h 2049"/>
                    <a:gd name="T42" fmla="*/ 810 w 1040"/>
                    <a:gd name="T43" fmla="*/ 1502 h 2049"/>
                    <a:gd name="T44" fmla="*/ 1000 w 1040"/>
                    <a:gd name="T45" fmla="*/ 1503 h 2049"/>
                    <a:gd name="T46" fmla="*/ 1040 w 1040"/>
                    <a:gd name="T47" fmla="*/ 1462 h 2049"/>
                    <a:gd name="T48" fmla="*/ 882 w 1040"/>
                    <a:gd name="T49" fmla="*/ 889 h 20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40" h="2049">
                      <a:moveTo>
                        <a:pt x="882" y="889"/>
                      </a:moveTo>
                      <a:cubicBezTo>
                        <a:pt x="938" y="829"/>
                        <a:pt x="970" y="749"/>
                        <a:pt x="970" y="664"/>
                      </a:cubicBezTo>
                      <a:cubicBezTo>
                        <a:pt x="970" y="328"/>
                        <a:pt x="970" y="328"/>
                        <a:pt x="970" y="328"/>
                      </a:cubicBezTo>
                      <a:cubicBezTo>
                        <a:pt x="970" y="308"/>
                        <a:pt x="968" y="288"/>
                        <a:pt x="965" y="269"/>
                      </a:cubicBezTo>
                      <a:cubicBezTo>
                        <a:pt x="943" y="193"/>
                        <a:pt x="906" y="66"/>
                        <a:pt x="731" y="12"/>
                      </a:cubicBezTo>
                      <a:cubicBezTo>
                        <a:pt x="702" y="4"/>
                        <a:pt x="672" y="0"/>
                        <a:pt x="642" y="0"/>
                      </a:cubicBezTo>
                      <a:cubicBezTo>
                        <a:pt x="406" y="0"/>
                        <a:pt x="406" y="0"/>
                        <a:pt x="406" y="0"/>
                      </a:cubicBezTo>
                      <a:cubicBezTo>
                        <a:pt x="325" y="0"/>
                        <a:pt x="251" y="29"/>
                        <a:pt x="194" y="78"/>
                      </a:cubicBezTo>
                      <a:cubicBezTo>
                        <a:pt x="198" y="80"/>
                        <a:pt x="202" y="83"/>
                        <a:pt x="207" y="85"/>
                      </a:cubicBezTo>
                      <a:cubicBezTo>
                        <a:pt x="271" y="106"/>
                        <a:pt x="327" y="148"/>
                        <a:pt x="361" y="211"/>
                      </a:cubicBezTo>
                      <a:cubicBezTo>
                        <a:pt x="433" y="343"/>
                        <a:pt x="384" y="508"/>
                        <a:pt x="252" y="580"/>
                      </a:cubicBezTo>
                      <a:cubicBezTo>
                        <a:pt x="196" y="610"/>
                        <a:pt x="135" y="617"/>
                        <a:pt x="77" y="607"/>
                      </a:cubicBezTo>
                      <a:cubicBezTo>
                        <a:pt x="77" y="664"/>
                        <a:pt x="77" y="664"/>
                        <a:pt x="77" y="664"/>
                      </a:cubicBezTo>
                      <a:cubicBezTo>
                        <a:pt x="77" y="747"/>
                        <a:pt x="107" y="825"/>
                        <a:pt x="161" y="884"/>
                      </a:cubicBezTo>
                      <a:cubicBezTo>
                        <a:pt x="0" y="1462"/>
                        <a:pt x="0" y="1462"/>
                        <a:pt x="0" y="1462"/>
                      </a:cubicBezTo>
                      <a:cubicBezTo>
                        <a:pt x="0" y="1485"/>
                        <a:pt x="18" y="1503"/>
                        <a:pt x="41" y="1503"/>
                      </a:cubicBezTo>
                      <a:cubicBezTo>
                        <a:pt x="239" y="1502"/>
                        <a:pt x="239" y="1502"/>
                        <a:pt x="239" y="1502"/>
                      </a:cubicBezTo>
                      <a:cubicBezTo>
                        <a:pt x="238" y="2009"/>
                        <a:pt x="238" y="2009"/>
                        <a:pt x="238" y="2009"/>
                      </a:cubicBezTo>
                      <a:cubicBezTo>
                        <a:pt x="238" y="2031"/>
                        <a:pt x="257" y="2049"/>
                        <a:pt x="279" y="2049"/>
                      </a:cubicBezTo>
                      <a:cubicBezTo>
                        <a:pt x="769" y="2049"/>
                        <a:pt x="769" y="2049"/>
                        <a:pt x="769" y="2049"/>
                      </a:cubicBezTo>
                      <a:cubicBezTo>
                        <a:pt x="791" y="2049"/>
                        <a:pt x="809" y="2031"/>
                        <a:pt x="809" y="2009"/>
                      </a:cubicBezTo>
                      <a:cubicBezTo>
                        <a:pt x="810" y="1502"/>
                        <a:pt x="810" y="1502"/>
                        <a:pt x="810" y="1502"/>
                      </a:cubicBezTo>
                      <a:cubicBezTo>
                        <a:pt x="1000" y="1503"/>
                        <a:pt x="1000" y="1503"/>
                        <a:pt x="1000" y="1503"/>
                      </a:cubicBezTo>
                      <a:cubicBezTo>
                        <a:pt x="1022" y="1503"/>
                        <a:pt x="1040" y="1485"/>
                        <a:pt x="1040" y="1462"/>
                      </a:cubicBezTo>
                      <a:lnTo>
                        <a:pt x="882" y="8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/>
                </a:p>
              </p:txBody>
            </p:sp>
            <p:sp>
              <p:nvSpPr>
                <p:cNvPr id="267" name="Freeform 24">
                  <a:extLst>
                    <a:ext uri="{FF2B5EF4-FFF2-40B4-BE49-F238E27FC236}">
                      <a16:creationId xmlns:a16="http://schemas.microsoft.com/office/drawing/2014/main" id="{B7D237A5-D3E3-0C16-F06D-E052B2F9F4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338263" y="1639888"/>
                  <a:ext cx="877888" cy="877888"/>
                </a:xfrm>
                <a:custGeom>
                  <a:avLst/>
                  <a:gdLst>
                    <a:gd name="T0" fmla="*/ 166 w 234"/>
                    <a:gd name="T1" fmla="*/ 207 h 234"/>
                    <a:gd name="T2" fmla="*/ 207 w 234"/>
                    <a:gd name="T3" fmla="*/ 68 h 234"/>
                    <a:gd name="T4" fmla="*/ 68 w 234"/>
                    <a:gd name="T5" fmla="*/ 27 h 234"/>
                    <a:gd name="T6" fmla="*/ 27 w 234"/>
                    <a:gd name="T7" fmla="*/ 166 h 234"/>
                    <a:gd name="T8" fmla="*/ 166 w 234"/>
                    <a:gd name="T9" fmla="*/ 207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4" h="234">
                      <a:moveTo>
                        <a:pt x="166" y="207"/>
                      </a:moveTo>
                      <a:cubicBezTo>
                        <a:pt x="216" y="180"/>
                        <a:pt x="234" y="118"/>
                        <a:pt x="207" y="68"/>
                      </a:cubicBezTo>
                      <a:cubicBezTo>
                        <a:pt x="180" y="18"/>
                        <a:pt x="118" y="0"/>
                        <a:pt x="68" y="27"/>
                      </a:cubicBezTo>
                      <a:cubicBezTo>
                        <a:pt x="18" y="54"/>
                        <a:pt x="0" y="116"/>
                        <a:pt x="27" y="166"/>
                      </a:cubicBezTo>
                      <a:cubicBezTo>
                        <a:pt x="54" y="216"/>
                        <a:pt x="116" y="234"/>
                        <a:pt x="166" y="20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/>
                </a:p>
              </p:txBody>
            </p:sp>
            <p:sp>
              <p:nvSpPr>
                <p:cNvPr id="268" name="Oval 25">
                  <a:extLst>
                    <a:ext uri="{FF2B5EF4-FFF2-40B4-BE49-F238E27FC236}">
                      <a16:creationId xmlns:a16="http://schemas.microsoft.com/office/drawing/2014/main" id="{010016BA-925C-B52C-0B0B-A94EF5F2F5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493713" y="-1622425"/>
                  <a:ext cx="2128838" cy="2133600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/>
                </a:p>
              </p:txBody>
            </p:sp>
          </p:grpSp>
        </p:grpSp>
        <p:grpSp>
          <p:nvGrpSpPr>
            <p:cNvPr id="19" name="Group 318">
              <a:extLst>
                <a:ext uri="{FF2B5EF4-FFF2-40B4-BE49-F238E27FC236}">
                  <a16:creationId xmlns:a16="http://schemas.microsoft.com/office/drawing/2014/main" id="{080CCB87-F463-8B95-F54E-7D3DA660CDCD}"/>
                </a:ext>
              </a:extLst>
            </p:cNvPr>
            <p:cNvGrpSpPr/>
            <p:nvPr/>
          </p:nvGrpSpPr>
          <p:grpSpPr>
            <a:xfrm>
              <a:off x="11368514" y="4605331"/>
              <a:ext cx="230951" cy="225236"/>
              <a:chOff x="8058835" y="2978950"/>
              <a:chExt cx="855873" cy="855873"/>
            </a:xfrm>
          </p:grpSpPr>
          <p:sp>
            <p:nvSpPr>
              <p:cNvPr id="259" name="Oval 265">
                <a:extLst>
                  <a:ext uri="{FF2B5EF4-FFF2-40B4-BE49-F238E27FC236}">
                    <a16:creationId xmlns:a16="http://schemas.microsoft.com/office/drawing/2014/main" id="{77D7830A-A0A9-1BF6-B0F6-A85D4C290314}"/>
                  </a:ext>
                </a:extLst>
              </p:cNvPr>
              <p:cNvSpPr/>
              <p:nvPr/>
            </p:nvSpPr>
            <p:spPr>
              <a:xfrm>
                <a:off x="8058835" y="2978950"/>
                <a:ext cx="855873" cy="855873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85"/>
                  </a:spcBef>
                </a:pPr>
                <a:endParaRPr lang="en-US" sz="1100" cap="all" dirty="0">
                  <a:solidFill>
                    <a:srgbClr val="FFFFFF"/>
                  </a:solidFill>
                  <a:latin typeface="Trebuchet MS" panose="020B0603020202020204" pitchFamily="34" charset="0"/>
                </a:endParaRPr>
              </a:p>
            </p:txBody>
          </p:sp>
          <p:grpSp>
            <p:nvGrpSpPr>
              <p:cNvPr id="260" name="Group 39">
                <a:extLst>
                  <a:ext uri="{FF2B5EF4-FFF2-40B4-BE49-F238E27FC236}">
                    <a16:creationId xmlns:a16="http://schemas.microsoft.com/office/drawing/2014/main" id="{13AA623F-FF09-4164-1EF7-2D4BA953A92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8211308" y="3133040"/>
                <a:ext cx="561563" cy="522712"/>
                <a:chOff x="326" y="-1020"/>
                <a:chExt cx="6837" cy="6364"/>
              </a:xfrm>
              <a:solidFill>
                <a:schemeClr val="bg1"/>
              </a:solidFill>
            </p:grpSpPr>
            <p:sp>
              <p:nvSpPr>
                <p:cNvPr id="261" name="Oval 40">
                  <a:extLst>
                    <a:ext uri="{FF2B5EF4-FFF2-40B4-BE49-F238E27FC236}">
                      <a16:creationId xmlns:a16="http://schemas.microsoft.com/office/drawing/2014/main" id="{2A3D5A39-ED08-0FBB-E8F3-1A2EE1FEEB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" y="1569"/>
                  <a:ext cx="607" cy="60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/>
                </a:p>
              </p:txBody>
            </p:sp>
            <p:sp>
              <p:nvSpPr>
                <p:cNvPr id="262" name="Freeform 41">
                  <a:extLst>
                    <a:ext uri="{FF2B5EF4-FFF2-40B4-BE49-F238E27FC236}">
                      <a16:creationId xmlns:a16="http://schemas.microsoft.com/office/drawing/2014/main" id="{63750BDF-17A3-C8A7-383A-567CEE59A6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6" y="3915"/>
                  <a:ext cx="4094" cy="1429"/>
                </a:xfrm>
                <a:custGeom>
                  <a:avLst/>
                  <a:gdLst>
                    <a:gd name="T0" fmla="*/ 1700 w 1733"/>
                    <a:gd name="T1" fmla="*/ 345 h 605"/>
                    <a:gd name="T2" fmla="*/ 1657 w 1733"/>
                    <a:gd name="T3" fmla="*/ 246 h 605"/>
                    <a:gd name="T4" fmla="*/ 1615 w 1733"/>
                    <a:gd name="T5" fmla="*/ 147 h 605"/>
                    <a:gd name="T6" fmla="*/ 1504 w 1733"/>
                    <a:gd name="T7" fmla="*/ 0 h 605"/>
                    <a:gd name="T8" fmla="*/ 249 w 1733"/>
                    <a:gd name="T9" fmla="*/ 0 h 605"/>
                    <a:gd name="T10" fmla="*/ 118 w 1733"/>
                    <a:gd name="T11" fmla="*/ 160 h 605"/>
                    <a:gd name="T12" fmla="*/ 79 w 1733"/>
                    <a:gd name="T13" fmla="*/ 246 h 605"/>
                    <a:gd name="T14" fmla="*/ 34 w 1733"/>
                    <a:gd name="T15" fmla="*/ 346 h 605"/>
                    <a:gd name="T16" fmla="*/ 17 w 1733"/>
                    <a:gd name="T17" fmla="*/ 532 h 605"/>
                    <a:gd name="T18" fmla="*/ 93 w 1733"/>
                    <a:gd name="T19" fmla="*/ 605 h 605"/>
                    <a:gd name="T20" fmla="*/ 1639 w 1733"/>
                    <a:gd name="T21" fmla="*/ 605 h 605"/>
                    <a:gd name="T22" fmla="*/ 1716 w 1733"/>
                    <a:gd name="T23" fmla="*/ 533 h 605"/>
                    <a:gd name="T24" fmla="*/ 1700 w 1733"/>
                    <a:gd name="T25" fmla="*/ 345 h 6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33" h="605">
                      <a:moveTo>
                        <a:pt x="1700" y="345"/>
                      </a:moveTo>
                      <a:cubicBezTo>
                        <a:pt x="1657" y="246"/>
                        <a:pt x="1657" y="246"/>
                        <a:pt x="1657" y="246"/>
                      </a:cubicBezTo>
                      <a:cubicBezTo>
                        <a:pt x="1615" y="147"/>
                        <a:pt x="1615" y="147"/>
                        <a:pt x="1615" y="147"/>
                      </a:cubicBezTo>
                      <a:cubicBezTo>
                        <a:pt x="1570" y="42"/>
                        <a:pt x="1547" y="0"/>
                        <a:pt x="1504" y="0"/>
                      </a:cubicBezTo>
                      <a:cubicBezTo>
                        <a:pt x="249" y="0"/>
                        <a:pt x="249" y="0"/>
                        <a:pt x="249" y="0"/>
                      </a:cubicBezTo>
                      <a:cubicBezTo>
                        <a:pt x="199" y="0"/>
                        <a:pt x="165" y="56"/>
                        <a:pt x="118" y="160"/>
                      </a:cubicBezTo>
                      <a:cubicBezTo>
                        <a:pt x="79" y="246"/>
                        <a:pt x="79" y="246"/>
                        <a:pt x="79" y="246"/>
                      </a:cubicBezTo>
                      <a:cubicBezTo>
                        <a:pt x="34" y="346"/>
                        <a:pt x="34" y="346"/>
                        <a:pt x="34" y="346"/>
                      </a:cubicBezTo>
                      <a:cubicBezTo>
                        <a:pt x="6" y="409"/>
                        <a:pt x="0" y="477"/>
                        <a:pt x="17" y="532"/>
                      </a:cubicBezTo>
                      <a:cubicBezTo>
                        <a:pt x="28" y="566"/>
                        <a:pt x="49" y="605"/>
                        <a:pt x="93" y="605"/>
                      </a:cubicBezTo>
                      <a:cubicBezTo>
                        <a:pt x="1639" y="605"/>
                        <a:pt x="1639" y="605"/>
                        <a:pt x="1639" y="605"/>
                      </a:cubicBezTo>
                      <a:cubicBezTo>
                        <a:pt x="1686" y="605"/>
                        <a:pt x="1707" y="560"/>
                        <a:pt x="1716" y="533"/>
                      </a:cubicBezTo>
                      <a:cubicBezTo>
                        <a:pt x="1733" y="477"/>
                        <a:pt x="1728" y="409"/>
                        <a:pt x="1700" y="34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/>
                </a:p>
              </p:txBody>
            </p:sp>
            <p:sp>
              <p:nvSpPr>
                <p:cNvPr id="263" name="Freeform 42">
                  <a:extLst>
                    <a:ext uri="{FF2B5EF4-FFF2-40B4-BE49-F238E27FC236}">
                      <a16:creationId xmlns:a16="http://schemas.microsoft.com/office/drawing/2014/main" id="{B9602CB7-1796-110B-A195-F3300030BD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0" y="-1020"/>
                  <a:ext cx="6593" cy="5516"/>
                </a:xfrm>
                <a:custGeom>
                  <a:avLst/>
                  <a:gdLst>
                    <a:gd name="T0" fmla="*/ 1768 w 2791"/>
                    <a:gd name="T1" fmla="*/ 0 h 2335"/>
                    <a:gd name="T2" fmla="*/ 1812 w 2791"/>
                    <a:gd name="T3" fmla="*/ 3 h 2335"/>
                    <a:gd name="T4" fmla="*/ 2094 w 2791"/>
                    <a:gd name="T5" fmla="*/ 293 h 2335"/>
                    <a:gd name="T6" fmla="*/ 2095 w 2791"/>
                    <a:gd name="T7" fmla="*/ 328 h 2335"/>
                    <a:gd name="T8" fmla="*/ 2095 w 2791"/>
                    <a:gd name="T9" fmla="*/ 799 h 2335"/>
                    <a:gd name="T10" fmla="*/ 2618 w 2791"/>
                    <a:gd name="T11" fmla="*/ 799 h 2335"/>
                    <a:gd name="T12" fmla="*/ 2790 w 2791"/>
                    <a:gd name="T13" fmla="*/ 1005 h 2335"/>
                    <a:gd name="T14" fmla="*/ 2790 w 2791"/>
                    <a:gd name="T15" fmla="*/ 1401 h 2335"/>
                    <a:gd name="T16" fmla="*/ 2791 w 2791"/>
                    <a:gd name="T17" fmla="*/ 1401 h 2335"/>
                    <a:gd name="T18" fmla="*/ 2791 w 2791"/>
                    <a:gd name="T19" fmla="*/ 1813 h 2335"/>
                    <a:gd name="T20" fmla="*/ 2790 w 2791"/>
                    <a:gd name="T21" fmla="*/ 1813 h 2335"/>
                    <a:gd name="T22" fmla="*/ 2790 w 2791"/>
                    <a:gd name="T23" fmla="*/ 2129 h 2335"/>
                    <a:gd name="T24" fmla="*/ 2618 w 2791"/>
                    <a:gd name="T25" fmla="*/ 2335 h 2335"/>
                    <a:gd name="T26" fmla="*/ 2274 w 2791"/>
                    <a:gd name="T27" fmla="*/ 2335 h 2335"/>
                    <a:gd name="T28" fmla="*/ 2216 w 2791"/>
                    <a:gd name="T29" fmla="*/ 2199 h 2335"/>
                    <a:gd name="T30" fmla="*/ 2019 w 2791"/>
                    <a:gd name="T31" fmla="*/ 1995 h 2335"/>
                    <a:gd name="T32" fmla="*/ 764 w 2791"/>
                    <a:gd name="T33" fmla="*/ 1995 h 2335"/>
                    <a:gd name="T34" fmla="*/ 548 w 2791"/>
                    <a:gd name="T35" fmla="*/ 2211 h 2335"/>
                    <a:gd name="T36" fmla="*/ 492 w 2791"/>
                    <a:gd name="T37" fmla="*/ 2335 h 2335"/>
                    <a:gd name="T38" fmla="*/ 174 w 2791"/>
                    <a:gd name="T39" fmla="*/ 2335 h 2335"/>
                    <a:gd name="T40" fmla="*/ 1 w 2791"/>
                    <a:gd name="T41" fmla="*/ 2129 h 2335"/>
                    <a:gd name="T42" fmla="*/ 1 w 2791"/>
                    <a:gd name="T43" fmla="*/ 1813 h 2335"/>
                    <a:gd name="T44" fmla="*/ 0 w 2791"/>
                    <a:gd name="T45" fmla="*/ 1813 h 2335"/>
                    <a:gd name="T46" fmla="*/ 0 w 2791"/>
                    <a:gd name="T47" fmla="*/ 1566 h 2335"/>
                    <a:gd name="T48" fmla="*/ 28 w 2791"/>
                    <a:gd name="T49" fmla="*/ 1569 h 2335"/>
                    <a:gd name="T50" fmla="*/ 367 w 2791"/>
                    <a:gd name="T51" fmla="*/ 1229 h 2335"/>
                    <a:gd name="T52" fmla="*/ 30 w 2791"/>
                    <a:gd name="T53" fmla="*/ 890 h 2335"/>
                    <a:gd name="T54" fmla="*/ 174 w 2791"/>
                    <a:gd name="T55" fmla="*/ 799 h 2335"/>
                    <a:gd name="T56" fmla="*/ 686 w 2791"/>
                    <a:gd name="T57" fmla="*/ 799 h 2335"/>
                    <a:gd name="T58" fmla="*/ 686 w 2791"/>
                    <a:gd name="T59" fmla="*/ 328 h 2335"/>
                    <a:gd name="T60" fmla="*/ 687 w 2791"/>
                    <a:gd name="T61" fmla="*/ 293 h 2335"/>
                    <a:gd name="T62" fmla="*/ 969 w 2791"/>
                    <a:gd name="T63" fmla="*/ 3 h 2335"/>
                    <a:gd name="T64" fmla="*/ 1014 w 2791"/>
                    <a:gd name="T65" fmla="*/ 0 h 2335"/>
                    <a:gd name="T66" fmla="*/ 1768 w 2791"/>
                    <a:gd name="T67" fmla="*/ 0 h 23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2791" h="2335">
                      <a:moveTo>
                        <a:pt x="1768" y="0"/>
                      </a:moveTo>
                      <a:cubicBezTo>
                        <a:pt x="1783" y="0"/>
                        <a:pt x="1797" y="1"/>
                        <a:pt x="1812" y="3"/>
                      </a:cubicBezTo>
                      <a:cubicBezTo>
                        <a:pt x="2090" y="3"/>
                        <a:pt x="2094" y="190"/>
                        <a:pt x="2094" y="293"/>
                      </a:cubicBezTo>
                      <a:cubicBezTo>
                        <a:pt x="2095" y="305"/>
                        <a:pt x="2095" y="316"/>
                        <a:pt x="2095" y="328"/>
                      </a:cubicBezTo>
                      <a:cubicBezTo>
                        <a:pt x="2095" y="799"/>
                        <a:pt x="2095" y="799"/>
                        <a:pt x="2095" y="799"/>
                      </a:cubicBezTo>
                      <a:cubicBezTo>
                        <a:pt x="2618" y="799"/>
                        <a:pt x="2618" y="799"/>
                        <a:pt x="2618" y="799"/>
                      </a:cubicBezTo>
                      <a:cubicBezTo>
                        <a:pt x="2713" y="799"/>
                        <a:pt x="2790" y="891"/>
                        <a:pt x="2790" y="1005"/>
                      </a:cubicBezTo>
                      <a:cubicBezTo>
                        <a:pt x="2790" y="1401"/>
                        <a:pt x="2790" y="1401"/>
                        <a:pt x="2790" y="1401"/>
                      </a:cubicBezTo>
                      <a:cubicBezTo>
                        <a:pt x="2791" y="1401"/>
                        <a:pt x="2791" y="1401"/>
                        <a:pt x="2791" y="1401"/>
                      </a:cubicBezTo>
                      <a:cubicBezTo>
                        <a:pt x="2791" y="1813"/>
                        <a:pt x="2791" y="1813"/>
                        <a:pt x="2791" y="1813"/>
                      </a:cubicBezTo>
                      <a:cubicBezTo>
                        <a:pt x="2790" y="1813"/>
                        <a:pt x="2790" y="1813"/>
                        <a:pt x="2790" y="1813"/>
                      </a:cubicBezTo>
                      <a:cubicBezTo>
                        <a:pt x="2790" y="2129"/>
                        <a:pt x="2790" y="2129"/>
                        <a:pt x="2790" y="2129"/>
                      </a:cubicBezTo>
                      <a:cubicBezTo>
                        <a:pt x="2790" y="2243"/>
                        <a:pt x="2713" y="2335"/>
                        <a:pt x="2618" y="2335"/>
                      </a:cubicBezTo>
                      <a:cubicBezTo>
                        <a:pt x="2274" y="2335"/>
                        <a:pt x="2274" y="2335"/>
                        <a:pt x="2274" y="2335"/>
                      </a:cubicBezTo>
                      <a:cubicBezTo>
                        <a:pt x="2216" y="2199"/>
                        <a:pt x="2216" y="2199"/>
                        <a:pt x="2216" y="2199"/>
                      </a:cubicBezTo>
                      <a:cubicBezTo>
                        <a:pt x="2171" y="2094"/>
                        <a:pt x="2128" y="1995"/>
                        <a:pt x="2019" y="1995"/>
                      </a:cubicBezTo>
                      <a:cubicBezTo>
                        <a:pt x="764" y="1995"/>
                        <a:pt x="764" y="1995"/>
                        <a:pt x="764" y="1995"/>
                      </a:cubicBezTo>
                      <a:cubicBezTo>
                        <a:pt x="644" y="1995"/>
                        <a:pt x="589" y="2120"/>
                        <a:pt x="548" y="2211"/>
                      </a:cubicBezTo>
                      <a:cubicBezTo>
                        <a:pt x="492" y="2335"/>
                        <a:pt x="492" y="2335"/>
                        <a:pt x="492" y="2335"/>
                      </a:cubicBezTo>
                      <a:cubicBezTo>
                        <a:pt x="174" y="2335"/>
                        <a:pt x="174" y="2335"/>
                        <a:pt x="174" y="2335"/>
                      </a:cubicBezTo>
                      <a:cubicBezTo>
                        <a:pt x="78" y="2335"/>
                        <a:pt x="1" y="2243"/>
                        <a:pt x="1" y="2129"/>
                      </a:cubicBezTo>
                      <a:cubicBezTo>
                        <a:pt x="1" y="1813"/>
                        <a:pt x="1" y="1813"/>
                        <a:pt x="1" y="1813"/>
                      </a:cubicBezTo>
                      <a:cubicBezTo>
                        <a:pt x="0" y="1813"/>
                        <a:pt x="0" y="1813"/>
                        <a:pt x="0" y="1813"/>
                      </a:cubicBezTo>
                      <a:cubicBezTo>
                        <a:pt x="0" y="1566"/>
                        <a:pt x="0" y="1566"/>
                        <a:pt x="0" y="1566"/>
                      </a:cubicBezTo>
                      <a:cubicBezTo>
                        <a:pt x="9" y="1567"/>
                        <a:pt x="18" y="1569"/>
                        <a:pt x="28" y="1569"/>
                      </a:cubicBezTo>
                      <a:cubicBezTo>
                        <a:pt x="215" y="1569"/>
                        <a:pt x="367" y="1417"/>
                        <a:pt x="367" y="1229"/>
                      </a:cubicBezTo>
                      <a:cubicBezTo>
                        <a:pt x="367" y="1043"/>
                        <a:pt x="217" y="892"/>
                        <a:pt x="30" y="890"/>
                      </a:cubicBezTo>
                      <a:cubicBezTo>
                        <a:pt x="61" y="835"/>
                        <a:pt x="114" y="799"/>
                        <a:pt x="174" y="799"/>
                      </a:cubicBezTo>
                      <a:cubicBezTo>
                        <a:pt x="686" y="799"/>
                        <a:pt x="686" y="799"/>
                        <a:pt x="686" y="799"/>
                      </a:cubicBezTo>
                      <a:cubicBezTo>
                        <a:pt x="686" y="328"/>
                        <a:pt x="686" y="328"/>
                        <a:pt x="686" y="328"/>
                      </a:cubicBezTo>
                      <a:cubicBezTo>
                        <a:pt x="686" y="316"/>
                        <a:pt x="686" y="305"/>
                        <a:pt x="687" y="293"/>
                      </a:cubicBezTo>
                      <a:cubicBezTo>
                        <a:pt x="687" y="190"/>
                        <a:pt x="691" y="3"/>
                        <a:pt x="969" y="3"/>
                      </a:cubicBezTo>
                      <a:cubicBezTo>
                        <a:pt x="984" y="1"/>
                        <a:pt x="998" y="0"/>
                        <a:pt x="1014" y="0"/>
                      </a:cubicBezTo>
                      <a:lnTo>
                        <a:pt x="176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/>
                </a:p>
              </p:txBody>
            </p:sp>
          </p:grpSp>
        </p:grpSp>
        <p:grpSp>
          <p:nvGrpSpPr>
            <p:cNvPr id="20" name="Group 227">
              <a:extLst>
                <a:ext uri="{FF2B5EF4-FFF2-40B4-BE49-F238E27FC236}">
                  <a16:creationId xmlns:a16="http://schemas.microsoft.com/office/drawing/2014/main" id="{116C90CE-5F52-8A73-F1F7-258A01FC15A4}"/>
                </a:ext>
              </a:extLst>
            </p:cNvPr>
            <p:cNvGrpSpPr/>
            <p:nvPr/>
          </p:nvGrpSpPr>
          <p:grpSpPr>
            <a:xfrm>
              <a:off x="11488941" y="3898502"/>
              <a:ext cx="230951" cy="225236"/>
              <a:chOff x="7257783" y="1106312"/>
              <a:chExt cx="855873" cy="855873"/>
            </a:xfrm>
          </p:grpSpPr>
          <p:sp>
            <p:nvSpPr>
              <p:cNvPr id="254" name="Oval 260">
                <a:extLst>
                  <a:ext uri="{FF2B5EF4-FFF2-40B4-BE49-F238E27FC236}">
                    <a16:creationId xmlns:a16="http://schemas.microsoft.com/office/drawing/2014/main" id="{170E0A4C-B380-DB0D-BEF2-36389651648A}"/>
                  </a:ext>
                </a:extLst>
              </p:cNvPr>
              <p:cNvSpPr/>
              <p:nvPr/>
            </p:nvSpPr>
            <p:spPr>
              <a:xfrm>
                <a:off x="7257783" y="1106312"/>
                <a:ext cx="855873" cy="855873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85"/>
                  </a:spcBef>
                </a:pPr>
                <a:endParaRPr lang="en-US" sz="1100" cap="all" dirty="0">
                  <a:solidFill>
                    <a:srgbClr val="FFFFFF"/>
                  </a:solidFill>
                  <a:latin typeface="Trebuchet MS" panose="020B0603020202020204" pitchFamily="34" charset="0"/>
                </a:endParaRPr>
              </a:p>
            </p:txBody>
          </p:sp>
          <p:grpSp>
            <p:nvGrpSpPr>
              <p:cNvPr id="255" name="Group 59">
                <a:extLst>
                  <a:ext uri="{FF2B5EF4-FFF2-40B4-BE49-F238E27FC236}">
                    <a16:creationId xmlns:a16="http://schemas.microsoft.com/office/drawing/2014/main" id="{A8166E18-4A68-5D48-B5BF-72677042C4F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464320" y="1250260"/>
                <a:ext cx="444177" cy="550165"/>
                <a:chOff x="1152" y="-1048"/>
                <a:chExt cx="5184" cy="6421"/>
              </a:xfrm>
              <a:solidFill>
                <a:schemeClr val="bg1"/>
              </a:solidFill>
            </p:grpSpPr>
            <p:sp>
              <p:nvSpPr>
                <p:cNvPr id="256" name="Freeform 60">
                  <a:extLst>
                    <a:ext uri="{FF2B5EF4-FFF2-40B4-BE49-F238E27FC236}">
                      <a16:creationId xmlns:a16="http://schemas.microsoft.com/office/drawing/2014/main" id="{510E344D-F04B-2CD2-FB6E-31E4FC6CF1F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52" y="-1048"/>
                  <a:ext cx="5184" cy="6421"/>
                </a:xfrm>
                <a:custGeom>
                  <a:avLst/>
                  <a:gdLst>
                    <a:gd name="T0" fmla="*/ 1712 w 2195"/>
                    <a:gd name="T1" fmla="*/ 0 h 2718"/>
                    <a:gd name="T2" fmla="*/ 483 w 2195"/>
                    <a:gd name="T3" fmla="*/ 0 h 2718"/>
                    <a:gd name="T4" fmla="*/ 418 w 2195"/>
                    <a:gd name="T5" fmla="*/ 5 h 2718"/>
                    <a:gd name="T6" fmla="*/ 530 w 2195"/>
                    <a:gd name="T7" fmla="*/ 239 h 2718"/>
                    <a:gd name="T8" fmla="*/ 230 w 2195"/>
                    <a:gd name="T9" fmla="*/ 539 h 2718"/>
                    <a:gd name="T10" fmla="*/ 2 w 2195"/>
                    <a:gd name="T11" fmla="*/ 433 h 2718"/>
                    <a:gd name="T12" fmla="*/ 0 w 2195"/>
                    <a:gd name="T13" fmla="*/ 483 h 2718"/>
                    <a:gd name="T14" fmla="*/ 0 w 2195"/>
                    <a:gd name="T15" fmla="*/ 2235 h 2718"/>
                    <a:gd name="T16" fmla="*/ 483 w 2195"/>
                    <a:gd name="T17" fmla="*/ 2718 h 2718"/>
                    <a:gd name="T18" fmla="*/ 1712 w 2195"/>
                    <a:gd name="T19" fmla="*/ 2718 h 2718"/>
                    <a:gd name="T20" fmla="*/ 2195 w 2195"/>
                    <a:gd name="T21" fmla="*/ 2235 h 2718"/>
                    <a:gd name="T22" fmla="*/ 2195 w 2195"/>
                    <a:gd name="T23" fmla="*/ 483 h 2718"/>
                    <a:gd name="T24" fmla="*/ 1712 w 2195"/>
                    <a:gd name="T25" fmla="*/ 0 h 2718"/>
                    <a:gd name="T26" fmla="*/ 1603 w 2195"/>
                    <a:gd name="T27" fmla="*/ 217 h 2718"/>
                    <a:gd name="T28" fmla="*/ 1724 w 2195"/>
                    <a:gd name="T29" fmla="*/ 338 h 2718"/>
                    <a:gd name="T30" fmla="*/ 1603 w 2195"/>
                    <a:gd name="T31" fmla="*/ 459 h 2718"/>
                    <a:gd name="T32" fmla="*/ 1483 w 2195"/>
                    <a:gd name="T33" fmla="*/ 338 h 2718"/>
                    <a:gd name="T34" fmla="*/ 1603 w 2195"/>
                    <a:gd name="T35" fmla="*/ 217 h 2718"/>
                    <a:gd name="T36" fmla="*/ 1257 w 2195"/>
                    <a:gd name="T37" fmla="*/ 217 h 2718"/>
                    <a:gd name="T38" fmla="*/ 1378 w 2195"/>
                    <a:gd name="T39" fmla="*/ 338 h 2718"/>
                    <a:gd name="T40" fmla="*/ 1257 w 2195"/>
                    <a:gd name="T41" fmla="*/ 459 h 2718"/>
                    <a:gd name="T42" fmla="*/ 1136 w 2195"/>
                    <a:gd name="T43" fmla="*/ 338 h 2718"/>
                    <a:gd name="T44" fmla="*/ 1257 w 2195"/>
                    <a:gd name="T45" fmla="*/ 217 h 2718"/>
                    <a:gd name="T46" fmla="*/ 968 w 2195"/>
                    <a:gd name="T47" fmla="*/ 259 h 2718"/>
                    <a:gd name="T48" fmla="*/ 1048 w 2195"/>
                    <a:gd name="T49" fmla="*/ 338 h 2718"/>
                    <a:gd name="T50" fmla="*/ 968 w 2195"/>
                    <a:gd name="T51" fmla="*/ 418 h 2718"/>
                    <a:gd name="T52" fmla="*/ 889 w 2195"/>
                    <a:gd name="T53" fmla="*/ 338 h 2718"/>
                    <a:gd name="T54" fmla="*/ 968 w 2195"/>
                    <a:gd name="T55" fmla="*/ 259 h 2718"/>
                    <a:gd name="T56" fmla="*/ 743 w 2195"/>
                    <a:gd name="T57" fmla="*/ 259 h 2718"/>
                    <a:gd name="T58" fmla="*/ 822 w 2195"/>
                    <a:gd name="T59" fmla="*/ 338 h 2718"/>
                    <a:gd name="T60" fmla="*/ 743 w 2195"/>
                    <a:gd name="T61" fmla="*/ 418 h 2718"/>
                    <a:gd name="T62" fmla="*/ 663 w 2195"/>
                    <a:gd name="T63" fmla="*/ 338 h 2718"/>
                    <a:gd name="T64" fmla="*/ 743 w 2195"/>
                    <a:gd name="T65" fmla="*/ 259 h 2718"/>
                    <a:gd name="T66" fmla="*/ 381 w 2195"/>
                    <a:gd name="T67" fmla="*/ 613 h 2718"/>
                    <a:gd name="T68" fmla="*/ 1803 w 2195"/>
                    <a:gd name="T69" fmla="*/ 613 h 2718"/>
                    <a:gd name="T70" fmla="*/ 1803 w 2195"/>
                    <a:gd name="T71" fmla="*/ 697 h 2718"/>
                    <a:gd name="T72" fmla="*/ 381 w 2195"/>
                    <a:gd name="T73" fmla="*/ 697 h 2718"/>
                    <a:gd name="T74" fmla="*/ 381 w 2195"/>
                    <a:gd name="T75" fmla="*/ 613 h 2718"/>
                    <a:gd name="T76" fmla="*/ 1089 w 2195"/>
                    <a:gd name="T77" fmla="*/ 2368 h 2718"/>
                    <a:gd name="T78" fmla="*/ 325 w 2195"/>
                    <a:gd name="T79" fmla="*/ 1604 h 2718"/>
                    <a:gd name="T80" fmla="*/ 1089 w 2195"/>
                    <a:gd name="T81" fmla="*/ 841 h 2718"/>
                    <a:gd name="T82" fmla="*/ 1853 w 2195"/>
                    <a:gd name="T83" fmla="*/ 1604 h 2718"/>
                    <a:gd name="T84" fmla="*/ 1089 w 2195"/>
                    <a:gd name="T85" fmla="*/ 2368 h 27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2195" h="2718">
                      <a:moveTo>
                        <a:pt x="1712" y="0"/>
                      </a:moveTo>
                      <a:cubicBezTo>
                        <a:pt x="483" y="0"/>
                        <a:pt x="483" y="0"/>
                        <a:pt x="483" y="0"/>
                      </a:cubicBezTo>
                      <a:cubicBezTo>
                        <a:pt x="461" y="0"/>
                        <a:pt x="439" y="2"/>
                        <a:pt x="418" y="5"/>
                      </a:cubicBezTo>
                      <a:cubicBezTo>
                        <a:pt x="486" y="60"/>
                        <a:pt x="530" y="144"/>
                        <a:pt x="530" y="239"/>
                      </a:cubicBezTo>
                      <a:cubicBezTo>
                        <a:pt x="530" y="404"/>
                        <a:pt x="396" y="539"/>
                        <a:pt x="230" y="539"/>
                      </a:cubicBezTo>
                      <a:cubicBezTo>
                        <a:pt x="139" y="539"/>
                        <a:pt x="58" y="498"/>
                        <a:pt x="2" y="433"/>
                      </a:cubicBezTo>
                      <a:cubicBezTo>
                        <a:pt x="1" y="450"/>
                        <a:pt x="0" y="466"/>
                        <a:pt x="0" y="483"/>
                      </a:cubicBezTo>
                      <a:cubicBezTo>
                        <a:pt x="0" y="2235"/>
                        <a:pt x="0" y="2235"/>
                        <a:pt x="0" y="2235"/>
                      </a:cubicBezTo>
                      <a:cubicBezTo>
                        <a:pt x="0" y="2501"/>
                        <a:pt x="217" y="2718"/>
                        <a:pt x="483" y="2718"/>
                      </a:cubicBezTo>
                      <a:cubicBezTo>
                        <a:pt x="1712" y="2718"/>
                        <a:pt x="1712" y="2718"/>
                        <a:pt x="1712" y="2718"/>
                      </a:cubicBezTo>
                      <a:cubicBezTo>
                        <a:pt x="1977" y="2718"/>
                        <a:pt x="2195" y="2501"/>
                        <a:pt x="2195" y="2235"/>
                      </a:cubicBezTo>
                      <a:cubicBezTo>
                        <a:pt x="2195" y="483"/>
                        <a:pt x="2195" y="483"/>
                        <a:pt x="2195" y="483"/>
                      </a:cubicBezTo>
                      <a:cubicBezTo>
                        <a:pt x="2195" y="217"/>
                        <a:pt x="1977" y="0"/>
                        <a:pt x="1712" y="0"/>
                      </a:cubicBezTo>
                      <a:close/>
                      <a:moveTo>
                        <a:pt x="1603" y="217"/>
                      </a:moveTo>
                      <a:cubicBezTo>
                        <a:pt x="1670" y="217"/>
                        <a:pt x="1724" y="272"/>
                        <a:pt x="1724" y="338"/>
                      </a:cubicBezTo>
                      <a:cubicBezTo>
                        <a:pt x="1724" y="405"/>
                        <a:pt x="1670" y="459"/>
                        <a:pt x="1603" y="459"/>
                      </a:cubicBezTo>
                      <a:cubicBezTo>
                        <a:pt x="1537" y="459"/>
                        <a:pt x="1483" y="405"/>
                        <a:pt x="1483" y="338"/>
                      </a:cubicBezTo>
                      <a:cubicBezTo>
                        <a:pt x="1483" y="272"/>
                        <a:pt x="1537" y="217"/>
                        <a:pt x="1603" y="217"/>
                      </a:cubicBezTo>
                      <a:close/>
                      <a:moveTo>
                        <a:pt x="1257" y="217"/>
                      </a:moveTo>
                      <a:cubicBezTo>
                        <a:pt x="1324" y="217"/>
                        <a:pt x="1378" y="272"/>
                        <a:pt x="1378" y="338"/>
                      </a:cubicBezTo>
                      <a:cubicBezTo>
                        <a:pt x="1378" y="405"/>
                        <a:pt x="1324" y="459"/>
                        <a:pt x="1257" y="459"/>
                      </a:cubicBezTo>
                      <a:cubicBezTo>
                        <a:pt x="1190" y="459"/>
                        <a:pt x="1136" y="405"/>
                        <a:pt x="1136" y="338"/>
                      </a:cubicBezTo>
                      <a:cubicBezTo>
                        <a:pt x="1136" y="272"/>
                        <a:pt x="1190" y="217"/>
                        <a:pt x="1257" y="217"/>
                      </a:cubicBezTo>
                      <a:close/>
                      <a:moveTo>
                        <a:pt x="968" y="259"/>
                      </a:moveTo>
                      <a:cubicBezTo>
                        <a:pt x="1012" y="259"/>
                        <a:pt x="1048" y="294"/>
                        <a:pt x="1048" y="338"/>
                      </a:cubicBezTo>
                      <a:cubicBezTo>
                        <a:pt x="1048" y="382"/>
                        <a:pt x="1012" y="418"/>
                        <a:pt x="968" y="418"/>
                      </a:cubicBezTo>
                      <a:cubicBezTo>
                        <a:pt x="924" y="418"/>
                        <a:pt x="889" y="382"/>
                        <a:pt x="889" y="338"/>
                      </a:cubicBezTo>
                      <a:cubicBezTo>
                        <a:pt x="889" y="294"/>
                        <a:pt x="924" y="259"/>
                        <a:pt x="968" y="259"/>
                      </a:cubicBezTo>
                      <a:close/>
                      <a:moveTo>
                        <a:pt x="743" y="259"/>
                      </a:moveTo>
                      <a:cubicBezTo>
                        <a:pt x="787" y="259"/>
                        <a:pt x="822" y="294"/>
                        <a:pt x="822" y="338"/>
                      </a:cubicBezTo>
                      <a:cubicBezTo>
                        <a:pt x="822" y="382"/>
                        <a:pt x="787" y="418"/>
                        <a:pt x="743" y="418"/>
                      </a:cubicBezTo>
                      <a:cubicBezTo>
                        <a:pt x="699" y="418"/>
                        <a:pt x="663" y="382"/>
                        <a:pt x="663" y="338"/>
                      </a:cubicBezTo>
                      <a:cubicBezTo>
                        <a:pt x="663" y="294"/>
                        <a:pt x="699" y="259"/>
                        <a:pt x="743" y="259"/>
                      </a:cubicBezTo>
                      <a:close/>
                      <a:moveTo>
                        <a:pt x="381" y="613"/>
                      </a:moveTo>
                      <a:cubicBezTo>
                        <a:pt x="1803" y="613"/>
                        <a:pt x="1803" y="613"/>
                        <a:pt x="1803" y="613"/>
                      </a:cubicBezTo>
                      <a:cubicBezTo>
                        <a:pt x="1803" y="697"/>
                        <a:pt x="1803" y="697"/>
                        <a:pt x="1803" y="697"/>
                      </a:cubicBezTo>
                      <a:cubicBezTo>
                        <a:pt x="381" y="697"/>
                        <a:pt x="381" y="697"/>
                        <a:pt x="381" y="697"/>
                      </a:cubicBezTo>
                      <a:lnTo>
                        <a:pt x="381" y="613"/>
                      </a:lnTo>
                      <a:close/>
                      <a:moveTo>
                        <a:pt x="1089" y="2368"/>
                      </a:moveTo>
                      <a:cubicBezTo>
                        <a:pt x="667" y="2368"/>
                        <a:pt x="325" y="2026"/>
                        <a:pt x="325" y="1604"/>
                      </a:cubicBezTo>
                      <a:cubicBezTo>
                        <a:pt x="325" y="1183"/>
                        <a:pt x="667" y="841"/>
                        <a:pt x="1089" y="841"/>
                      </a:cubicBezTo>
                      <a:cubicBezTo>
                        <a:pt x="1511" y="841"/>
                        <a:pt x="1853" y="1183"/>
                        <a:pt x="1853" y="1604"/>
                      </a:cubicBezTo>
                      <a:cubicBezTo>
                        <a:pt x="1853" y="2026"/>
                        <a:pt x="1511" y="2368"/>
                        <a:pt x="1089" y="23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/>
                </a:p>
              </p:txBody>
            </p:sp>
            <p:sp>
              <p:nvSpPr>
                <p:cNvPr id="257" name="Oval 61">
                  <a:extLst>
                    <a:ext uri="{FF2B5EF4-FFF2-40B4-BE49-F238E27FC236}">
                      <a16:creationId xmlns:a16="http://schemas.microsoft.com/office/drawing/2014/main" id="{644B88B2-34D3-0BB5-25F9-432BAB3CBE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23" y="-757"/>
                  <a:ext cx="546" cy="546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/>
                </a:p>
              </p:txBody>
            </p:sp>
            <p:sp>
              <p:nvSpPr>
                <p:cNvPr id="258" name="Rectangle 62">
                  <a:extLst>
                    <a:ext uri="{FF2B5EF4-FFF2-40B4-BE49-F238E27FC236}">
                      <a16:creationId xmlns:a16="http://schemas.microsoft.com/office/drawing/2014/main" id="{2FF0757A-5484-4340-B0C8-BA0A9E8D2D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15" y="2257"/>
                  <a:ext cx="199" cy="94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/>
                </a:p>
              </p:txBody>
            </p:sp>
          </p:grpSp>
        </p:grpSp>
        <p:grpSp>
          <p:nvGrpSpPr>
            <p:cNvPr id="21" name="Group 359">
              <a:extLst>
                <a:ext uri="{FF2B5EF4-FFF2-40B4-BE49-F238E27FC236}">
                  <a16:creationId xmlns:a16="http://schemas.microsoft.com/office/drawing/2014/main" id="{7DD6233C-4B70-A5E1-8138-5F59DD967D54}"/>
                </a:ext>
              </a:extLst>
            </p:cNvPr>
            <p:cNvGrpSpPr/>
            <p:nvPr/>
          </p:nvGrpSpPr>
          <p:grpSpPr>
            <a:xfrm>
              <a:off x="11488941" y="3646154"/>
              <a:ext cx="230951" cy="225236"/>
              <a:chOff x="1770156" y="3085837"/>
              <a:chExt cx="676223" cy="676223"/>
            </a:xfrm>
          </p:grpSpPr>
          <p:sp>
            <p:nvSpPr>
              <p:cNvPr id="249" name="Oval 255">
                <a:extLst>
                  <a:ext uri="{FF2B5EF4-FFF2-40B4-BE49-F238E27FC236}">
                    <a16:creationId xmlns:a16="http://schemas.microsoft.com/office/drawing/2014/main" id="{1D467F35-EB21-6B82-ACDB-4F934805BED9}"/>
                  </a:ext>
                </a:extLst>
              </p:cNvPr>
              <p:cNvSpPr/>
              <p:nvPr/>
            </p:nvSpPr>
            <p:spPr>
              <a:xfrm rot="5400000">
                <a:off x="1770156" y="3085837"/>
                <a:ext cx="676223" cy="676223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85"/>
                  </a:spcBef>
                </a:pPr>
                <a:endParaRPr lang="en-US" sz="1100" cap="all" dirty="0">
                  <a:solidFill>
                    <a:srgbClr val="FFFFFF"/>
                  </a:solidFill>
                  <a:latin typeface="Trebuchet MS" panose="020B0603020202020204" pitchFamily="34" charset="0"/>
                </a:endParaRPr>
              </a:p>
            </p:txBody>
          </p:sp>
          <p:grpSp>
            <p:nvGrpSpPr>
              <p:cNvPr id="250" name="Group 5">
                <a:extLst>
                  <a:ext uri="{FF2B5EF4-FFF2-40B4-BE49-F238E27FC236}">
                    <a16:creationId xmlns:a16="http://schemas.microsoft.com/office/drawing/2014/main" id="{D471D2DD-AEE4-9B15-1B4B-D8813AE7EFB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887858" y="3182814"/>
                <a:ext cx="403751" cy="460410"/>
                <a:chOff x="979" y="-1043"/>
                <a:chExt cx="5594" cy="6379"/>
              </a:xfrm>
              <a:solidFill>
                <a:schemeClr val="bg1"/>
              </a:solidFill>
            </p:grpSpPr>
            <p:sp>
              <p:nvSpPr>
                <p:cNvPr id="251" name="Freeform 6">
                  <a:extLst>
                    <a:ext uri="{FF2B5EF4-FFF2-40B4-BE49-F238E27FC236}">
                      <a16:creationId xmlns:a16="http://schemas.microsoft.com/office/drawing/2014/main" id="{07084C33-6A85-D243-6B52-29ECD5279F7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79" y="2776"/>
                  <a:ext cx="2535" cy="2560"/>
                </a:xfrm>
                <a:custGeom>
                  <a:avLst/>
                  <a:gdLst>
                    <a:gd name="T0" fmla="*/ 1002 w 1073"/>
                    <a:gd name="T1" fmla="*/ 421 h 1084"/>
                    <a:gd name="T2" fmla="*/ 504 w 1073"/>
                    <a:gd name="T3" fmla="*/ 85 h 1084"/>
                    <a:gd name="T4" fmla="*/ 279 w 1073"/>
                    <a:gd name="T5" fmla="*/ 149 h 1084"/>
                    <a:gd name="T6" fmla="*/ 49 w 1073"/>
                    <a:gd name="T7" fmla="*/ 489 h 1084"/>
                    <a:gd name="T8" fmla="*/ 71 w 1073"/>
                    <a:gd name="T9" fmla="*/ 697 h 1084"/>
                    <a:gd name="T10" fmla="*/ 582 w 1073"/>
                    <a:gd name="T11" fmla="*/ 1042 h 1084"/>
                    <a:gd name="T12" fmla="*/ 782 w 1073"/>
                    <a:gd name="T13" fmla="*/ 985 h 1084"/>
                    <a:gd name="T14" fmla="*/ 1023 w 1073"/>
                    <a:gd name="T15" fmla="*/ 629 h 1084"/>
                    <a:gd name="T16" fmla="*/ 1002 w 1073"/>
                    <a:gd name="T17" fmla="*/ 421 h 1084"/>
                    <a:gd name="T18" fmla="*/ 397 w 1073"/>
                    <a:gd name="T19" fmla="*/ 764 h 1084"/>
                    <a:gd name="T20" fmla="*/ 533 w 1073"/>
                    <a:gd name="T21" fmla="*/ 762 h 1084"/>
                    <a:gd name="T22" fmla="*/ 446 w 1073"/>
                    <a:gd name="T23" fmla="*/ 892 h 1084"/>
                    <a:gd name="T24" fmla="*/ 397 w 1073"/>
                    <a:gd name="T25" fmla="*/ 764 h 1084"/>
                    <a:gd name="T26" fmla="*/ 500 w 1073"/>
                    <a:gd name="T27" fmla="*/ 928 h 1084"/>
                    <a:gd name="T28" fmla="*/ 588 w 1073"/>
                    <a:gd name="T29" fmla="*/ 798 h 1084"/>
                    <a:gd name="T30" fmla="*/ 636 w 1073"/>
                    <a:gd name="T31" fmla="*/ 926 h 1084"/>
                    <a:gd name="T32" fmla="*/ 500 w 1073"/>
                    <a:gd name="T33" fmla="*/ 928 h 1084"/>
                    <a:gd name="T34" fmla="*/ 739 w 1073"/>
                    <a:gd name="T35" fmla="*/ 831 h 1084"/>
                    <a:gd name="T36" fmla="*/ 208 w 1073"/>
                    <a:gd name="T37" fmla="*/ 472 h 1084"/>
                    <a:gd name="T38" fmla="*/ 405 w 1073"/>
                    <a:gd name="T39" fmla="*/ 180 h 1084"/>
                    <a:gd name="T40" fmla="*/ 936 w 1073"/>
                    <a:gd name="T41" fmla="*/ 540 h 1084"/>
                    <a:gd name="T42" fmla="*/ 739 w 1073"/>
                    <a:gd name="T43" fmla="*/ 831 h 10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073" h="1084">
                      <a:moveTo>
                        <a:pt x="1002" y="421"/>
                      </a:moveTo>
                      <a:cubicBezTo>
                        <a:pt x="504" y="85"/>
                        <a:pt x="504" y="85"/>
                        <a:pt x="504" y="85"/>
                      </a:cubicBezTo>
                      <a:cubicBezTo>
                        <a:pt x="504" y="85"/>
                        <a:pt x="380" y="0"/>
                        <a:pt x="279" y="149"/>
                      </a:cubicBezTo>
                      <a:cubicBezTo>
                        <a:pt x="49" y="489"/>
                        <a:pt x="49" y="489"/>
                        <a:pt x="49" y="489"/>
                      </a:cubicBezTo>
                      <a:cubicBezTo>
                        <a:pt x="0" y="562"/>
                        <a:pt x="9" y="655"/>
                        <a:pt x="71" y="697"/>
                      </a:cubicBezTo>
                      <a:cubicBezTo>
                        <a:pt x="582" y="1042"/>
                        <a:pt x="582" y="1042"/>
                        <a:pt x="582" y="1042"/>
                      </a:cubicBezTo>
                      <a:cubicBezTo>
                        <a:pt x="643" y="1084"/>
                        <a:pt x="733" y="1058"/>
                        <a:pt x="782" y="985"/>
                      </a:cubicBezTo>
                      <a:cubicBezTo>
                        <a:pt x="1023" y="629"/>
                        <a:pt x="1023" y="629"/>
                        <a:pt x="1023" y="629"/>
                      </a:cubicBezTo>
                      <a:cubicBezTo>
                        <a:pt x="1073" y="556"/>
                        <a:pt x="1063" y="463"/>
                        <a:pt x="1002" y="421"/>
                      </a:cubicBezTo>
                      <a:close/>
                      <a:moveTo>
                        <a:pt x="397" y="764"/>
                      </a:moveTo>
                      <a:cubicBezTo>
                        <a:pt x="533" y="762"/>
                        <a:pt x="533" y="762"/>
                        <a:pt x="533" y="762"/>
                      </a:cubicBezTo>
                      <a:cubicBezTo>
                        <a:pt x="446" y="892"/>
                        <a:pt x="446" y="892"/>
                        <a:pt x="446" y="892"/>
                      </a:cubicBezTo>
                      <a:lnTo>
                        <a:pt x="397" y="764"/>
                      </a:lnTo>
                      <a:close/>
                      <a:moveTo>
                        <a:pt x="500" y="928"/>
                      </a:moveTo>
                      <a:cubicBezTo>
                        <a:pt x="588" y="798"/>
                        <a:pt x="588" y="798"/>
                        <a:pt x="588" y="798"/>
                      </a:cubicBezTo>
                      <a:cubicBezTo>
                        <a:pt x="636" y="926"/>
                        <a:pt x="636" y="926"/>
                        <a:pt x="636" y="926"/>
                      </a:cubicBezTo>
                      <a:lnTo>
                        <a:pt x="500" y="928"/>
                      </a:lnTo>
                      <a:close/>
                      <a:moveTo>
                        <a:pt x="739" y="831"/>
                      </a:moveTo>
                      <a:cubicBezTo>
                        <a:pt x="208" y="472"/>
                        <a:pt x="208" y="472"/>
                        <a:pt x="208" y="472"/>
                      </a:cubicBezTo>
                      <a:cubicBezTo>
                        <a:pt x="405" y="180"/>
                        <a:pt x="405" y="180"/>
                        <a:pt x="405" y="180"/>
                      </a:cubicBezTo>
                      <a:cubicBezTo>
                        <a:pt x="936" y="540"/>
                        <a:pt x="936" y="540"/>
                        <a:pt x="936" y="540"/>
                      </a:cubicBezTo>
                      <a:lnTo>
                        <a:pt x="739" y="83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/>
                </a:p>
              </p:txBody>
            </p:sp>
            <p:sp>
              <p:nvSpPr>
                <p:cNvPr id="252" name="Freeform 7">
                  <a:extLst>
                    <a:ext uri="{FF2B5EF4-FFF2-40B4-BE49-F238E27FC236}">
                      <a16:creationId xmlns:a16="http://schemas.microsoft.com/office/drawing/2014/main" id="{4127A81B-0CA9-4A30-337B-1CEFDC4E2A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03" y="-1043"/>
                  <a:ext cx="4470" cy="4738"/>
                </a:xfrm>
                <a:custGeom>
                  <a:avLst/>
                  <a:gdLst>
                    <a:gd name="T0" fmla="*/ 1812 w 1892"/>
                    <a:gd name="T1" fmla="*/ 766 h 2006"/>
                    <a:gd name="T2" fmla="*/ 1812 w 1892"/>
                    <a:gd name="T3" fmla="*/ 607 h 2006"/>
                    <a:gd name="T4" fmla="*/ 1645 w 1892"/>
                    <a:gd name="T5" fmla="*/ 611 h 2006"/>
                    <a:gd name="T6" fmla="*/ 1166 w 1892"/>
                    <a:gd name="T7" fmla="*/ 1049 h 2006"/>
                    <a:gd name="T8" fmla="*/ 1143 w 1892"/>
                    <a:gd name="T9" fmla="*/ 993 h 2006"/>
                    <a:gd name="T10" fmla="*/ 1541 w 1892"/>
                    <a:gd name="T11" fmla="*/ 373 h 2006"/>
                    <a:gd name="T12" fmla="*/ 1509 w 1892"/>
                    <a:gd name="T13" fmla="*/ 208 h 2006"/>
                    <a:gd name="T14" fmla="*/ 1324 w 1892"/>
                    <a:gd name="T15" fmla="*/ 256 h 2006"/>
                    <a:gd name="T16" fmla="*/ 937 w 1892"/>
                    <a:gd name="T17" fmla="*/ 813 h 2006"/>
                    <a:gd name="T18" fmla="*/ 862 w 1892"/>
                    <a:gd name="T19" fmla="*/ 772 h 2006"/>
                    <a:gd name="T20" fmla="*/ 1015 w 1892"/>
                    <a:gd name="T21" fmla="*/ 198 h 2006"/>
                    <a:gd name="T22" fmla="*/ 928 w 1892"/>
                    <a:gd name="T23" fmla="*/ 40 h 2006"/>
                    <a:gd name="T24" fmla="*/ 798 w 1892"/>
                    <a:gd name="T25" fmla="*/ 157 h 2006"/>
                    <a:gd name="T26" fmla="*/ 619 w 1892"/>
                    <a:gd name="T27" fmla="*/ 679 h 2006"/>
                    <a:gd name="T28" fmla="*/ 510 w 1892"/>
                    <a:gd name="T29" fmla="*/ 719 h 2006"/>
                    <a:gd name="T30" fmla="*/ 521 w 1892"/>
                    <a:gd name="T31" fmla="*/ 204 h 2006"/>
                    <a:gd name="T32" fmla="*/ 387 w 1892"/>
                    <a:gd name="T33" fmla="*/ 114 h 2006"/>
                    <a:gd name="T34" fmla="*/ 297 w 1892"/>
                    <a:gd name="T35" fmla="*/ 248 h 2006"/>
                    <a:gd name="T36" fmla="*/ 283 w 1892"/>
                    <a:gd name="T37" fmla="*/ 708 h 2006"/>
                    <a:gd name="T38" fmla="*/ 223 w 1892"/>
                    <a:gd name="T39" fmla="*/ 853 h 2006"/>
                    <a:gd name="T40" fmla="*/ 398 w 1892"/>
                    <a:gd name="T41" fmla="*/ 1025 h 2006"/>
                    <a:gd name="T42" fmla="*/ 224 w 1892"/>
                    <a:gd name="T43" fmla="*/ 1394 h 2006"/>
                    <a:gd name="T44" fmla="*/ 0 w 1892"/>
                    <a:gd name="T45" fmla="*/ 1381 h 2006"/>
                    <a:gd name="T46" fmla="*/ 215 w 1892"/>
                    <a:gd name="T47" fmla="*/ 1746 h 2006"/>
                    <a:gd name="T48" fmla="*/ 426 w 1892"/>
                    <a:gd name="T49" fmla="*/ 1888 h 2006"/>
                    <a:gd name="T50" fmla="*/ 787 w 1892"/>
                    <a:gd name="T51" fmla="*/ 1989 h 2006"/>
                    <a:gd name="T52" fmla="*/ 1623 w 1892"/>
                    <a:gd name="T53" fmla="*/ 1869 h 2006"/>
                    <a:gd name="T54" fmla="*/ 1643 w 1892"/>
                    <a:gd name="T55" fmla="*/ 1689 h 2006"/>
                    <a:gd name="T56" fmla="*/ 1172 w 1892"/>
                    <a:gd name="T57" fmla="*/ 1640 h 2006"/>
                    <a:gd name="T58" fmla="*/ 1095 w 1892"/>
                    <a:gd name="T59" fmla="*/ 1452 h 2006"/>
                    <a:gd name="T60" fmla="*/ 1812 w 1892"/>
                    <a:gd name="T61" fmla="*/ 766 h 20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892" h="2006">
                      <a:moveTo>
                        <a:pt x="1812" y="766"/>
                      </a:moveTo>
                      <a:cubicBezTo>
                        <a:pt x="1892" y="676"/>
                        <a:pt x="1812" y="607"/>
                        <a:pt x="1812" y="607"/>
                      </a:cubicBezTo>
                      <a:cubicBezTo>
                        <a:pt x="1736" y="527"/>
                        <a:pt x="1645" y="611"/>
                        <a:pt x="1645" y="611"/>
                      </a:cubicBezTo>
                      <a:cubicBezTo>
                        <a:pt x="1176" y="1076"/>
                        <a:pt x="1175" y="1044"/>
                        <a:pt x="1166" y="1049"/>
                      </a:cubicBezTo>
                      <a:cubicBezTo>
                        <a:pt x="1166" y="1049"/>
                        <a:pt x="1112" y="1054"/>
                        <a:pt x="1143" y="993"/>
                      </a:cubicBezTo>
                      <a:cubicBezTo>
                        <a:pt x="1174" y="932"/>
                        <a:pt x="1541" y="373"/>
                        <a:pt x="1541" y="373"/>
                      </a:cubicBezTo>
                      <a:cubicBezTo>
                        <a:pt x="1541" y="373"/>
                        <a:pt x="1604" y="264"/>
                        <a:pt x="1509" y="208"/>
                      </a:cubicBezTo>
                      <a:cubicBezTo>
                        <a:pt x="1509" y="208"/>
                        <a:pt x="1425" y="121"/>
                        <a:pt x="1324" y="256"/>
                      </a:cubicBezTo>
                      <a:cubicBezTo>
                        <a:pt x="937" y="813"/>
                        <a:pt x="937" y="813"/>
                        <a:pt x="937" y="813"/>
                      </a:cubicBezTo>
                      <a:cubicBezTo>
                        <a:pt x="937" y="813"/>
                        <a:pt x="850" y="866"/>
                        <a:pt x="862" y="772"/>
                      </a:cubicBezTo>
                      <a:cubicBezTo>
                        <a:pt x="1015" y="198"/>
                        <a:pt x="1015" y="198"/>
                        <a:pt x="1015" y="198"/>
                      </a:cubicBezTo>
                      <a:cubicBezTo>
                        <a:pt x="1015" y="198"/>
                        <a:pt x="1059" y="54"/>
                        <a:pt x="928" y="40"/>
                      </a:cubicBezTo>
                      <a:cubicBezTo>
                        <a:pt x="928" y="40"/>
                        <a:pt x="853" y="0"/>
                        <a:pt x="798" y="157"/>
                      </a:cubicBezTo>
                      <a:cubicBezTo>
                        <a:pt x="619" y="679"/>
                        <a:pt x="619" y="679"/>
                        <a:pt x="619" y="679"/>
                      </a:cubicBezTo>
                      <a:cubicBezTo>
                        <a:pt x="619" y="679"/>
                        <a:pt x="578" y="815"/>
                        <a:pt x="510" y="719"/>
                      </a:cubicBezTo>
                      <a:cubicBezTo>
                        <a:pt x="521" y="204"/>
                        <a:pt x="521" y="204"/>
                        <a:pt x="521" y="204"/>
                      </a:cubicBezTo>
                      <a:cubicBezTo>
                        <a:pt x="521" y="204"/>
                        <a:pt x="519" y="104"/>
                        <a:pt x="387" y="114"/>
                      </a:cubicBezTo>
                      <a:cubicBezTo>
                        <a:pt x="387" y="114"/>
                        <a:pt x="297" y="143"/>
                        <a:pt x="297" y="248"/>
                      </a:cubicBezTo>
                      <a:cubicBezTo>
                        <a:pt x="283" y="708"/>
                        <a:pt x="283" y="708"/>
                        <a:pt x="283" y="708"/>
                      </a:cubicBezTo>
                      <a:cubicBezTo>
                        <a:pt x="283" y="708"/>
                        <a:pt x="278" y="775"/>
                        <a:pt x="223" y="853"/>
                      </a:cubicBezTo>
                      <a:cubicBezTo>
                        <a:pt x="301" y="881"/>
                        <a:pt x="367" y="941"/>
                        <a:pt x="398" y="1025"/>
                      </a:cubicBezTo>
                      <a:cubicBezTo>
                        <a:pt x="452" y="1175"/>
                        <a:pt x="374" y="1340"/>
                        <a:pt x="224" y="1394"/>
                      </a:cubicBezTo>
                      <a:cubicBezTo>
                        <a:pt x="148" y="1422"/>
                        <a:pt x="68" y="1414"/>
                        <a:pt x="0" y="1381"/>
                      </a:cubicBezTo>
                      <a:cubicBezTo>
                        <a:pt x="3" y="1510"/>
                        <a:pt x="58" y="1639"/>
                        <a:pt x="215" y="1746"/>
                      </a:cubicBezTo>
                      <a:cubicBezTo>
                        <a:pt x="426" y="1888"/>
                        <a:pt x="426" y="1888"/>
                        <a:pt x="426" y="1888"/>
                      </a:cubicBezTo>
                      <a:cubicBezTo>
                        <a:pt x="426" y="1888"/>
                        <a:pt x="585" y="2006"/>
                        <a:pt x="787" y="1989"/>
                      </a:cubicBezTo>
                      <a:cubicBezTo>
                        <a:pt x="787" y="1989"/>
                        <a:pt x="1576" y="1878"/>
                        <a:pt x="1623" y="1869"/>
                      </a:cubicBezTo>
                      <a:cubicBezTo>
                        <a:pt x="1623" y="1869"/>
                        <a:pt x="1753" y="1783"/>
                        <a:pt x="1643" y="1689"/>
                      </a:cubicBezTo>
                      <a:cubicBezTo>
                        <a:pt x="1534" y="1594"/>
                        <a:pt x="1307" y="1641"/>
                        <a:pt x="1172" y="1640"/>
                      </a:cubicBezTo>
                      <a:cubicBezTo>
                        <a:pt x="1172" y="1640"/>
                        <a:pt x="994" y="1580"/>
                        <a:pt x="1095" y="1452"/>
                      </a:cubicBezTo>
                      <a:cubicBezTo>
                        <a:pt x="1095" y="1452"/>
                        <a:pt x="1239" y="1327"/>
                        <a:pt x="1812" y="76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/>
                </a:p>
              </p:txBody>
            </p:sp>
            <p:sp>
              <p:nvSpPr>
                <p:cNvPr id="253" name="Freeform 8">
                  <a:extLst>
                    <a:ext uri="{FF2B5EF4-FFF2-40B4-BE49-F238E27FC236}">
                      <a16:creationId xmlns:a16="http://schemas.microsoft.com/office/drawing/2014/main" id="{1133C359-7F9E-70C2-7BB5-DE21102894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3" y="1300"/>
                  <a:ext cx="591" cy="590"/>
                </a:xfrm>
                <a:custGeom>
                  <a:avLst/>
                  <a:gdLst>
                    <a:gd name="T0" fmla="*/ 163 w 250"/>
                    <a:gd name="T1" fmla="*/ 229 h 250"/>
                    <a:gd name="T2" fmla="*/ 229 w 250"/>
                    <a:gd name="T3" fmla="*/ 87 h 250"/>
                    <a:gd name="T4" fmla="*/ 88 w 250"/>
                    <a:gd name="T5" fmla="*/ 21 h 250"/>
                    <a:gd name="T6" fmla="*/ 21 w 250"/>
                    <a:gd name="T7" fmla="*/ 162 h 250"/>
                    <a:gd name="T8" fmla="*/ 163 w 250"/>
                    <a:gd name="T9" fmla="*/ 229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0" h="250">
                      <a:moveTo>
                        <a:pt x="163" y="229"/>
                      </a:moveTo>
                      <a:cubicBezTo>
                        <a:pt x="220" y="208"/>
                        <a:pt x="250" y="145"/>
                        <a:pt x="229" y="87"/>
                      </a:cubicBezTo>
                      <a:cubicBezTo>
                        <a:pt x="209" y="30"/>
                        <a:pt x="145" y="0"/>
                        <a:pt x="88" y="21"/>
                      </a:cubicBezTo>
                      <a:cubicBezTo>
                        <a:pt x="30" y="41"/>
                        <a:pt x="0" y="105"/>
                        <a:pt x="21" y="162"/>
                      </a:cubicBezTo>
                      <a:cubicBezTo>
                        <a:pt x="42" y="220"/>
                        <a:pt x="105" y="250"/>
                        <a:pt x="163" y="2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/>
                </a:p>
              </p:txBody>
            </p:sp>
          </p:grpSp>
        </p:grpSp>
        <p:grpSp>
          <p:nvGrpSpPr>
            <p:cNvPr id="22" name="Group 377">
              <a:extLst>
                <a:ext uri="{FF2B5EF4-FFF2-40B4-BE49-F238E27FC236}">
                  <a16:creationId xmlns:a16="http://schemas.microsoft.com/office/drawing/2014/main" id="{88245DDB-E5F2-3262-3D39-8649B5602754}"/>
                </a:ext>
              </a:extLst>
            </p:cNvPr>
            <p:cNvGrpSpPr/>
            <p:nvPr/>
          </p:nvGrpSpPr>
          <p:grpSpPr>
            <a:xfrm>
              <a:off x="6043290" y="4353213"/>
              <a:ext cx="230951" cy="225236"/>
              <a:chOff x="9362031" y="3085837"/>
              <a:chExt cx="676223" cy="676223"/>
            </a:xfrm>
          </p:grpSpPr>
          <p:sp>
            <p:nvSpPr>
              <p:cNvPr id="245" name="Oval 251">
                <a:extLst>
                  <a:ext uri="{FF2B5EF4-FFF2-40B4-BE49-F238E27FC236}">
                    <a16:creationId xmlns:a16="http://schemas.microsoft.com/office/drawing/2014/main" id="{14D72795-6E26-5A50-D235-19A2063B75F3}"/>
                  </a:ext>
                </a:extLst>
              </p:cNvPr>
              <p:cNvSpPr/>
              <p:nvPr/>
            </p:nvSpPr>
            <p:spPr>
              <a:xfrm rot="5400000">
                <a:off x="9362031" y="3085837"/>
                <a:ext cx="676223" cy="676223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85"/>
                  </a:spcBef>
                </a:pPr>
                <a:endParaRPr lang="en-US" sz="1100" cap="all" dirty="0">
                  <a:solidFill>
                    <a:srgbClr val="FFFFFF"/>
                  </a:solidFill>
                  <a:latin typeface="Trebuchet MS" panose="020B0603020202020204" pitchFamily="34" charset="0"/>
                </a:endParaRPr>
              </a:p>
            </p:txBody>
          </p:sp>
          <p:grpSp>
            <p:nvGrpSpPr>
              <p:cNvPr id="246" name="Group 26">
                <a:extLst>
                  <a:ext uri="{FF2B5EF4-FFF2-40B4-BE49-F238E27FC236}">
                    <a16:creationId xmlns:a16="http://schemas.microsoft.com/office/drawing/2014/main" id="{90159C69-1E69-EDAE-8D47-6BA0AFCD7E8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9511423" y="3221413"/>
                <a:ext cx="370204" cy="324855"/>
                <a:chOff x="620" y="-586"/>
                <a:chExt cx="6245" cy="5480"/>
              </a:xfrm>
              <a:solidFill>
                <a:schemeClr val="bg1"/>
              </a:solidFill>
            </p:grpSpPr>
            <p:sp>
              <p:nvSpPr>
                <p:cNvPr id="247" name="Freeform 27">
                  <a:extLst>
                    <a:ext uri="{FF2B5EF4-FFF2-40B4-BE49-F238E27FC236}">
                      <a16:creationId xmlns:a16="http://schemas.microsoft.com/office/drawing/2014/main" id="{5405A5F7-55B3-75EE-D8CA-7989E2DA4D8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20" y="-586"/>
                  <a:ext cx="6245" cy="5480"/>
                </a:xfrm>
                <a:custGeom>
                  <a:avLst/>
                  <a:gdLst>
                    <a:gd name="T0" fmla="*/ 2431 w 2644"/>
                    <a:gd name="T1" fmla="*/ 456 h 2320"/>
                    <a:gd name="T2" fmla="*/ 2383 w 2644"/>
                    <a:gd name="T3" fmla="*/ 456 h 2320"/>
                    <a:gd name="T4" fmla="*/ 2365 w 2644"/>
                    <a:gd name="T5" fmla="*/ 376 h 2320"/>
                    <a:gd name="T6" fmla="*/ 2254 w 2644"/>
                    <a:gd name="T7" fmla="*/ 239 h 2320"/>
                    <a:gd name="T8" fmla="*/ 2203 w 2644"/>
                    <a:gd name="T9" fmla="*/ 221 h 2320"/>
                    <a:gd name="T10" fmla="*/ 2181 w 2644"/>
                    <a:gd name="T11" fmla="*/ 145 h 2320"/>
                    <a:gd name="T12" fmla="*/ 2055 w 2644"/>
                    <a:gd name="T13" fmla="*/ 22 h 2320"/>
                    <a:gd name="T14" fmla="*/ 1867 w 2644"/>
                    <a:gd name="T15" fmla="*/ 23 h 2320"/>
                    <a:gd name="T16" fmla="*/ 645 w 2644"/>
                    <a:gd name="T17" fmla="*/ 456 h 2320"/>
                    <a:gd name="T18" fmla="*/ 378 w 2644"/>
                    <a:gd name="T19" fmla="*/ 456 h 2320"/>
                    <a:gd name="T20" fmla="*/ 424 w 2644"/>
                    <a:gd name="T21" fmla="*/ 613 h 2320"/>
                    <a:gd name="T22" fmla="*/ 125 w 2644"/>
                    <a:gd name="T23" fmla="*/ 913 h 2320"/>
                    <a:gd name="T24" fmla="*/ 0 w 2644"/>
                    <a:gd name="T25" fmla="*/ 885 h 2320"/>
                    <a:gd name="T26" fmla="*/ 0 w 2644"/>
                    <a:gd name="T27" fmla="*/ 2141 h 2320"/>
                    <a:gd name="T28" fmla="*/ 212 w 2644"/>
                    <a:gd name="T29" fmla="*/ 2320 h 2320"/>
                    <a:gd name="T30" fmla="*/ 2431 w 2644"/>
                    <a:gd name="T31" fmla="*/ 2320 h 2320"/>
                    <a:gd name="T32" fmla="*/ 2644 w 2644"/>
                    <a:gd name="T33" fmla="*/ 2141 h 2320"/>
                    <a:gd name="T34" fmla="*/ 2644 w 2644"/>
                    <a:gd name="T35" fmla="*/ 634 h 2320"/>
                    <a:gd name="T36" fmla="*/ 2431 w 2644"/>
                    <a:gd name="T37" fmla="*/ 456 h 2320"/>
                    <a:gd name="T38" fmla="*/ 978 w 2644"/>
                    <a:gd name="T39" fmla="*/ 456 h 2320"/>
                    <a:gd name="T40" fmla="*/ 895 w 2644"/>
                    <a:gd name="T41" fmla="*/ 456 h 2320"/>
                    <a:gd name="T42" fmla="*/ 1895 w 2644"/>
                    <a:gd name="T43" fmla="*/ 101 h 2320"/>
                    <a:gd name="T44" fmla="*/ 2026 w 2644"/>
                    <a:gd name="T45" fmla="*/ 100 h 2320"/>
                    <a:gd name="T46" fmla="*/ 2101 w 2644"/>
                    <a:gd name="T47" fmla="*/ 170 h 2320"/>
                    <a:gd name="T48" fmla="*/ 2114 w 2644"/>
                    <a:gd name="T49" fmla="*/ 212 h 2320"/>
                    <a:gd name="T50" fmla="*/ 2068 w 2644"/>
                    <a:gd name="T51" fmla="*/ 219 h 2320"/>
                    <a:gd name="T52" fmla="*/ 1033 w 2644"/>
                    <a:gd name="T53" fmla="*/ 456 h 2320"/>
                    <a:gd name="T54" fmla="*/ 978 w 2644"/>
                    <a:gd name="T55" fmla="*/ 456 h 2320"/>
                    <a:gd name="T56" fmla="*/ 2271 w 2644"/>
                    <a:gd name="T57" fmla="*/ 456 h 2320"/>
                    <a:gd name="T58" fmla="*/ 2184 w 2644"/>
                    <a:gd name="T59" fmla="*/ 456 h 2320"/>
                    <a:gd name="T60" fmla="*/ 1406 w 2644"/>
                    <a:gd name="T61" fmla="*/ 456 h 2320"/>
                    <a:gd name="T62" fmla="*/ 2086 w 2644"/>
                    <a:gd name="T63" fmla="*/ 300 h 2320"/>
                    <a:gd name="T64" fmla="*/ 2138 w 2644"/>
                    <a:gd name="T65" fmla="*/ 295 h 2320"/>
                    <a:gd name="T66" fmla="*/ 2233 w 2644"/>
                    <a:gd name="T67" fmla="*/ 324 h 2320"/>
                    <a:gd name="T68" fmla="*/ 2284 w 2644"/>
                    <a:gd name="T69" fmla="*/ 395 h 2320"/>
                    <a:gd name="T70" fmla="*/ 2298 w 2644"/>
                    <a:gd name="T71" fmla="*/ 456 h 2320"/>
                    <a:gd name="T72" fmla="*/ 2271 w 2644"/>
                    <a:gd name="T73" fmla="*/ 456 h 2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2644" h="2320">
                      <a:moveTo>
                        <a:pt x="2431" y="456"/>
                      </a:moveTo>
                      <a:cubicBezTo>
                        <a:pt x="2383" y="456"/>
                        <a:pt x="2383" y="456"/>
                        <a:pt x="2383" y="456"/>
                      </a:cubicBezTo>
                      <a:cubicBezTo>
                        <a:pt x="2365" y="376"/>
                        <a:pt x="2365" y="376"/>
                        <a:pt x="2365" y="376"/>
                      </a:cubicBezTo>
                      <a:cubicBezTo>
                        <a:pt x="2351" y="318"/>
                        <a:pt x="2312" y="269"/>
                        <a:pt x="2254" y="239"/>
                      </a:cubicBezTo>
                      <a:cubicBezTo>
                        <a:pt x="2238" y="231"/>
                        <a:pt x="2221" y="225"/>
                        <a:pt x="2203" y="221"/>
                      </a:cubicBezTo>
                      <a:cubicBezTo>
                        <a:pt x="2181" y="145"/>
                        <a:pt x="2181" y="145"/>
                        <a:pt x="2181" y="145"/>
                      </a:cubicBezTo>
                      <a:cubicBezTo>
                        <a:pt x="2161" y="88"/>
                        <a:pt x="2116" y="44"/>
                        <a:pt x="2055" y="22"/>
                      </a:cubicBezTo>
                      <a:cubicBezTo>
                        <a:pt x="1997" y="0"/>
                        <a:pt x="1930" y="0"/>
                        <a:pt x="1867" y="23"/>
                      </a:cubicBezTo>
                      <a:cubicBezTo>
                        <a:pt x="645" y="456"/>
                        <a:pt x="645" y="456"/>
                        <a:pt x="645" y="456"/>
                      </a:cubicBezTo>
                      <a:cubicBezTo>
                        <a:pt x="378" y="456"/>
                        <a:pt x="378" y="456"/>
                        <a:pt x="378" y="456"/>
                      </a:cubicBezTo>
                      <a:cubicBezTo>
                        <a:pt x="407" y="502"/>
                        <a:pt x="424" y="555"/>
                        <a:pt x="424" y="613"/>
                      </a:cubicBezTo>
                      <a:cubicBezTo>
                        <a:pt x="424" y="779"/>
                        <a:pt x="290" y="913"/>
                        <a:pt x="125" y="913"/>
                      </a:cubicBezTo>
                      <a:cubicBezTo>
                        <a:pt x="80" y="913"/>
                        <a:pt x="38" y="902"/>
                        <a:pt x="0" y="885"/>
                      </a:cubicBezTo>
                      <a:cubicBezTo>
                        <a:pt x="0" y="2141"/>
                        <a:pt x="0" y="2141"/>
                        <a:pt x="0" y="2141"/>
                      </a:cubicBezTo>
                      <a:cubicBezTo>
                        <a:pt x="0" y="2240"/>
                        <a:pt x="95" y="2320"/>
                        <a:pt x="212" y="2320"/>
                      </a:cubicBezTo>
                      <a:cubicBezTo>
                        <a:pt x="2431" y="2320"/>
                        <a:pt x="2431" y="2320"/>
                        <a:pt x="2431" y="2320"/>
                      </a:cubicBezTo>
                      <a:cubicBezTo>
                        <a:pt x="2549" y="2320"/>
                        <a:pt x="2644" y="2240"/>
                        <a:pt x="2644" y="2141"/>
                      </a:cubicBezTo>
                      <a:cubicBezTo>
                        <a:pt x="2644" y="634"/>
                        <a:pt x="2644" y="634"/>
                        <a:pt x="2644" y="634"/>
                      </a:cubicBezTo>
                      <a:cubicBezTo>
                        <a:pt x="2644" y="536"/>
                        <a:pt x="2549" y="456"/>
                        <a:pt x="2431" y="456"/>
                      </a:cubicBezTo>
                      <a:close/>
                      <a:moveTo>
                        <a:pt x="978" y="456"/>
                      </a:moveTo>
                      <a:cubicBezTo>
                        <a:pt x="895" y="456"/>
                        <a:pt x="895" y="456"/>
                        <a:pt x="895" y="456"/>
                      </a:cubicBezTo>
                      <a:cubicBezTo>
                        <a:pt x="1895" y="101"/>
                        <a:pt x="1895" y="101"/>
                        <a:pt x="1895" y="101"/>
                      </a:cubicBezTo>
                      <a:cubicBezTo>
                        <a:pt x="1940" y="86"/>
                        <a:pt x="1986" y="85"/>
                        <a:pt x="2026" y="100"/>
                      </a:cubicBezTo>
                      <a:cubicBezTo>
                        <a:pt x="2063" y="114"/>
                        <a:pt x="2090" y="140"/>
                        <a:pt x="2101" y="170"/>
                      </a:cubicBezTo>
                      <a:cubicBezTo>
                        <a:pt x="2114" y="212"/>
                        <a:pt x="2114" y="212"/>
                        <a:pt x="2114" y="212"/>
                      </a:cubicBezTo>
                      <a:cubicBezTo>
                        <a:pt x="2098" y="213"/>
                        <a:pt x="2083" y="215"/>
                        <a:pt x="2068" y="219"/>
                      </a:cubicBezTo>
                      <a:cubicBezTo>
                        <a:pt x="1033" y="456"/>
                        <a:pt x="1033" y="456"/>
                        <a:pt x="1033" y="456"/>
                      </a:cubicBezTo>
                      <a:lnTo>
                        <a:pt x="978" y="456"/>
                      </a:lnTo>
                      <a:close/>
                      <a:moveTo>
                        <a:pt x="2271" y="456"/>
                      </a:moveTo>
                      <a:cubicBezTo>
                        <a:pt x="2184" y="456"/>
                        <a:pt x="2184" y="456"/>
                        <a:pt x="2184" y="456"/>
                      </a:cubicBezTo>
                      <a:cubicBezTo>
                        <a:pt x="1406" y="456"/>
                        <a:pt x="1406" y="456"/>
                        <a:pt x="1406" y="456"/>
                      </a:cubicBezTo>
                      <a:cubicBezTo>
                        <a:pt x="2086" y="300"/>
                        <a:pt x="2086" y="300"/>
                        <a:pt x="2086" y="300"/>
                      </a:cubicBezTo>
                      <a:cubicBezTo>
                        <a:pt x="2104" y="296"/>
                        <a:pt x="2121" y="295"/>
                        <a:pt x="2138" y="295"/>
                      </a:cubicBezTo>
                      <a:cubicBezTo>
                        <a:pt x="2195" y="301"/>
                        <a:pt x="2233" y="324"/>
                        <a:pt x="2233" y="324"/>
                      </a:cubicBezTo>
                      <a:cubicBezTo>
                        <a:pt x="2259" y="342"/>
                        <a:pt x="2277" y="367"/>
                        <a:pt x="2284" y="395"/>
                      </a:cubicBezTo>
                      <a:cubicBezTo>
                        <a:pt x="2298" y="456"/>
                        <a:pt x="2298" y="456"/>
                        <a:pt x="2298" y="456"/>
                      </a:cubicBezTo>
                      <a:lnTo>
                        <a:pt x="2271" y="4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/>
                </a:p>
              </p:txBody>
            </p:sp>
            <p:sp>
              <p:nvSpPr>
                <p:cNvPr id="248" name="Oval 28">
                  <a:extLst>
                    <a:ext uri="{FF2B5EF4-FFF2-40B4-BE49-F238E27FC236}">
                      <a16:creationId xmlns:a16="http://schemas.microsoft.com/office/drawing/2014/main" id="{076297EC-D96C-E061-0BCA-75F86F55CE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3" y="574"/>
                  <a:ext cx="543" cy="543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/>
                </a:p>
              </p:txBody>
            </p:sp>
          </p:grpSp>
        </p:grpSp>
        <p:grpSp>
          <p:nvGrpSpPr>
            <p:cNvPr id="23" name="Group 387">
              <a:extLst>
                <a:ext uri="{FF2B5EF4-FFF2-40B4-BE49-F238E27FC236}">
                  <a16:creationId xmlns:a16="http://schemas.microsoft.com/office/drawing/2014/main" id="{66B4CCF8-3416-35F1-1464-6CC5DE49A946}"/>
                </a:ext>
              </a:extLst>
            </p:cNvPr>
            <p:cNvGrpSpPr/>
            <p:nvPr/>
          </p:nvGrpSpPr>
          <p:grpSpPr>
            <a:xfrm>
              <a:off x="6423343" y="5210586"/>
              <a:ext cx="230951" cy="225236"/>
              <a:chOff x="5604433" y="804836"/>
              <a:chExt cx="676223" cy="676223"/>
            </a:xfrm>
          </p:grpSpPr>
          <p:sp>
            <p:nvSpPr>
              <p:cNvPr id="237" name="Oval 243">
                <a:extLst>
                  <a:ext uri="{FF2B5EF4-FFF2-40B4-BE49-F238E27FC236}">
                    <a16:creationId xmlns:a16="http://schemas.microsoft.com/office/drawing/2014/main" id="{1AF9E27D-2162-E172-10E6-6697BE771467}"/>
                  </a:ext>
                </a:extLst>
              </p:cNvPr>
              <p:cNvSpPr/>
              <p:nvPr/>
            </p:nvSpPr>
            <p:spPr>
              <a:xfrm>
                <a:off x="5604433" y="804836"/>
                <a:ext cx="676223" cy="676223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85"/>
                  </a:spcBef>
                </a:pPr>
                <a:endParaRPr lang="en-US" sz="1100" cap="all" dirty="0">
                  <a:solidFill>
                    <a:srgbClr val="FFFFFF"/>
                  </a:solidFill>
                  <a:latin typeface="Trebuchet MS" panose="020B0603020202020204" pitchFamily="34" charset="0"/>
                </a:endParaRPr>
              </a:p>
            </p:txBody>
          </p:sp>
          <p:grpSp>
            <p:nvGrpSpPr>
              <p:cNvPr id="238" name="Group 43">
                <a:extLst>
                  <a:ext uri="{FF2B5EF4-FFF2-40B4-BE49-F238E27FC236}">
                    <a16:creationId xmlns:a16="http://schemas.microsoft.com/office/drawing/2014/main" id="{C4DC38E5-5EF0-A09E-69B2-FF51D222980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713968" y="934531"/>
                <a:ext cx="445870" cy="394717"/>
                <a:chOff x="99" y="-1050"/>
                <a:chExt cx="7287" cy="6451"/>
              </a:xfrm>
              <a:solidFill>
                <a:schemeClr val="bg1"/>
              </a:solidFill>
            </p:grpSpPr>
            <p:sp>
              <p:nvSpPr>
                <p:cNvPr id="239" name="Freeform 44">
                  <a:extLst>
                    <a:ext uri="{FF2B5EF4-FFF2-40B4-BE49-F238E27FC236}">
                      <a16:creationId xmlns:a16="http://schemas.microsoft.com/office/drawing/2014/main" id="{3572DF3C-C8EF-CD13-58D7-3AF3908BF2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9" y="3769"/>
                  <a:ext cx="961" cy="819"/>
                </a:xfrm>
                <a:custGeom>
                  <a:avLst/>
                  <a:gdLst>
                    <a:gd name="T0" fmla="*/ 7 w 407"/>
                    <a:gd name="T1" fmla="*/ 16 h 347"/>
                    <a:gd name="T2" fmla="*/ 29 w 407"/>
                    <a:gd name="T3" fmla="*/ 3 h 347"/>
                    <a:gd name="T4" fmla="*/ 66 w 407"/>
                    <a:gd name="T5" fmla="*/ 30 h 347"/>
                    <a:gd name="T6" fmla="*/ 366 w 407"/>
                    <a:gd name="T7" fmla="*/ 254 h 347"/>
                    <a:gd name="T8" fmla="*/ 404 w 407"/>
                    <a:gd name="T9" fmla="*/ 281 h 347"/>
                    <a:gd name="T10" fmla="*/ 377 w 407"/>
                    <a:gd name="T11" fmla="*/ 318 h 347"/>
                    <a:gd name="T12" fmla="*/ 2 w 407"/>
                    <a:gd name="T13" fmla="*/ 40 h 347"/>
                    <a:gd name="T14" fmla="*/ 7 w 407"/>
                    <a:gd name="T15" fmla="*/ 16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07" h="347">
                      <a:moveTo>
                        <a:pt x="7" y="16"/>
                      </a:moveTo>
                      <a:cubicBezTo>
                        <a:pt x="12" y="9"/>
                        <a:pt x="19" y="4"/>
                        <a:pt x="29" y="3"/>
                      </a:cubicBezTo>
                      <a:cubicBezTo>
                        <a:pt x="46" y="0"/>
                        <a:pt x="63" y="12"/>
                        <a:pt x="66" y="30"/>
                      </a:cubicBezTo>
                      <a:cubicBezTo>
                        <a:pt x="90" y="176"/>
                        <a:pt x="225" y="276"/>
                        <a:pt x="366" y="254"/>
                      </a:cubicBezTo>
                      <a:cubicBezTo>
                        <a:pt x="384" y="251"/>
                        <a:pt x="401" y="263"/>
                        <a:pt x="404" y="281"/>
                      </a:cubicBezTo>
                      <a:cubicBezTo>
                        <a:pt x="407" y="299"/>
                        <a:pt x="395" y="316"/>
                        <a:pt x="377" y="318"/>
                      </a:cubicBezTo>
                      <a:cubicBezTo>
                        <a:pt x="199" y="347"/>
                        <a:pt x="31" y="222"/>
                        <a:pt x="2" y="40"/>
                      </a:cubicBezTo>
                      <a:cubicBezTo>
                        <a:pt x="0" y="32"/>
                        <a:pt x="2" y="23"/>
                        <a:pt x="7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/>
                </a:p>
              </p:txBody>
            </p:sp>
            <p:sp>
              <p:nvSpPr>
                <p:cNvPr id="240" name="Freeform 45">
                  <a:extLst>
                    <a:ext uri="{FF2B5EF4-FFF2-40B4-BE49-F238E27FC236}">
                      <a16:creationId xmlns:a16="http://schemas.microsoft.com/office/drawing/2014/main" id="{9F3EA606-AAF9-B842-A807-790F91FB4B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5" y="3676"/>
                  <a:ext cx="1618" cy="1359"/>
                </a:xfrm>
                <a:custGeom>
                  <a:avLst/>
                  <a:gdLst>
                    <a:gd name="T0" fmla="*/ 7 w 685"/>
                    <a:gd name="T1" fmla="*/ 16 h 575"/>
                    <a:gd name="T2" fmla="*/ 28 w 685"/>
                    <a:gd name="T3" fmla="*/ 3 h 575"/>
                    <a:gd name="T4" fmla="*/ 66 w 685"/>
                    <a:gd name="T5" fmla="*/ 30 h 575"/>
                    <a:gd name="T6" fmla="*/ 644 w 685"/>
                    <a:gd name="T7" fmla="*/ 460 h 575"/>
                    <a:gd name="T8" fmla="*/ 682 w 685"/>
                    <a:gd name="T9" fmla="*/ 487 h 575"/>
                    <a:gd name="T10" fmla="*/ 655 w 685"/>
                    <a:gd name="T11" fmla="*/ 525 h 575"/>
                    <a:gd name="T12" fmla="*/ 1 w 685"/>
                    <a:gd name="T13" fmla="*/ 40 h 575"/>
                    <a:gd name="T14" fmla="*/ 7 w 685"/>
                    <a:gd name="T15" fmla="*/ 16 h 5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85" h="575">
                      <a:moveTo>
                        <a:pt x="7" y="16"/>
                      </a:moveTo>
                      <a:cubicBezTo>
                        <a:pt x="11" y="9"/>
                        <a:pt x="19" y="4"/>
                        <a:pt x="28" y="3"/>
                      </a:cubicBezTo>
                      <a:cubicBezTo>
                        <a:pt x="46" y="0"/>
                        <a:pt x="63" y="12"/>
                        <a:pt x="66" y="30"/>
                      </a:cubicBezTo>
                      <a:cubicBezTo>
                        <a:pt x="111" y="311"/>
                        <a:pt x="371" y="504"/>
                        <a:pt x="644" y="460"/>
                      </a:cubicBezTo>
                      <a:cubicBezTo>
                        <a:pt x="662" y="457"/>
                        <a:pt x="679" y="469"/>
                        <a:pt x="682" y="487"/>
                      </a:cubicBezTo>
                      <a:cubicBezTo>
                        <a:pt x="685" y="505"/>
                        <a:pt x="673" y="522"/>
                        <a:pt x="655" y="525"/>
                      </a:cubicBezTo>
                      <a:cubicBezTo>
                        <a:pt x="346" y="575"/>
                        <a:pt x="53" y="357"/>
                        <a:pt x="1" y="40"/>
                      </a:cubicBezTo>
                      <a:cubicBezTo>
                        <a:pt x="0" y="32"/>
                        <a:pt x="2" y="23"/>
                        <a:pt x="7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/>
                </a:p>
              </p:txBody>
            </p:sp>
            <p:sp>
              <p:nvSpPr>
                <p:cNvPr id="241" name="Freeform 46">
                  <a:extLst>
                    <a:ext uri="{FF2B5EF4-FFF2-40B4-BE49-F238E27FC236}">
                      <a16:creationId xmlns:a16="http://schemas.microsoft.com/office/drawing/2014/main" id="{DBB23357-7EA6-064B-E852-F2DDC6569D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7" y="3672"/>
                  <a:ext cx="2173" cy="1729"/>
                </a:xfrm>
                <a:custGeom>
                  <a:avLst/>
                  <a:gdLst>
                    <a:gd name="T0" fmla="*/ 7 w 920"/>
                    <a:gd name="T1" fmla="*/ 17 h 732"/>
                    <a:gd name="T2" fmla="*/ 29 w 920"/>
                    <a:gd name="T3" fmla="*/ 3 h 732"/>
                    <a:gd name="T4" fmla="*/ 67 w 920"/>
                    <a:gd name="T5" fmla="*/ 30 h 732"/>
                    <a:gd name="T6" fmla="*/ 353 w 920"/>
                    <a:gd name="T7" fmla="*/ 505 h 732"/>
                    <a:gd name="T8" fmla="*/ 879 w 920"/>
                    <a:gd name="T9" fmla="*/ 635 h 732"/>
                    <a:gd name="T10" fmla="*/ 917 w 920"/>
                    <a:gd name="T11" fmla="*/ 662 h 732"/>
                    <a:gd name="T12" fmla="*/ 890 w 920"/>
                    <a:gd name="T13" fmla="*/ 700 h 732"/>
                    <a:gd name="T14" fmla="*/ 314 w 920"/>
                    <a:gd name="T15" fmla="*/ 557 h 732"/>
                    <a:gd name="T16" fmla="*/ 2 w 920"/>
                    <a:gd name="T17" fmla="*/ 40 h 732"/>
                    <a:gd name="T18" fmla="*/ 7 w 920"/>
                    <a:gd name="T19" fmla="*/ 17 h 7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20" h="732">
                      <a:moveTo>
                        <a:pt x="7" y="17"/>
                      </a:moveTo>
                      <a:cubicBezTo>
                        <a:pt x="12" y="9"/>
                        <a:pt x="19" y="4"/>
                        <a:pt x="29" y="3"/>
                      </a:cubicBezTo>
                      <a:cubicBezTo>
                        <a:pt x="47" y="0"/>
                        <a:pt x="63" y="12"/>
                        <a:pt x="67" y="30"/>
                      </a:cubicBezTo>
                      <a:cubicBezTo>
                        <a:pt x="97" y="222"/>
                        <a:pt x="199" y="390"/>
                        <a:pt x="353" y="505"/>
                      </a:cubicBezTo>
                      <a:cubicBezTo>
                        <a:pt x="507" y="619"/>
                        <a:pt x="693" y="665"/>
                        <a:pt x="879" y="635"/>
                      </a:cubicBezTo>
                      <a:cubicBezTo>
                        <a:pt x="897" y="632"/>
                        <a:pt x="914" y="644"/>
                        <a:pt x="917" y="662"/>
                      </a:cubicBezTo>
                      <a:cubicBezTo>
                        <a:pt x="920" y="680"/>
                        <a:pt x="908" y="697"/>
                        <a:pt x="890" y="700"/>
                      </a:cubicBezTo>
                      <a:cubicBezTo>
                        <a:pt x="686" y="732"/>
                        <a:pt x="482" y="682"/>
                        <a:pt x="314" y="557"/>
                      </a:cubicBezTo>
                      <a:cubicBezTo>
                        <a:pt x="146" y="433"/>
                        <a:pt x="35" y="249"/>
                        <a:pt x="2" y="40"/>
                      </a:cubicBezTo>
                      <a:cubicBezTo>
                        <a:pt x="0" y="32"/>
                        <a:pt x="2" y="23"/>
                        <a:pt x="7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/>
                </a:p>
              </p:txBody>
            </p:sp>
            <p:sp>
              <p:nvSpPr>
                <p:cNvPr id="242" name="Freeform 47">
                  <a:extLst>
                    <a:ext uri="{FF2B5EF4-FFF2-40B4-BE49-F238E27FC236}">
                      <a16:creationId xmlns:a16="http://schemas.microsoft.com/office/drawing/2014/main" id="{ABBE7FD8-64B2-5ECC-29E0-35B24159697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01" y="2389"/>
                  <a:ext cx="2057" cy="1696"/>
                </a:xfrm>
                <a:custGeom>
                  <a:avLst/>
                  <a:gdLst>
                    <a:gd name="T0" fmla="*/ 550 w 871"/>
                    <a:gd name="T1" fmla="*/ 202 h 718"/>
                    <a:gd name="T2" fmla="*/ 51 w 871"/>
                    <a:gd name="T3" fmla="*/ 92 h 718"/>
                    <a:gd name="T4" fmla="*/ 169 w 871"/>
                    <a:gd name="T5" fmla="*/ 417 h 718"/>
                    <a:gd name="T6" fmla="*/ 119 w 871"/>
                    <a:gd name="T7" fmla="*/ 612 h 718"/>
                    <a:gd name="T8" fmla="*/ 117 w 871"/>
                    <a:gd name="T9" fmla="*/ 623 h 718"/>
                    <a:gd name="T10" fmla="*/ 134 w 871"/>
                    <a:gd name="T11" fmla="*/ 688 h 718"/>
                    <a:gd name="T12" fmla="*/ 187 w 871"/>
                    <a:gd name="T13" fmla="*/ 716 h 718"/>
                    <a:gd name="T14" fmla="*/ 198 w 871"/>
                    <a:gd name="T15" fmla="*/ 717 h 718"/>
                    <a:gd name="T16" fmla="*/ 233 w 871"/>
                    <a:gd name="T17" fmla="*/ 711 h 718"/>
                    <a:gd name="T18" fmla="*/ 437 w 871"/>
                    <a:gd name="T19" fmla="*/ 618 h 718"/>
                    <a:gd name="T20" fmla="*/ 803 w 871"/>
                    <a:gd name="T21" fmla="*/ 646 h 718"/>
                    <a:gd name="T22" fmla="*/ 550 w 871"/>
                    <a:gd name="T23" fmla="*/ 202 h 718"/>
                    <a:gd name="T24" fmla="*/ 217 w 871"/>
                    <a:gd name="T25" fmla="*/ 647 h 718"/>
                    <a:gd name="T26" fmla="*/ 216 w 871"/>
                    <a:gd name="T27" fmla="*/ 648 h 718"/>
                    <a:gd name="T28" fmla="*/ 193 w 871"/>
                    <a:gd name="T29" fmla="*/ 651 h 718"/>
                    <a:gd name="T30" fmla="*/ 184 w 871"/>
                    <a:gd name="T31" fmla="*/ 646 h 718"/>
                    <a:gd name="T32" fmla="*/ 182 w 871"/>
                    <a:gd name="T33" fmla="*/ 631 h 718"/>
                    <a:gd name="T34" fmla="*/ 223 w 871"/>
                    <a:gd name="T35" fmla="*/ 469 h 718"/>
                    <a:gd name="T36" fmla="*/ 304 w 871"/>
                    <a:gd name="T37" fmla="*/ 536 h 718"/>
                    <a:gd name="T38" fmla="*/ 367 w 871"/>
                    <a:gd name="T39" fmla="*/ 578 h 718"/>
                    <a:gd name="T40" fmla="*/ 217 w 871"/>
                    <a:gd name="T41" fmla="*/ 647 h 7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71" h="718">
                      <a:moveTo>
                        <a:pt x="550" y="202"/>
                      </a:moveTo>
                      <a:cubicBezTo>
                        <a:pt x="342" y="49"/>
                        <a:pt x="119" y="0"/>
                        <a:pt x="51" y="92"/>
                      </a:cubicBezTo>
                      <a:cubicBezTo>
                        <a:pt x="0" y="161"/>
                        <a:pt x="52" y="291"/>
                        <a:pt x="169" y="417"/>
                      </a:cubicBezTo>
                      <a:cubicBezTo>
                        <a:pt x="119" y="612"/>
                        <a:pt x="119" y="612"/>
                        <a:pt x="119" y="612"/>
                      </a:cubicBezTo>
                      <a:cubicBezTo>
                        <a:pt x="117" y="623"/>
                        <a:pt x="117" y="623"/>
                        <a:pt x="117" y="623"/>
                      </a:cubicBezTo>
                      <a:cubicBezTo>
                        <a:pt x="113" y="648"/>
                        <a:pt x="119" y="671"/>
                        <a:pt x="134" y="688"/>
                      </a:cubicBezTo>
                      <a:cubicBezTo>
                        <a:pt x="146" y="704"/>
                        <a:pt x="165" y="714"/>
                        <a:pt x="187" y="716"/>
                      </a:cubicBezTo>
                      <a:cubicBezTo>
                        <a:pt x="190" y="716"/>
                        <a:pt x="194" y="717"/>
                        <a:pt x="198" y="717"/>
                      </a:cubicBezTo>
                      <a:cubicBezTo>
                        <a:pt x="217" y="717"/>
                        <a:pt x="231" y="712"/>
                        <a:pt x="233" y="711"/>
                      </a:cubicBezTo>
                      <a:cubicBezTo>
                        <a:pt x="437" y="618"/>
                        <a:pt x="437" y="618"/>
                        <a:pt x="437" y="618"/>
                      </a:cubicBezTo>
                      <a:cubicBezTo>
                        <a:pt x="600" y="702"/>
                        <a:pt x="750" y="718"/>
                        <a:pt x="803" y="646"/>
                      </a:cubicBezTo>
                      <a:cubicBezTo>
                        <a:pt x="871" y="553"/>
                        <a:pt x="758" y="355"/>
                        <a:pt x="550" y="202"/>
                      </a:cubicBezTo>
                      <a:close/>
                      <a:moveTo>
                        <a:pt x="217" y="647"/>
                      </a:moveTo>
                      <a:cubicBezTo>
                        <a:pt x="216" y="648"/>
                        <a:pt x="216" y="648"/>
                        <a:pt x="216" y="648"/>
                      </a:cubicBezTo>
                      <a:cubicBezTo>
                        <a:pt x="212" y="649"/>
                        <a:pt x="204" y="652"/>
                        <a:pt x="193" y="651"/>
                      </a:cubicBezTo>
                      <a:cubicBezTo>
                        <a:pt x="189" y="650"/>
                        <a:pt x="186" y="649"/>
                        <a:pt x="184" y="646"/>
                      </a:cubicBezTo>
                      <a:cubicBezTo>
                        <a:pt x="182" y="644"/>
                        <a:pt x="181" y="638"/>
                        <a:pt x="182" y="631"/>
                      </a:cubicBezTo>
                      <a:cubicBezTo>
                        <a:pt x="223" y="469"/>
                        <a:pt x="223" y="469"/>
                        <a:pt x="223" y="469"/>
                      </a:cubicBezTo>
                      <a:cubicBezTo>
                        <a:pt x="249" y="492"/>
                        <a:pt x="275" y="514"/>
                        <a:pt x="304" y="536"/>
                      </a:cubicBezTo>
                      <a:cubicBezTo>
                        <a:pt x="325" y="551"/>
                        <a:pt x="346" y="565"/>
                        <a:pt x="367" y="578"/>
                      </a:cubicBezTo>
                      <a:lnTo>
                        <a:pt x="217" y="64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/>
                </a:p>
              </p:txBody>
            </p:sp>
            <p:sp>
              <p:nvSpPr>
                <p:cNvPr id="243" name="Freeform 48">
                  <a:extLst>
                    <a:ext uri="{FF2B5EF4-FFF2-40B4-BE49-F238E27FC236}">
                      <a16:creationId xmlns:a16="http://schemas.microsoft.com/office/drawing/2014/main" id="{436D5740-16B6-19D0-617A-7973B8736C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" y="-290"/>
                  <a:ext cx="485" cy="485"/>
                </a:xfrm>
                <a:custGeom>
                  <a:avLst/>
                  <a:gdLst>
                    <a:gd name="T0" fmla="*/ 153 w 205"/>
                    <a:gd name="T1" fmla="*/ 177 h 205"/>
                    <a:gd name="T2" fmla="*/ 177 w 205"/>
                    <a:gd name="T3" fmla="*/ 52 h 205"/>
                    <a:gd name="T4" fmla="*/ 52 w 205"/>
                    <a:gd name="T5" fmla="*/ 28 h 205"/>
                    <a:gd name="T6" fmla="*/ 28 w 205"/>
                    <a:gd name="T7" fmla="*/ 153 h 205"/>
                    <a:gd name="T8" fmla="*/ 153 w 205"/>
                    <a:gd name="T9" fmla="*/ 177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5" h="205">
                      <a:moveTo>
                        <a:pt x="153" y="177"/>
                      </a:moveTo>
                      <a:cubicBezTo>
                        <a:pt x="194" y="149"/>
                        <a:pt x="205" y="93"/>
                        <a:pt x="177" y="52"/>
                      </a:cubicBezTo>
                      <a:cubicBezTo>
                        <a:pt x="149" y="11"/>
                        <a:pt x="93" y="0"/>
                        <a:pt x="52" y="28"/>
                      </a:cubicBezTo>
                      <a:cubicBezTo>
                        <a:pt x="11" y="56"/>
                        <a:pt x="0" y="112"/>
                        <a:pt x="28" y="153"/>
                      </a:cubicBezTo>
                      <a:cubicBezTo>
                        <a:pt x="56" y="195"/>
                        <a:pt x="112" y="205"/>
                        <a:pt x="153" y="17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/>
                </a:p>
              </p:txBody>
            </p:sp>
            <p:sp>
              <p:nvSpPr>
                <p:cNvPr id="244" name="Freeform 49">
                  <a:extLst>
                    <a:ext uri="{FF2B5EF4-FFF2-40B4-BE49-F238E27FC236}">
                      <a16:creationId xmlns:a16="http://schemas.microsoft.com/office/drawing/2014/main" id="{FE26C414-32D7-7096-05B4-74FECC3ECA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4" y="-1050"/>
                  <a:ext cx="6852" cy="6132"/>
                </a:xfrm>
                <a:custGeom>
                  <a:avLst/>
                  <a:gdLst>
                    <a:gd name="T0" fmla="*/ 2859 w 2901"/>
                    <a:gd name="T1" fmla="*/ 2104 h 2596"/>
                    <a:gd name="T2" fmla="*/ 1922 w 2901"/>
                    <a:gd name="T3" fmla="*/ 1359 h 2596"/>
                    <a:gd name="T4" fmla="*/ 1812 w 2901"/>
                    <a:gd name="T5" fmla="*/ 1376 h 2596"/>
                    <a:gd name="T6" fmla="*/ 1710 w 2901"/>
                    <a:gd name="T7" fmla="*/ 1535 h 2596"/>
                    <a:gd name="T8" fmla="*/ 1631 w 2901"/>
                    <a:gd name="T9" fmla="*/ 1471 h 2596"/>
                    <a:gd name="T10" fmla="*/ 1779 w 2901"/>
                    <a:gd name="T11" fmla="*/ 1252 h 2596"/>
                    <a:gd name="T12" fmla="*/ 1757 w 2901"/>
                    <a:gd name="T13" fmla="*/ 1147 h 2596"/>
                    <a:gd name="T14" fmla="*/ 1429 w 2901"/>
                    <a:gd name="T15" fmla="*/ 886 h 2596"/>
                    <a:gd name="T16" fmla="*/ 1322 w 2901"/>
                    <a:gd name="T17" fmla="*/ 890 h 2596"/>
                    <a:gd name="T18" fmla="*/ 1146 w 2901"/>
                    <a:gd name="T19" fmla="*/ 1081 h 2596"/>
                    <a:gd name="T20" fmla="*/ 1061 w 2901"/>
                    <a:gd name="T21" fmla="*/ 1013 h 2596"/>
                    <a:gd name="T22" fmla="*/ 1187 w 2901"/>
                    <a:gd name="T23" fmla="*/ 884 h 2596"/>
                    <a:gd name="T24" fmla="*/ 1180 w 2901"/>
                    <a:gd name="T25" fmla="*/ 774 h 2596"/>
                    <a:gd name="T26" fmla="*/ 249 w 2901"/>
                    <a:gd name="T27" fmla="*/ 28 h 2596"/>
                    <a:gd name="T28" fmla="*/ 134 w 2901"/>
                    <a:gd name="T29" fmla="*/ 41 h 2596"/>
                    <a:gd name="T30" fmla="*/ 0 w 2901"/>
                    <a:gd name="T31" fmla="*/ 208 h 2596"/>
                    <a:gd name="T32" fmla="*/ 122 w 2901"/>
                    <a:gd name="T33" fmla="*/ 297 h 2596"/>
                    <a:gd name="T34" fmla="*/ 59 w 2901"/>
                    <a:gd name="T35" fmla="*/ 628 h 2596"/>
                    <a:gd name="T36" fmla="*/ 56 w 2901"/>
                    <a:gd name="T37" fmla="*/ 629 h 2596"/>
                    <a:gd name="T38" fmla="*/ 765 w 2901"/>
                    <a:gd name="T39" fmla="*/ 1198 h 2596"/>
                    <a:gd name="T40" fmla="*/ 887 w 2901"/>
                    <a:gd name="T41" fmla="*/ 1190 h 2596"/>
                    <a:gd name="T42" fmla="*/ 988 w 2901"/>
                    <a:gd name="T43" fmla="*/ 1087 h 2596"/>
                    <a:gd name="T44" fmla="*/ 1076 w 2901"/>
                    <a:gd name="T45" fmla="*/ 1158 h 2596"/>
                    <a:gd name="T46" fmla="*/ 878 w 2901"/>
                    <a:gd name="T47" fmla="*/ 1374 h 2596"/>
                    <a:gd name="T48" fmla="*/ 900 w 2901"/>
                    <a:gd name="T49" fmla="*/ 1479 h 2596"/>
                    <a:gd name="T50" fmla="*/ 1305 w 2901"/>
                    <a:gd name="T51" fmla="*/ 1798 h 2596"/>
                    <a:gd name="T52" fmla="*/ 1412 w 2901"/>
                    <a:gd name="T53" fmla="*/ 1795 h 2596"/>
                    <a:gd name="T54" fmla="*/ 1572 w 2901"/>
                    <a:gd name="T55" fmla="*/ 1558 h 2596"/>
                    <a:gd name="T56" fmla="*/ 1653 w 2901"/>
                    <a:gd name="T57" fmla="*/ 1623 h 2596"/>
                    <a:gd name="T58" fmla="*/ 1579 w 2901"/>
                    <a:gd name="T59" fmla="*/ 1738 h 2596"/>
                    <a:gd name="T60" fmla="*/ 1600 w 2901"/>
                    <a:gd name="T61" fmla="*/ 1859 h 2596"/>
                    <a:gd name="T62" fmla="*/ 2492 w 2901"/>
                    <a:gd name="T63" fmla="*/ 2568 h 2596"/>
                    <a:gd name="T64" fmla="*/ 2607 w 2901"/>
                    <a:gd name="T65" fmla="*/ 2554 h 2596"/>
                    <a:gd name="T66" fmla="*/ 2873 w 2901"/>
                    <a:gd name="T67" fmla="*/ 2219 h 2596"/>
                    <a:gd name="T68" fmla="*/ 2859 w 2901"/>
                    <a:gd name="T69" fmla="*/ 2104 h 25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901" h="2596">
                      <a:moveTo>
                        <a:pt x="2859" y="2104"/>
                      </a:moveTo>
                      <a:cubicBezTo>
                        <a:pt x="1922" y="1359"/>
                        <a:pt x="1922" y="1359"/>
                        <a:pt x="1922" y="1359"/>
                      </a:cubicBezTo>
                      <a:cubicBezTo>
                        <a:pt x="1887" y="1331"/>
                        <a:pt x="1837" y="1338"/>
                        <a:pt x="1812" y="1376"/>
                      </a:cubicBezTo>
                      <a:cubicBezTo>
                        <a:pt x="1710" y="1535"/>
                        <a:pt x="1710" y="1535"/>
                        <a:pt x="1710" y="1535"/>
                      </a:cubicBezTo>
                      <a:cubicBezTo>
                        <a:pt x="1631" y="1471"/>
                        <a:pt x="1631" y="1471"/>
                        <a:pt x="1631" y="1471"/>
                      </a:cubicBezTo>
                      <a:cubicBezTo>
                        <a:pt x="1779" y="1252"/>
                        <a:pt x="1779" y="1252"/>
                        <a:pt x="1779" y="1252"/>
                      </a:cubicBezTo>
                      <a:cubicBezTo>
                        <a:pt x="1803" y="1223"/>
                        <a:pt x="1793" y="1176"/>
                        <a:pt x="1757" y="1147"/>
                      </a:cubicBezTo>
                      <a:cubicBezTo>
                        <a:pt x="1429" y="886"/>
                        <a:pt x="1429" y="886"/>
                        <a:pt x="1429" y="886"/>
                      </a:cubicBezTo>
                      <a:cubicBezTo>
                        <a:pt x="1393" y="858"/>
                        <a:pt x="1345" y="860"/>
                        <a:pt x="1322" y="890"/>
                      </a:cubicBezTo>
                      <a:cubicBezTo>
                        <a:pt x="1146" y="1081"/>
                        <a:pt x="1146" y="1081"/>
                        <a:pt x="1146" y="1081"/>
                      </a:cubicBezTo>
                      <a:cubicBezTo>
                        <a:pt x="1061" y="1013"/>
                        <a:pt x="1061" y="1013"/>
                        <a:pt x="1061" y="1013"/>
                      </a:cubicBezTo>
                      <a:cubicBezTo>
                        <a:pt x="1187" y="884"/>
                        <a:pt x="1187" y="884"/>
                        <a:pt x="1187" y="884"/>
                      </a:cubicBezTo>
                      <a:cubicBezTo>
                        <a:pt x="1218" y="852"/>
                        <a:pt x="1216" y="803"/>
                        <a:pt x="1180" y="774"/>
                      </a:cubicBezTo>
                      <a:cubicBezTo>
                        <a:pt x="249" y="28"/>
                        <a:pt x="249" y="28"/>
                        <a:pt x="249" y="28"/>
                      </a:cubicBezTo>
                      <a:cubicBezTo>
                        <a:pt x="214" y="0"/>
                        <a:pt x="162" y="6"/>
                        <a:pt x="134" y="41"/>
                      </a:cubicBezTo>
                      <a:cubicBezTo>
                        <a:pt x="0" y="208"/>
                        <a:pt x="0" y="208"/>
                        <a:pt x="0" y="208"/>
                      </a:cubicBezTo>
                      <a:cubicBezTo>
                        <a:pt x="48" y="224"/>
                        <a:pt x="92" y="252"/>
                        <a:pt x="122" y="297"/>
                      </a:cubicBezTo>
                      <a:cubicBezTo>
                        <a:pt x="196" y="406"/>
                        <a:pt x="167" y="554"/>
                        <a:pt x="59" y="628"/>
                      </a:cubicBezTo>
                      <a:cubicBezTo>
                        <a:pt x="58" y="628"/>
                        <a:pt x="57" y="629"/>
                        <a:pt x="56" y="629"/>
                      </a:cubicBezTo>
                      <a:cubicBezTo>
                        <a:pt x="765" y="1198"/>
                        <a:pt x="765" y="1198"/>
                        <a:pt x="765" y="1198"/>
                      </a:cubicBezTo>
                      <a:cubicBezTo>
                        <a:pt x="800" y="1226"/>
                        <a:pt x="855" y="1223"/>
                        <a:pt x="887" y="1190"/>
                      </a:cubicBezTo>
                      <a:cubicBezTo>
                        <a:pt x="988" y="1087"/>
                        <a:pt x="988" y="1087"/>
                        <a:pt x="988" y="1087"/>
                      </a:cubicBezTo>
                      <a:cubicBezTo>
                        <a:pt x="1076" y="1158"/>
                        <a:pt x="1076" y="1158"/>
                        <a:pt x="1076" y="1158"/>
                      </a:cubicBezTo>
                      <a:cubicBezTo>
                        <a:pt x="878" y="1374"/>
                        <a:pt x="878" y="1374"/>
                        <a:pt x="878" y="1374"/>
                      </a:cubicBezTo>
                      <a:cubicBezTo>
                        <a:pt x="854" y="1404"/>
                        <a:pt x="864" y="1451"/>
                        <a:pt x="900" y="1479"/>
                      </a:cubicBezTo>
                      <a:cubicBezTo>
                        <a:pt x="1305" y="1798"/>
                        <a:pt x="1305" y="1798"/>
                        <a:pt x="1305" y="1798"/>
                      </a:cubicBezTo>
                      <a:cubicBezTo>
                        <a:pt x="1340" y="1827"/>
                        <a:pt x="1388" y="1825"/>
                        <a:pt x="1412" y="1795"/>
                      </a:cubicBezTo>
                      <a:cubicBezTo>
                        <a:pt x="1572" y="1558"/>
                        <a:pt x="1572" y="1558"/>
                        <a:pt x="1572" y="1558"/>
                      </a:cubicBezTo>
                      <a:cubicBezTo>
                        <a:pt x="1653" y="1623"/>
                        <a:pt x="1653" y="1623"/>
                        <a:pt x="1653" y="1623"/>
                      </a:cubicBezTo>
                      <a:cubicBezTo>
                        <a:pt x="1579" y="1738"/>
                        <a:pt x="1579" y="1738"/>
                        <a:pt x="1579" y="1738"/>
                      </a:cubicBezTo>
                      <a:cubicBezTo>
                        <a:pt x="1555" y="1776"/>
                        <a:pt x="1565" y="1831"/>
                        <a:pt x="1600" y="1859"/>
                      </a:cubicBezTo>
                      <a:cubicBezTo>
                        <a:pt x="2492" y="2568"/>
                        <a:pt x="2492" y="2568"/>
                        <a:pt x="2492" y="2568"/>
                      </a:cubicBezTo>
                      <a:cubicBezTo>
                        <a:pt x="2527" y="2596"/>
                        <a:pt x="2579" y="2590"/>
                        <a:pt x="2607" y="2554"/>
                      </a:cubicBezTo>
                      <a:cubicBezTo>
                        <a:pt x="2873" y="2219"/>
                        <a:pt x="2873" y="2219"/>
                        <a:pt x="2873" y="2219"/>
                      </a:cubicBezTo>
                      <a:cubicBezTo>
                        <a:pt x="2901" y="2184"/>
                        <a:pt x="2895" y="2132"/>
                        <a:pt x="2859" y="210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/>
                </a:p>
              </p:txBody>
            </p:sp>
          </p:grpSp>
        </p:grpSp>
        <p:grpSp>
          <p:nvGrpSpPr>
            <p:cNvPr id="24" name="Group 396">
              <a:extLst>
                <a:ext uri="{FF2B5EF4-FFF2-40B4-BE49-F238E27FC236}">
                  <a16:creationId xmlns:a16="http://schemas.microsoft.com/office/drawing/2014/main" id="{C29F5199-1ADD-52C7-1BCB-E952B2B6EB66}"/>
                </a:ext>
              </a:extLst>
            </p:cNvPr>
            <p:cNvGrpSpPr/>
            <p:nvPr/>
          </p:nvGrpSpPr>
          <p:grpSpPr>
            <a:xfrm>
              <a:off x="6044107" y="4605676"/>
              <a:ext cx="230951" cy="225236"/>
              <a:chOff x="5604433" y="5366835"/>
              <a:chExt cx="676223" cy="676223"/>
            </a:xfrm>
          </p:grpSpPr>
          <p:sp>
            <p:nvSpPr>
              <p:cNvPr id="231" name="Oval 237">
                <a:extLst>
                  <a:ext uri="{FF2B5EF4-FFF2-40B4-BE49-F238E27FC236}">
                    <a16:creationId xmlns:a16="http://schemas.microsoft.com/office/drawing/2014/main" id="{57191697-F794-FEAE-BC6D-EBCA585D90B3}"/>
                  </a:ext>
                </a:extLst>
              </p:cNvPr>
              <p:cNvSpPr/>
              <p:nvPr/>
            </p:nvSpPr>
            <p:spPr>
              <a:xfrm>
                <a:off x="5604433" y="5366835"/>
                <a:ext cx="676223" cy="676223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85"/>
                  </a:spcBef>
                </a:pPr>
                <a:endParaRPr lang="en-US" sz="1100" cap="all" dirty="0">
                  <a:solidFill>
                    <a:srgbClr val="FFFFFF"/>
                  </a:solidFill>
                  <a:latin typeface="Trebuchet MS" panose="020B0603020202020204" pitchFamily="34" charset="0"/>
                </a:endParaRPr>
              </a:p>
            </p:txBody>
          </p:sp>
          <p:grpSp>
            <p:nvGrpSpPr>
              <p:cNvPr id="232" name="Group 81">
                <a:extLst>
                  <a:ext uri="{FF2B5EF4-FFF2-40B4-BE49-F238E27FC236}">
                    <a16:creationId xmlns:a16="http://schemas.microsoft.com/office/drawing/2014/main" id="{2518B512-C42F-DEA8-9B66-292A528BF49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683486" y="5545723"/>
                <a:ext cx="488104" cy="330375"/>
                <a:chOff x="860" y="213"/>
                <a:chExt cx="5759" cy="3898"/>
              </a:xfrm>
              <a:solidFill>
                <a:schemeClr val="bg1"/>
              </a:solidFill>
            </p:grpSpPr>
            <p:sp>
              <p:nvSpPr>
                <p:cNvPr id="233" name="Freeform 82">
                  <a:extLst>
                    <a:ext uri="{FF2B5EF4-FFF2-40B4-BE49-F238E27FC236}">
                      <a16:creationId xmlns:a16="http://schemas.microsoft.com/office/drawing/2014/main" id="{21D5D7C0-67D5-CC72-BD2A-47E34AA6F61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444" y="213"/>
                  <a:ext cx="3175" cy="3461"/>
                </a:xfrm>
                <a:custGeom>
                  <a:avLst/>
                  <a:gdLst>
                    <a:gd name="T0" fmla="*/ 1270 w 1344"/>
                    <a:gd name="T1" fmla="*/ 0 h 1465"/>
                    <a:gd name="T2" fmla="*/ 217 w 1344"/>
                    <a:gd name="T3" fmla="*/ 0 h 1465"/>
                    <a:gd name="T4" fmla="*/ 245 w 1344"/>
                    <a:gd name="T5" fmla="*/ 89 h 1465"/>
                    <a:gd name="T6" fmla="*/ 90 w 1344"/>
                    <a:gd name="T7" fmla="*/ 243 h 1465"/>
                    <a:gd name="T8" fmla="*/ 0 w 1344"/>
                    <a:gd name="T9" fmla="*/ 213 h 1465"/>
                    <a:gd name="T10" fmla="*/ 0 w 1344"/>
                    <a:gd name="T11" fmla="*/ 957 h 1465"/>
                    <a:gd name="T12" fmla="*/ 23 w 1344"/>
                    <a:gd name="T13" fmla="*/ 966 h 1465"/>
                    <a:gd name="T14" fmla="*/ 318 w 1344"/>
                    <a:gd name="T15" fmla="*/ 1106 h 1465"/>
                    <a:gd name="T16" fmla="*/ 318 w 1344"/>
                    <a:gd name="T17" fmla="*/ 1106 h 1465"/>
                    <a:gd name="T18" fmla="*/ 468 w 1344"/>
                    <a:gd name="T19" fmla="*/ 1119 h 1465"/>
                    <a:gd name="T20" fmla="*/ 654 w 1344"/>
                    <a:gd name="T21" fmla="*/ 1164 h 1465"/>
                    <a:gd name="T22" fmla="*/ 761 w 1344"/>
                    <a:gd name="T23" fmla="*/ 1221 h 1465"/>
                    <a:gd name="T24" fmla="*/ 824 w 1344"/>
                    <a:gd name="T25" fmla="*/ 1280 h 1465"/>
                    <a:gd name="T26" fmla="*/ 824 w 1344"/>
                    <a:gd name="T27" fmla="*/ 1280 h 1465"/>
                    <a:gd name="T28" fmla="*/ 834 w 1344"/>
                    <a:gd name="T29" fmla="*/ 1329 h 1465"/>
                    <a:gd name="T30" fmla="*/ 833 w 1344"/>
                    <a:gd name="T31" fmla="*/ 1346 h 1465"/>
                    <a:gd name="T32" fmla="*/ 810 w 1344"/>
                    <a:gd name="T33" fmla="*/ 1453 h 1465"/>
                    <a:gd name="T34" fmla="*/ 806 w 1344"/>
                    <a:gd name="T35" fmla="*/ 1465 h 1465"/>
                    <a:gd name="T36" fmla="*/ 1255 w 1344"/>
                    <a:gd name="T37" fmla="*/ 1465 h 1465"/>
                    <a:gd name="T38" fmla="*/ 1344 w 1344"/>
                    <a:gd name="T39" fmla="*/ 1376 h 1465"/>
                    <a:gd name="T40" fmla="*/ 1344 w 1344"/>
                    <a:gd name="T41" fmla="*/ 89 h 1465"/>
                    <a:gd name="T42" fmla="*/ 1270 w 1344"/>
                    <a:gd name="T43" fmla="*/ 0 h 1465"/>
                    <a:gd name="T44" fmla="*/ 347 w 1344"/>
                    <a:gd name="T45" fmla="*/ 981 h 1465"/>
                    <a:gd name="T46" fmla="*/ 240 w 1344"/>
                    <a:gd name="T47" fmla="*/ 981 h 1465"/>
                    <a:gd name="T48" fmla="*/ 240 w 1344"/>
                    <a:gd name="T49" fmla="*/ 836 h 1465"/>
                    <a:gd name="T50" fmla="*/ 347 w 1344"/>
                    <a:gd name="T51" fmla="*/ 836 h 1465"/>
                    <a:gd name="T52" fmla="*/ 347 w 1344"/>
                    <a:gd name="T53" fmla="*/ 981 h 1465"/>
                    <a:gd name="T54" fmla="*/ 347 w 1344"/>
                    <a:gd name="T55" fmla="*/ 665 h 1465"/>
                    <a:gd name="T56" fmla="*/ 240 w 1344"/>
                    <a:gd name="T57" fmla="*/ 665 h 1465"/>
                    <a:gd name="T58" fmla="*/ 240 w 1344"/>
                    <a:gd name="T59" fmla="*/ 520 h 1465"/>
                    <a:gd name="T60" fmla="*/ 347 w 1344"/>
                    <a:gd name="T61" fmla="*/ 520 h 1465"/>
                    <a:gd name="T62" fmla="*/ 347 w 1344"/>
                    <a:gd name="T63" fmla="*/ 665 h 1465"/>
                    <a:gd name="T64" fmla="*/ 735 w 1344"/>
                    <a:gd name="T65" fmla="*/ 1035 h 1465"/>
                    <a:gd name="T66" fmla="*/ 628 w 1344"/>
                    <a:gd name="T67" fmla="*/ 1035 h 1465"/>
                    <a:gd name="T68" fmla="*/ 628 w 1344"/>
                    <a:gd name="T69" fmla="*/ 890 h 1465"/>
                    <a:gd name="T70" fmla="*/ 735 w 1344"/>
                    <a:gd name="T71" fmla="*/ 890 h 1465"/>
                    <a:gd name="T72" fmla="*/ 735 w 1344"/>
                    <a:gd name="T73" fmla="*/ 1035 h 1465"/>
                    <a:gd name="T74" fmla="*/ 854 w 1344"/>
                    <a:gd name="T75" fmla="*/ 346 h 1465"/>
                    <a:gd name="T76" fmla="*/ 747 w 1344"/>
                    <a:gd name="T77" fmla="*/ 346 h 1465"/>
                    <a:gd name="T78" fmla="*/ 747 w 1344"/>
                    <a:gd name="T79" fmla="*/ 201 h 1465"/>
                    <a:gd name="T80" fmla="*/ 854 w 1344"/>
                    <a:gd name="T81" fmla="*/ 201 h 1465"/>
                    <a:gd name="T82" fmla="*/ 854 w 1344"/>
                    <a:gd name="T83" fmla="*/ 346 h 1465"/>
                    <a:gd name="T84" fmla="*/ 1107 w 1344"/>
                    <a:gd name="T85" fmla="*/ 795 h 1465"/>
                    <a:gd name="T86" fmla="*/ 1001 w 1344"/>
                    <a:gd name="T87" fmla="*/ 795 h 1465"/>
                    <a:gd name="T88" fmla="*/ 1001 w 1344"/>
                    <a:gd name="T89" fmla="*/ 649 h 1465"/>
                    <a:gd name="T90" fmla="*/ 1107 w 1344"/>
                    <a:gd name="T91" fmla="*/ 649 h 1465"/>
                    <a:gd name="T92" fmla="*/ 1107 w 1344"/>
                    <a:gd name="T93" fmla="*/ 795 h 1465"/>
                    <a:gd name="T94" fmla="*/ 1107 w 1344"/>
                    <a:gd name="T95" fmla="*/ 406 h 1465"/>
                    <a:gd name="T96" fmla="*/ 1001 w 1344"/>
                    <a:gd name="T97" fmla="*/ 406 h 1465"/>
                    <a:gd name="T98" fmla="*/ 1001 w 1344"/>
                    <a:gd name="T99" fmla="*/ 260 h 1465"/>
                    <a:gd name="T100" fmla="*/ 1107 w 1344"/>
                    <a:gd name="T101" fmla="*/ 260 h 1465"/>
                    <a:gd name="T102" fmla="*/ 1107 w 1344"/>
                    <a:gd name="T103" fmla="*/ 406 h 14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1344" h="1465">
                      <a:moveTo>
                        <a:pt x="1270" y="0"/>
                      </a:moveTo>
                      <a:cubicBezTo>
                        <a:pt x="217" y="0"/>
                        <a:pt x="217" y="0"/>
                        <a:pt x="217" y="0"/>
                      </a:cubicBezTo>
                      <a:cubicBezTo>
                        <a:pt x="234" y="26"/>
                        <a:pt x="245" y="56"/>
                        <a:pt x="245" y="89"/>
                      </a:cubicBezTo>
                      <a:cubicBezTo>
                        <a:pt x="245" y="174"/>
                        <a:pt x="176" y="243"/>
                        <a:pt x="90" y="243"/>
                      </a:cubicBezTo>
                      <a:cubicBezTo>
                        <a:pt x="56" y="243"/>
                        <a:pt x="25" y="232"/>
                        <a:pt x="0" y="213"/>
                      </a:cubicBezTo>
                      <a:cubicBezTo>
                        <a:pt x="0" y="957"/>
                        <a:pt x="0" y="957"/>
                        <a:pt x="0" y="957"/>
                      </a:cubicBezTo>
                      <a:cubicBezTo>
                        <a:pt x="9" y="960"/>
                        <a:pt x="17" y="963"/>
                        <a:pt x="23" y="966"/>
                      </a:cubicBezTo>
                      <a:cubicBezTo>
                        <a:pt x="46" y="975"/>
                        <a:pt x="284" y="1093"/>
                        <a:pt x="318" y="1106"/>
                      </a:cubicBezTo>
                      <a:cubicBezTo>
                        <a:pt x="318" y="1106"/>
                        <a:pt x="318" y="1106"/>
                        <a:pt x="318" y="1106"/>
                      </a:cubicBezTo>
                      <a:cubicBezTo>
                        <a:pt x="342" y="1106"/>
                        <a:pt x="427" y="1113"/>
                        <a:pt x="468" y="1119"/>
                      </a:cubicBezTo>
                      <a:cubicBezTo>
                        <a:pt x="594" y="1136"/>
                        <a:pt x="622" y="1155"/>
                        <a:pt x="654" y="1164"/>
                      </a:cubicBezTo>
                      <a:cubicBezTo>
                        <a:pt x="692" y="1176"/>
                        <a:pt x="730" y="1199"/>
                        <a:pt x="761" y="1221"/>
                      </a:cubicBezTo>
                      <a:cubicBezTo>
                        <a:pt x="792" y="1244"/>
                        <a:pt x="814" y="1262"/>
                        <a:pt x="824" y="1280"/>
                      </a:cubicBezTo>
                      <a:cubicBezTo>
                        <a:pt x="824" y="1280"/>
                        <a:pt x="824" y="1280"/>
                        <a:pt x="824" y="1280"/>
                      </a:cubicBezTo>
                      <a:cubicBezTo>
                        <a:pt x="832" y="1297"/>
                        <a:pt x="834" y="1315"/>
                        <a:pt x="834" y="1329"/>
                      </a:cubicBezTo>
                      <a:cubicBezTo>
                        <a:pt x="834" y="1335"/>
                        <a:pt x="834" y="1340"/>
                        <a:pt x="833" y="1346"/>
                      </a:cubicBezTo>
                      <a:cubicBezTo>
                        <a:pt x="832" y="1349"/>
                        <a:pt x="821" y="1416"/>
                        <a:pt x="810" y="1453"/>
                      </a:cubicBezTo>
                      <a:cubicBezTo>
                        <a:pt x="808" y="1457"/>
                        <a:pt x="807" y="1461"/>
                        <a:pt x="806" y="1465"/>
                      </a:cubicBezTo>
                      <a:cubicBezTo>
                        <a:pt x="1255" y="1465"/>
                        <a:pt x="1255" y="1465"/>
                        <a:pt x="1255" y="1465"/>
                      </a:cubicBezTo>
                      <a:cubicBezTo>
                        <a:pt x="1304" y="1465"/>
                        <a:pt x="1344" y="1425"/>
                        <a:pt x="1344" y="1376"/>
                      </a:cubicBezTo>
                      <a:cubicBezTo>
                        <a:pt x="1344" y="89"/>
                        <a:pt x="1344" y="89"/>
                        <a:pt x="1344" y="89"/>
                      </a:cubicBezTo>
                      <a:cubicBezTo>
                        <a:pt x="1344" y="40"/>
                        <a:pt x="1319" y="0"/>
                        <a:pt x="1270" y="0"/>
                      </a:cubicBezTo>
                      <a:close/>
                      <a:moveTo>
                        <a:pt x="347" y="981"/>
                      </a:moveTo>
                      <a:cubicBezTo>
                        <a:pt x="240" y="981"/>
                        <a:pt x="240" y="981"/>
                        <a:pt x="240" y="981"/>
                      </a:cubicBezTo>
                      <a:cubicBezTo>
                        <a:pt x="240" y="836"/>
                        <a:pt x="240" y="836"/>
                        <a:pt x="240" y="836"/>
                      </a:cubicBezTo>
                      <a:cubicBezTo>
                        <a:pt x="347" y="836"/>
                        <a:pt x="347" y="836"/>
                        <a:pt x="347" y="836"/>
                      </a:cubicBezTo>
                      <a:lnTo>
                        <a:pt x="347" y="981"/>
                      </a:lnTo>
                      <a:close/>
                      <a:moveTo>
                        <a:pt x="347" y="665"/>
                      </a:moveTo>
                      <a:cubicBezTo>
                        <a:pt x="240" y="665"/>
                        <a:pt x="240" y="665"/>
                        <a:pt x="240" y="665"/>
                      </a:cubicBezTo>
                      <a:cubicBezTo>
                        <a:pt x="240" y="520"/>
                        <a:pt x="240" y="520"/>
                        <a:pt x="240" y="520"/>
                      </a:cubicBezTo>
                      <a:cubicBezTo>
                        <a:pt x="347" y="520"/>
                        <a:pt x="347" y="520"/>
                        <a:pt x="347" y="520"/>
                      </a:cubicBezTo>
                      <a:lnTo>
                        <a:pt x="347" y="665"/>
                      </a:lnTo>
                      <a:close/>
                      <a:moveTo>
                        <a:pt x="735" y="1035"/>
                      </a:moveTo>
                      <a:cubicBezTo>
                        <a:pt x="628" y="1035"/>
                        <a:pt x="628" y="1035"/>
                        <a:pt x="628" y="1035"/>
                      </a:cubicBezTo>
                      <a:cubicBezTo>
                        <a:pt x="628" y="890"/>
                        <a:pt x="628" y="890"/>
                        <a:pt x="628" y="890"/>
                      </a:cubicBezTo>
                      <a:cubicBezTo>
                        <a:pt x="735" y="890"/>
                        <a:pt x="735" y="890"/>
                        <a:pt x="735" y="890"/>
                      </a:cubicBezTo>
                      <a:lnTo>
                        <a:pt x="735" y="1035"/>
                      </a:lnTo>
                      <a:close/>
                      <a:moveTo>
                        <a:pt x="854" y="346"/>
                      </a:moveTo>
                      <a:cubicBezTo>
                        <a:pt x="747" y="346"/>
                        <a:pt x="747" y="346"/>
                        <a:pt x="747" y="346"/>
                      </a:cubicBezTo>
                      <a:cubicBezTo>
                        <a:pt x="747" y="201"/>
                        <a:pt x="747" y="201"/>
                        <a:pt x="747" y="201"/>
                      </a:cubicBezTo>
                      <a:cubicBezTo>
                        <a:pt x="854" y="201"/>
                        <a:pt x="854" y="201"/>
                        <a:pt x="854" y="201"/>
                      </a:cubicBezTo>
                      <a:lnTo>
                        <a:pt x="854" y="346"/>
                      </a:lnTo>
                      <a:close/>
                      <a:moveTo>
                        <a:pt x="1107" y="795"/>
                      </a:moveTo>
                      <a:cubicBezTo>
                        <a:pt x="1001" y="795"/>
                        <a:pt x="1001" y="795"/>
                        <a:pt x="1001" y="795"/>
                      </a:cubicBezTo>
                      <a:cubicBezTo>
                        <a:pt x="1001" y="649"/>
                        <a:pt x="1001" y="649"/>
                        <a:pt x="1001" y="649"/>
                      </a:cubicBezTo>
                      <a:cubicBezTo>
                        <a:pt x="1107" y="649"/>
                        <a:pt x="1107" y="649"/>
                        <a:pt x="1107" y="649"/>
                      </a:cubicBezTo>
                      <a:lnTo>
                        <a:pt x="1107" y="795"/>
                      </a:lnTo>
                      <a:close/>
                      <a:moveTo>
                        <a:pt x="1107" y="406"/>
                      </a:moveTo>
                      <a:cubicBezTo>
                        <a:pt x="1001" y="406"/>
                        <a:pt x="1001" y="406"/>
                        <a:pt x="1001" y="406"/>
                      </a:cubicBezTo>
                      <a:cubicBezTo>
                        <a:pt x="1001" y="260"/>
                        <a:pt x="1001" y="260"/>
                        <a:pt x="1001" y="260"/>
                      </a:cubicBezTo>
                      <a:cubicBezTo>
                        <a:pt x="1107" y="260"/>
                        <a:pt x="1107" y="260"/>
                        <a:pt x="1107" y="260"/>
                      </a:cubicBezTo>
                      <a:lnTo>
                        <a:pt x="1107" y="4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/>
                </a:p>
              </p:txBody>
            </p:sp>
            <p:sp>
              <p:nvSpPr>
                <p:cNvPr id="234" name="Oval 83">
                  <a:extLst>
                    <a:ext uri="{FF2B5EF4-FFF2-40B4-BE49-F238E27FC236}">
                      <a16:creationId xmlns:a16="http://schemas.microsoft.com/office/drawing/2014/main" id="{9A2096AC-6CB1-6A51-1361-7B2AB76789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20" y="282"/>
                  <a:ext cx="278" cy="276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/>
                </a:p>
              </p:txBody>
            </p:sp>
            <p:sp>
              <p:nvSpPr>
                <p:cNvPr id="235" name="Freeform 84">
                  <a:extLst>
                    <a:ext uri="{FF2B5EF4-FFF2-40B4-BE49-F238E27FC236}">
                      <a16:creationId xmlns:a16="http://schemas.microsoft.com/office/drawing/2014/main" id="{94DA5D20-98D7-BFCE-82BA-D974140628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94" y="2141"/>
                  <a:ext cx="449" cy="274"/>
                </a:xfrm>
                <a:custGeom>
                  <a:avLst/>
                  <a:gdLst>
                    <a:gd name="T0" fmla="*/ 152 w 190"/>
                    <a:gd name="T1" fmla="*/ 38 h 116"/>
                    <a:gd name="T2" fmla="*/ 88 w 190"/>
                    <a:gd name="T3" fmla="*/ 3 h 116"/>
                    <a:gd name="T4" fmla="*/ 21 w 190"/>
                    <a:gd name="T5" fmla="*/ 38 h 116"/>
                    <a:gd name="T6" fmla="*/ 0 w 190"/>
                    <a:gd name="T7" fmla="*/ 116 h 116"/>
                    <a:gd name="T8" fmla="*/ 190 w 190"/>
                    <a:gd name="T9" fmla="*/ 116 h 116"/>
                    <a:gd name="T10" fmla="*/ 152 w 190"/>
                    <a:gd name="T11" fmla="*/ 38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90" h="116">
                      <a:moveTo>
                        <a:pt x="152" y="38"/>
                      </a:moveTo>
                      <a:cubicBezTo>
                        <a:pt x="134" y="0"/>
                        <a:pt x="88" y="3"/>
                        <a:pt x="88" y="3"/>
                      </a:cubicBezTo>
                      <a:cubicBezTo>
                        <a:pt x="39" y="7"/>
                        <a:pt x="21" y="38"/>
                        <a:pt x="21" y="38"/>
                      </a:cubicBezTo>
                      <a:cubicBezTo>
                        <a:pt x="0" y="116"/>
                        <a:pt x="0" y="116"/>
                        <a:pt x="0" y="116"/>
                      </a:cubicBezTo>
                      <a:cubicBezTo>
                        <a:pt x="190" y="116"/>
                        <a:pt x="190" y="116"/>
                        <a:pt x="190" y="116"/>
                      </a:cubicBezTo>
                      <a:lnTo>
                        <a:pt x="152" y="3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/>
                </a:p>
              </p:txBody>
            </p:sp>
            <p:sp>
              <p:nvSpPr>
                <p:cNvPr id="236" name="Freeform 85">
                  <a:extLst>
                    <a:ext uri="{FF2B5EF4-FFF2-40B4-BE49-F238E27FC236}">
                      <a16:creationId xmlns:a16="http://schemas.microsoft.com/office/drawing/2014/main" id="{B88BF34A-60CC-FC79-4A0F-D2D3AA2696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0" y="2488"/>
                  <a:ext cx="4455" cy="1623"/>
                </a:xfrm>
                <a:custGeom>
                  <a:avLst/>
                  <a:gdLst>
                    <a:gd name="T0" fmla="*/ 1720 w 1886"/>
                    <a:gd name="T1" fmla="*/ 243 h 687"/>
                    <a:gd name="T2" fmla="*/ 1537 w 1886"/>
                    <a:gd name="T3" fmla="*/ 199 h 687"/>
                    <a:gd name="T4" fmla="*/ 1387 w 1886"/>
                    <a:gd name="T5" fmla="*/ 186 h 687"/>
                    <a:gd name="T6" fmla="*/ 1088 w 1886"/>
                    <a:gd name="T7" fmla="*/ 45 h 687"/>
                    <a:gd name="T8" fmla="*/ 937 w 1886"/>
                    <a:gd name="T9" fmla="*/ 12 h 687"/>
                    <a:gd name="T10" fmla="*/ 547 w 1886"/>
                    <a:gd name="T11" fmla="*/ 21 h 687"/>
                    <a:gd name="T12" fmla="*/ 265 w 1886"/>
                    <a:gd name="T13" fmla="*/ 143 h 687"/>
                    <a:gd name="T14" fmla="*/ 203 w 1886"/>
                    <a:gd name="T15" fmla="*/ 155 h 687"/>
                    <a:gd name="T16" fmla="*/ 60 w 1886"/>
                    <a:gd name="T17" fmla="*/ 157 h 687"/>
                    <a:gd name="T18" fmla="*/ 12 w 1886"/>
                    <a:gd name="T19" fmla="*/ 185 h 687"/>
                    <a:gd name="T20" fmla="*/ 4 w 1886"/>
                    <a:gd name="T21" fmla="*/ 411 h 687"/>
                    <a:gd name="T22" fmla="*/ 40 w 1886"/>
                    <a:gd name="T23" fmla="*/ 472 h 687"/>
                    <a:gd name="T24" fmla="*/ 74 w 1886"/>
                    <a:gd name="T25" fmla="*/ 515 h 687"/>
                    <a:gd name="T26" fmla="*/ 199 w 1886"/>
                    <a:gd name="T27" fmla="*/ 531 h 687"/>
                    <a:gd name="T28" fmla="*/ 379 w 1886"/>
                    <a:gd name="T29" fmla="*/ 687 h 687"/>
                    <a:gd name="T30" fmla="*/ 560 w 1886"/>
                    <a:gd name="T31" fmla="*/ 534 h 687"/>
                    <a:gd name="T32" fmla="*/ 1329 w 1886"/>
                    <a:gd name="T33" fmla="*/ 535 h 687"/>
                    <a:gd name="T34" fmla="*/ 1509 w 1886"/>
                    <a:gd name="T35" fmla="*/ 687 h 687"/>
                    <a:gd name="T36" fmla="*/ 1683 w 1886"/>
                    <a:gd name="T37" fmla="*/ 560 h 687"/>
                    <a:gd name="T38" fmla="*/ 1749 w 1886"/>
                    <a:gd name="T39" fmla="*/ 541 h 687"/>
                    <a:gd name="T40" fmla="*/ 1852 w 1886"/>
                    <a:gd name="T41" fmla="*/ 526 h 687"/>
                    <a:gd name="T42" fmla="*/ 1884 w 1886"/>
                    <a:gd name="T43" fmla="*/ 399 h 687"/>
                    <a:gd name="T44" fmla="*/ 1877 w 1886"/>
                    <a:gd name="T45" fmla="*/ 348 h 687"/>
                    <a:gd name="T46" fmla="*/ 1720 w 1886"/>
                    <a:gd name="T47" fmla="*/ 243 h 6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886" h="687">
                      <a:moveTo>
                        <a:pt x="1720" y="243"/>
                      </a:moveTo>
                      <a:cubicBezTo>
                        <a:pt x="1685" y="232"/>
                        <a:pt x="1662" y="216"/>
                        <a:pt x="1537" y="199"/>
                      </a:cubicBezTo>
                      <a:cubicBezTo>
                        <a:pt x="1495" y="193"/>
                        <a:pt x="1398" y="185"/>
                        <a:pt x="1387" y="186"/>
                      </a:cubicBezTo>
                      <a:cubicBezTo>
                        <a:pt x="1363" y="179"/>
                        <a:pt x="1109" y="53"/>
                        <a:pt x="1088" y="45"/>
                      </a:cubicBezTo>
                      <a:cubicBezTo>
                        <a:pt x="1064" y="34"/>
                        <a:pt x="1012" y="17"/>
                        <a:pt x="937" y="12"/>
                      </a:cubicBezTo>
                      <a:cubicBezTo>
                        <a:pt x="868" y="8"/>
                        <a:pt x="655" y="0"/>
                        <a:pt x="547" y="21"/>
                      </a:cubicBezTo>
                      <a:cubicBezTo>
                        <a:pt x="444" y="61"/>
                        <a:pt x="411" y="108"/>
                        <a:pt x="265" y="143"/>
                      </a:cubicBezTo>
                      <a:cubicBezTo>
                        <a:pt x="256" y="148"/>
                        <a:pt x="207" y="154"/>
                        <a:pt x="203" y="155"/>
                      </a:cubicBezTo>
                      <a:cubicBezTo>
                        <a:pt x="139" y="158"/>
                        <a:pt x="110" y="153"/>
                        <a:pt x="60" y="157"/>
                      </a:cubicBezTo>
                      <a:cubicBezTo>
                        <a:pt x="34" y="160"/>
                        <a:pt x="11" y="171"/>
                        <a:pt x="12" y="185"/>
                      </a:cubicBezTo>
                      <a:cubicBezTo>
                        <a:pt x="13" y="199"/>
                        <a:pt x="0" y="397"/>
                        <a:pt x="4" y="411"/>
                      </a:cubicBezTo>
                      <a:cubicBezTo>
                        <a:pt x="10" y="432"/>
                        <a:pt x="16" y="450"/>
                        <a:pt x="40" y="472"/>
                      </a:cubicBezTo>
                      <a:cubicBezTo>
                        <a:pt x="37" y="491"/>
                        <a:pt x="55" y="507"/>
                        <a:pt x="74" y="515"/>
                      </a:cubicBezTo>
                      <a:cubicBezTo>
                        <a:pt x="92" y="521"/>
                        <a:pt x="171" y="519"/>
                        <a:pt x="199" y="531"/>
                      </a:cubicBezTo>
                      <a:cubicBezTo>
                        <a:pt x="212" y="619"/>
                        <a:pt x="287" y="687"/>
                        <a:pt x="379" y="687"/>
                      </a:cubicBezTo>
                      <a:cubicBezTo>
                        <a:pt x="470" y="687"/>
                        <a:pt x="545" y="621"/>
                        <a:pt x="560" y="534"/>
                      </a:cubicBezTo>
                      <a:cubicBezTo>
                        <a:pt x="722" y="538"/>
                        <a:pt x="1323" y="536"/>
                        <a:pt x="1329" y="535"/>
                      </a:cubicBezTo>
                      <a:cubicBezTo>
                        <a:pt x="1344" y="621"/>
                        <a:pt x="1418" y="687"/>
                        <a:pt x="1509" y="687"/>
                      </a:cubicBezTo>
                      <a:cubicBezTo>
                        <a:pt x="1591" y="687"/>
                        <a:pt x="1659" y="633"/>
                        <a:pt x="1683" y="560"/>
                      </a:cubicBezTo>
                      <a:cubicBezTo>
                        <a:pt x="1688" y="549"/>
                        <a:pt x="1729" y="543"/>
                        <a:pt x="1749" y="541"/>
                      </a:cubicBezTo>
                      <a:cubicBezTo>
                        <a:pt x="1768" y="539"/>
                        <a:pt x="1838" y="532"/>
                        <a:pt x="1852" y="526"/>
                      </a:cubicBezTo>
                      <a:cubicBezTo>
                        <a:pt x="1865" y="520"/>
                        <a:pt x="1882" y="407"/>
                        <a:pt x="1884" y="399"/>
                      </a:cubicBezTo>
                      <a:cubicBezTo>
                        <a:pt x="1886" y="392"/>
                        <a:pt x="1886" y="366"/>
                        <a:pt x="1877" y="348"/>
                      </a:cubicBezTo>
                      <a:cubicBezTo>
                        <a:pt x="1868" y="330"/>
                        <a:pt x="1789" y="264"/>
                        <a:pt x="1720" y="2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/>
                </a:p>
              </p:txBody>
            </p:sp>
          </p:grpSp>
        </p:grpSp>
        <p:grpSp>
          <p:nvGrpSpPr>
            <p:cNvPr id="25" name="Group 403">
              <a:extLst>
                <a:ext uri="{FF2B5EF4-FFF2-40B4-BE49-F238E27FC236}">
                  <a16:creationId xmlns:a16="http://schemas.microsoft.com/office/drawing/2014/main" id="{93C56CEA-C608-E789-009F-7E6C0E1E0260}"/>
                </a:ext>
              </a:extLst>
            </p:cNvPr>
            <p:cNvGrpSpPr/>
            <p:nvPr/>
          </p:nvGrpSpPr>
          <p:grpSpPr>
            <a:xfrm>
              <a:off x="6302968" y="4606292"/>
              <a:ext cx="230951" cy="225236"/>
              <a:chOff x="7885433" y="3085836"/>
              <a:chExt cx="676223" cy="676223"/>
            </a:xfrm>
          </p:grpSpPr>
          <p:sp>
            <p:nvSpPr>
              <p:cNvPr id="226" name="Oval 232">
                <a:extLst>
                  <a:ext uri="{FF2B5EF4-FFF2-40B4-BE49-F238E27FC236}">
                    <a16:creationId xmlns:a16="http://schemas.microsoft.com/office/drawing/2014/main" id="{DCF36863-7398-01F3-763C-837DC8FBE87A}"/>
                  </a:ext>
                </a:extLst>
              </p:cNvPr>
              <p:cNvSpPr/>
              <p:nvPr/>
            </p:nvSpPr>
            <p:spPr>
              <a:xfrm rot="5400000">
                <a:off x="7885433" y="3085836"/>
                <a:ext cx="676223" cy="676223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85"/>
                  </a:spcBef>
                </a:pPr>
                <a:endParaRPr lang="en-US" sz="1100" cap="all" dirty="0">
                  <a:solidFill>
                    <a:srgbClr val="FFFFFF"/>
                  </a:solidFill>
                  <a:latin typeface="Trebuchet MS" panose="020B0603020202020204" pitchFamily="34" charset="0"/>
                </a:endParaRPr>
              </a:p>
            </p:txBody>
          </p:sp>
          <p:grpSp>
            <p:nvGrpSpPr>
              <p:cNvPr id="227" name="Group 89">
                <a:extLst>
                  <a:ext uri="{FF2B5EF4-FFF2-40B4-BE49-F238E27FC236}">
                    <a16:creationId xmlns:a16="http://schemas.microsoft.com/office/drawing/2014/main" id="{A2307024-9874-DC23-DE62-093A3E8CA99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992247" y="3323090"/>
                <a:ext cx="462595" cy="201715"/>
                <a:chOff x="1463" y="1162"/>
                <a:chExt cx="4566" cy="1991"/>
              </a:xfrm>
              <a:solidFill>
                <a:schemeClr val="bg1"/>
              </a:solidFill>
            </p:grpSpPr>
            <p:sp>
              <p:nvSpPr>
                <p:cNvPr id="228" name="Freeform 90">
                  <a:extLst>
                    <a:ext uri="{FF2B5EF4-FFF2-40B4-BE49-F238E27FC236}">
                      <a16:creationId xmlns:a16="http://schemas.microsoft.com/office/drawing/2014/main" id="{627F5E8D-4DF3-0F48-D43D-E03220BA0C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89" y="2031"/>
                  <a:ext cx="1507" cy="1122"/>
                </a:xfrm>
                <a:custGeom>
                  <a:avLst/>
                  <a:gdLst>
                    <a:gd name="T0" fmla="*/ 592 w 638"/>
                    <a:gd name="T1" fmla="*/ 0 h 475"/>
                    <a:gd name="T2" fmla="*/ 61 w 638"/>
                    <a:gd name="T3" fmla="*/ 0 h 475"/>
                    <a:gd name="T4" fmla="*/ 0 w 638"/>
                    <a:gd name="T5" fmla="*/ 63 h 475"/>
                    <a:gd name="T6" fmla="*/ 0 w 638"/>
                    <a:gd name="T7" fmla="*/ 428 h 475"/>
                    <a:gd name="T8" fmla="*/ 46 w 638"/>
                    <a:gd name="T9" fmla="*/ 475 h 475"/>
                    <a:gd name="T10" fmla="*/ 592 w 638"/>
                    <a:gd name="T11" fmla="*/ 475 h 475"/>
                    <a:gd name="T12" fmla="*/ 638 w 638"/>
                    <a:gd name="T13" fmla="*/ 428 h 475"/>
                    <a:gd name="T14" fmla="*/ 638 w 638"/>
                    <a:gd name="T15" fmla="*/ 47 h 475"/>
                    <a:gd name="T16" fmla="*/ 592 w 638"/>
                    <a:gd name="T17" fmla="*/ 0 h 4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38" h="475">
                      <a:moveTo>
                        <a:pt x="592" y="0"/>
                      </a:moveTo>
                      <a:cubicBezTo>
                        <a:pt x="61" y="0"/>
                        <a:pt x="61" y="0"/>
                        <a:pt x="61" y="0"/>
                      </a:cubicBezTo>
                      <a:cubicBezTo>
                        <a:pt x="10" y="1"/>
                        <a:pt x="3" y="18"/>
                        <a:pt x="0" y="63"/>
                      </a:cubicBezTo>
                      <a:cubicBezTo>
                        <a:pt x="0" y="428"/>
                        <a:pt x="0" y="428"/>
                        <a:pt x="0" y="428"/>
                      </a:cubicBezTo>
                      <a:cubicBezTo>
                        <a:pt x="0" y="454"/>
                        <a:pt x="21" y="475"/>
                        <a:pt x="46" y="475"/>
                      </a:cubicBezTo>
                      <a:cubicBezTo>
                        <a:pt x="592" y="475"/>
                        <a:pt x="592" y="475"/>
                        <a:pt x="592" y="475"/>
                      </a:cubicBezTo>
                      <a:cubicBezTo>
                        <a:pt x="617" y="475"/>
                        <a:pt x="638" y="454"/>
                        <a:pt x="638" y="428"/>
                      </a:cubicBezTo>
                      <a:cubicBezTo>
                        <a:pt x="638" y="47"/>
                        <a:pt x="638" y="47"/>
                        <a:pt x="638" y="47"/>
                      </a:cubicBezTo>
                      <a:cubicBezTo>
                        <a:pt x="638" y="21"/>
                        <a:pt x="617" y="0"/>
                        <a:pt x="59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/>
                </a:p>
              </p:txBody>
            </p:sp>
            <p:sp>
              <p:nvSpPr>
                <p:cNvPr id="229" name="Freeform 91">
                  <a:extLst>
                    <a:ext uri="{FF2B5EF4-FFF2-40B4-BE49-F238E27FC236}">
                      <a16:creationId xmlns:a16="http://schemas.microsoft.com/office/drawing/2014/main" id="{0641A4CF-FD0C-BFDC-66C8-E71C3219975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63" y="1162"/>
                  <a:ext cx="4566" cy="1988"/>
                </a:xfrm>
                <a:custGeom>
                  <a:avLst/>
                  <a:gdLst>
                    <a:gd name="T0" fmla="*/ 1884 w 1933"/>
                    <a:gd name="T1" fmla="*/ 272 h 842"/>
                    <a:gd name="T2" fmla="*/ 964 w 1933"/>
                    <a:gd name="T3" fmla="*/ 0 h 842"/>
                    <a:gd name="T4" fmla="*/ 218 w 1933"/>
                    <a:gd name="T5" fmla="*/ 165 h 842"/>
                    <a:gd name="T6" fmla="*/ 223 w 1933"/>
                    <a:gd name="T7" fmla="*/ 213 h 842"/>
                    <a:gd name="T8" fmla="*/ 82 w 1933"/>
                    <a:gd name="T9" fmla="*/ 328 h 842"/>
                    <a:gd name="T10" fmla="*/ 19 w 1933"/>
                    <a:gd name="T11" fmla="*/ 302 h 842"/>
                    <a:gd name="T12" fmla="*/ 0 w 1933"/>
                    <a:gd name="T13" fmla="*/ 377 h 842"/>
                    <a:gd name="T14" fmla="*/ 0 w 1933"/>
                    <a:gd name="T15" fmla="*/ 768 h 842"/>
                    <a:gd name="T16" fmla="*/ 74 w 1933"/>
                    <a:gd name="T17" fmla="*/ 842 h 842"/>
                    <a:gd name="T18" fmla="*/ 595 w 1933"/>
                    <a:gd name="T19" fmla="*/ 842 h 842"/>
                    <a:gd name="T20" fmla="*/ 595 w 1933"/>
                    <a:gd name="T21" fmla="*/ 390 h 842"/>
                    <a:gd name="T22" fmla="*/ 666 w 1933"/>
                    <a:gd name="T23" fmla="*/ 317 h 842"/>
                    <a:gd name="T24" fmla="*/ 1283 w 1933"/>
                    <a:gd name="T25" fmla="*/ 317 h 842"/>
                    <a:gd name="T26" fmla="*/ 1336 w 1933"/>
                    <a:gd name="T27" fmla="*/ 371 h 842"/>
                    <a:gd name="T28" fmla="*/ 1336 w 1933"/>
                    <a:gd name="T29" fmla="*/ 842 h 842"/>
                    <a:gd name="T30" fmla="*/ 1856 w 1933"/>
                    <a:gd name="T31" fmla="*/ 842 h 842"/>
                    <a:gd name="T32" fmla="*/ 1930 w 1933"/>
                    <a:gd name="T33" fmla="*/ 768 h 842"/>
                    <a:gd name="T34" fmla="*/ 1930 w 1933"/>
                    <a:gd name="T35" fmla="*/ 371 h 842"/>
                    <a:gd name="T36" fmla="*/ 1884 w 1933"/>
                    <a:gd name="T37" fmla="*/ 272 h 842"/>
                    <a:gd name="T38" fmla="*/ 177 w 1933"/>
                    <a:gd name="T39" fmla="*/ 798 h 842"/>
                    <a:gd name="T40" fmla="*/ 89 w 1933"/>
                    <a:gd name="T41" fmla="*/ 798 h 842"/>
                    <a:gd name="T42" fmla="*/ 89 w 1933"/>
                    <a:gd name="T43" fmla="*/ 437 h 842"/>
                    <a:gd name="T44" fmla="*/ 177 w 1933"/>
                    <a:gd name="T45" fmla="*/ 388 h 842"/>
                    <a:gd name="T46" fmla="*/ 177 w 1933"/>
                    <a:gd name="T47" fmla="*/ 798 h 842"/>
                    <a:gd name="T48" fmla="*/ 338 w 1933"/>
                    <a:gd name="T49" fmla="*/ 798 h 842"/>
                    <a:gd name="T50" fmla="*/ 250 w 1933"/>
                    <a:gd name="T51" fmla="*/ 798 h 842"/>
                    <a:gd name="T52" fmla="*/ 250 w 1933"/>
                    <a:gd name="T53" fmla="*/ 355 h 842"/>
                    <a:gd name="T54" fmla="*/ 338 w 1933"/>
                    <a:gd name="T55" fmla="*/ 323 h 842"/>
                    <a:gd name="T56" fmla="*/ 338 w 1933"/>
                    <a:gd name="T57" fmla="*/ 798 h 842"/>
                    <a:gd name="T58" fmla="*/ 499 w 1933"/>
                    <a:gd name="T59" fmla="*/ 798 h 842"/>
                    <a:gd name="T60" fmla="*/ 412 w 1933"/>
                    <a:gd name="T61" fmla="*/ 798 h 842"/>
                    <a:gd name="T62" fmla="*/ 412 w 1933"/>
                    <a:gd name="T63" fmla="*/ 301 h 842"/>
                    <a:gd name="T64" fmla="*/ 499 w 1933"/>
                    <a:gd name="T65" fmla="*/ 280 h 842"/>
                    <a:gd name="T66" fmla="*/ 499 w 1933"/>
                    <a:gd name="T67" fmla="*/ 798 h 842"/>
                    <a:gd name="T68" fmla="*/ 1503 w 1933"/>
                    <a:gd name="T69" fmla="*/ 798 h 842"/>
                    <a:gd name="T70" fmla="*/ 1415 w 1933"/>
                    <a:gd name="T71" fmla="*/ 798 h 842"/>
                    <a:gd name="T72" fmla="*/ 1415 w 1933"/>
                    <a:gd name="T73" fmla="*/ 278 h 842"/>
                    <a:gd name="T74" fmla="*/ 1503 w 1933"/>
                    <a:gd name="T75" fmla="*/ 298 h 842"/>
                    <a:gd name="T76" fmla="*/ 1503 w 1933"/>
                    <a:gd name="T77" fmla="*/ 798 h 842"/>
                    <a:gd name="T78" fmla="*/ 1664 w 1933"/>
                    <a:gd name="T79" fmla="*/ 798 h 842"/>
                    <a:gd name="T80" fmla="*/ 1577 w 1933"/>
                    <a:gd name="T81" fmla="*/ 798 h 842"/>
                    <a:gd name="T82" fmla="*/ 1577 w 1933"/>
                    <a:gd name="T83" fmla="*/ 320 h 842"/>
                    <a:gd name="T84" fmla="*/ 1664 w 1933"/>
                    <a:gd name="T85" fmla="*/ 350 h 842"/>
                    <a:gd name="T86" fmla="*/ 1664 w 1933"/>
                    <a:gd name="T87" fmla="*/ 798 h 842"/>
                    <a:gd name="T88" fmla="*/ 1826 w 1933"/>
                    <a:gd name="T89" fmla="*/ 798 h 842"/>
                    <a:gd name="T90" fmla="*/ 1738 w 1933"/>
                    <a:gd name="T91" fmla="*/ 798 h 842"/>
                    <a:gd name="T92" fmla="*/ 1738 w 1933"/>
                    <a:gd name="T93" fmla="*/ 382 h 842"/>
                    <a:gd name="T94" fmla="*/ 1826 w 1933"/>
                    <a:gd name="T95" fmla="*/ 429 h 842"/>
                    <a:gd name="T96" fmla="*/ 1826 w 1933"/>
                    <a:gd name="T97" fmla="*/ 798 h 8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933" h="842">
                      <a:moveTo>
                        <a:pt x="1884" y="272"/>
                      </a:moveTo>
                      <a:cubicBezTo>
                        <a:pt x="1707" y="134"/>
                        <a:pt x="1363" y="0"/>
                        <a:pt x="964" y="0"/>
                      </a:cubicBezTo>
                      <a:cubicBezTo>
                        <a:pt x="672" y="0"/>
                        <a:pt x="408" y="71"/>
                        <a:pt x="218" y="165"/>
                      </a:cubicBezTo>
                      <a:cubicBezTo>
                        <a:pt x="223" y="180"/>
                        <a:pt x="225" y="196"/>
                        <a:pt x="223" y="213"/>
                      </a:cubicBezTo>
                      <a:cubicBezTo>
                        <a:pt x="216" y="284"/>
                        <a:pt x="153" y="335"/>
                        <a:pt x="82" y="328"/>
                      </a:cubicBezTo>
                      <a:cubicBezTo>
                        <a:pt x="58" y="325"/>
                        <a:pt x="37" y="316"/>
                        <a:pt x="19" y="302"/>
                      </a:cubicBezTo>
                      <a:cubicBezTo>
                        <a:pt x="9" y="319"/>
                        <a:pt x="0" y="343"/>
                        <a:pt x="0" y="377"/>
                      </a:cubicBezTo>
                      <a:cubicBezTo>
                        <a:pt x="0" y="768"/>
                        <a:pt x="0" y="768"/>
                        <a:pt x="0" y="768"/>
                      </a:cubicBezTo>
                      <a:cubicBezTo>
                        <a:pt x="0" y="809"/>
                        <a:pt x="33" y="842"/>
                        <a:pt x="74" y="842"/>
                      </a:cubicBezTo>
                      <a:cubicBezTo>
                        <a:pt x="367" y="841"/>
                        <a:pt x="595" y="842"/>
                        <a:pt x="595" y="842"/>
                      </a:cubicBezTo>
                      <a:cubicBezTo>
                        <a:pt x="595" y="390"/>
                        <a:pt x="595" y="390"/>
                        <a:pt x="595" y="390"/>
                      </a:cubicBezTo>
                      <a:cubicBezTo>
                        <a:pt x="598" y="337"/>
                        <a:pt x="607" y="318"/>
                        <a:pt x="666" y="317"/>
                      </a:cubicBezTo>
                      <a:cubicBezTo>
                        <a:pt x="1283" y="317"/>
                        <a:pt x="1283" y="317"/>
                        <a:pt x="1283" y="317"/>
                      </a:cubicBezTo>
                      <a:cubicBezTo>
                        <a:pt x="1313" y="317"/>
                        <a:pt x="1336" y="341"/>
                        <a:pt x="1336" y="371"/>
                      </a:cubicBezTo>
                      <a:cubicBezTo>
                        <a:pt x="1336" y="842"/>
                        <a:pt x="1336" y="842"/>
                        <a:pt x="1336" y="842"/>
                      </a:cubicBezTo>
                      <a:cubicBezTo>
                        <a:pt x="1856" y="842"/>
                        <a:pt x="1856" y="842"/>
                        <a:pt x="1856" y="842"/>
                      </a:cubicBezTo>
                      <a:cubicBezTo>
                        <a:pt x="1897" y="842"/>
                        <a:pt x="1930" y="809"/>
                        <a:pt x="1930" y="768"/>
                      </a:cubicBezTo>
                      <a:cubicBezTo>
                        <a:pt x="1930" y="371"/>
                        <a:pt x="1930" y="371"/>
                        <a:pt x="1930" y="371"/>
                      </a:cubicBezTo>
                      <a:cubicBezTo>
                        <a:pt x="1930" y="371"/>
                        <a:pt x="1933" y="311"/>
                        <a:pt x="1884" y="272"/>
                      </a:cubicBezTo>
                      <a:close/>
                      <a:moveTo>
                        <a:pt x="177" y="798"/>
                      </a:moveTo>
                      <a:cubicBezTo>
                        <a:pt x="89" y="798"/>
                        <a:pt x="89" y="798"/>
                        <a:pt x="89" y="798"/>
                      </a:cubicBezTo>
                      <a:cubicBezTo>
                        <a:pt x="89" y="437"/>
                        <a:pt x="89" y="437"/>
                        <a:pt x="89" y="437"/>
                      </a:cubicBezTo>
                      <a:cubicBezTo>
                        <a:pt x="115" y="420"/>
                        <a:pt x="145" y="403"/>
                        <a:pt x="177" y="388"/>
                      </a:cubicBezTo>
                      <a:lnTo>
                        <a:pt x="177" y="798"/>
                      </a:lnTo>
                      <a:close/>
                      <a:moveTo>
                        <a:pt x="338" y="798"/>
                      </a:moveTo>
                      <a:cubicBezTo>
                        <a:pt x="250" y="798"/>
                        <a:pt x="250" y="798"/>
                        <a:pt x="250" y="798"/>
                      </a:cubicBezTo>
                      <a:cubicBezTo>
                        <a:pt x="250" y="355"/>
                        <a:pt x="250" y="355"/>
                        <a:pt x="250" y="355"/>
                      </a:cubicBezTo>
                      <a:cubicBezTo>
                        <a:pt x="278" y="343"/>
                        <a:pt x="307" y="333"/>
                        <a:pt x="338" y="323"/>
                      </a:cubicBezTo>
                      <a:lnTo>
                        <a:pt x="338" y="798"/>
                      </a:lnTo>
                      <a:close/>
                      <a:moveTo>
                        <a:pt x="499" y="798"/>
                      </a:moveTo>
                      <a:cubicBezTo>
                        <a:pt x="412" y="798"/>
                        <a:pt x="412" y="798"/>
                        <a:pt x="412" y="798"/>
                      </a:cubicBezTo>
                      <a:cubicBezTo>
                        <a:pt x="412" y="301"/>
                        <a:pt x="412" y="301"/>
                        <a:pt x="412" y="301"/>
                      </a:cubicBezTo>
                      <a:cubicBezTo>
                        <a:pt x="440" y="294"/>
                        <a:pt x="469" y="287"/>
                        <a:pt x="499" y="280"/>
                      </a:cubicBezTo>
                      <a:lnTo>
                        <a:pt x="499" y="798"/>
                      </a:lnTo>
                      <a:close/>
                      <a:moveTo>
                        <a:pt x="1503" y="798"/>
                      </a:moveTo>
                      <a:cubicBezTo>
                        <a:pt x="1415" y="798"/>
                        <a:pt x="1415" y="798"/>
                        <a:pt x="1415" y="798"/>
                      </a:cubicBezTo>
                      <a:cubicBezTo>
                        <a:pt x="1415" y="278"/>
                        <a:pt x="1415" y="278"/>
                        <a:pt x="1415" y="278"/>
                      </a:cubicBezTo>
                      <a:cubicBezTo>
                        <a:pt x="1445" y="284"/>
                        <a:pt x="1475" y="291"/>
                        <a:pt x="1503" y="298"/>
                      </a:cubicBezTo>
                      <a:lnTo>
                        <a:pt x="1503" y="798"/>
                      </a:lnTo>
                      <a:close/>
                      <a:moveTo>
                        <a:pt x="1664" y="798"/>
                      </a:moveTo>
                      <a:cubicBezTo>
                        <a:pt x="1577" y="798"/>
                        <a:pt x="1577" y="798"/>
                        <a:pt x="1577" y="798"/>
                      </a:cubicBezTo>
                      <a:cubicBezTo>
                        <a:pt x="1577" y="320"/>
                        <a:pt x="1577" y="320"/>
                        <a:pt x="1577" y="320"/>
                      </a:cubicBezTo>
                      <a:cubicBezTo>
                        <a:pt x="1607" y="329"/>
                        <a:pt x="1636" y="339"/>
                        <a:pt x="1664" y="350"/>
                      </a:cubicBezTo>
                      <a:lnTo>
                        <a:pt x="1664" y="798"/>
                      </a:lnTo>
                      <a:close/>
                      <a:moveTo>
                        <a:pt x="1826" y="798"/>
                      </a:moveTo>
                      <a:cubicBezTo>
                        <a:pt x="1738" y="798"/>
                        <a:pt x="1738" y="798"/>
                        <a:pt x="1738" y="798"/>
                      </a:cubicBezTo>
                      <a:cubicBezTo>
                        <a:pt x="1738" y="382"/>
                        <a:pt x="1738" y="382"/>
                        <a:pt x="1738" y="382"/>
                      </a:cubicBezTo>
                      <a:cubicBezTo>
                        <a:pt x="1770" y="397"/>
                        <a:pt x="1799" y="412"/>
                        <a:pt x="1826" y="429"/>
                      </a:cubicBezTo>
                      <a:lnTo>
                        <a:pt x="1826" y="79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/>
                </a:p>
              </p:txBody>
            </p:sp>
            <p:sp>
              <p:nvSpPr>
                <p:cNvPr id="230" name="Freeform 92">
                  <a:extLst>
                    <a:ext uri="{FF2B5EF4-FFF2-40B4-BE49-F238E27FC236}">
                      <a16:creationId xmlns:a16="http://schemas.microsoft.com/office/drawing/2014/main" id="{D40352DC-68E9-03AA-573C-A86DF90432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67" y="1509"/>
                  <a:ext cx="245" cy="243"/>
                </a:xfrm>
                <a:custGeom>
                  <a:avLst/>
                  <a:gdLst>
                    <a:gd name="T0" fmla="*/ 47 w 104"/>
                    <a:gd name="T1" fmla="*/ 101 h 103"/>
                    <a:gd name="T2" fmla="*/ 101 w 104"/>
                    <a:gd name="T3" fmla="*/ 57 h 103"/>
                    <a:gd name="T4" fmla="*/ 57 w 104"/>
                    <a:gd name="T5" fmla="*/ 3 h 103"/>
                    <a:gd name="T6" fmla="*/ 3 w 104"/>
                    <a:gd name="T7" fmla="*/ 47 h 103"/>
                    <a:gd name="T8" fmla="*/ 47 w 104"/>
                    <a:gd name="T9" fmla="*/ 101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4" h="103">
                      <a:moveTo>
                        <a:pt x="47" y="101"/>
                      </a:moveTo>
                      <a:cubicBezTo>
                        <a:pt x="74" y="103"/>
                        <a:pt x="98" y="84"/>
                        <a:pt x="101" y="57"/>
                      </a:cubicBezTo>
                      <a:cubicBezTo>
                        <a:pt x="104" y="30"/>
                        <a:pt x="84" y="6"/>
                        <a:pt x="57" y="3"/>
                      </a:cubicBezTo>
                      <a:cubicBezTo>
                        <a:pt x="30" y="0"/>
                        <a:pt x="6" y="20"/>
                        <a:pt x="3" y="47"/>
                      </a:cubicBezTo>
                      <a:cubicBezTo>
                        <a:pt x="0" y="74"/>
                        <a:pt x="20" y="98"/>
                        <a:pt x="47" y="10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/>
                </a:p>
              </p:txBody>
            </p:sp>
          </p:grpSp>
        </p:grpSp>
        <p:grpSp>
          <p:nvGrpSpPr>
            <p:cNvPr id="26" name="Group 409">
              <a:extLst>
                <a:ext uri="{FF2B5EF4-FFF2-40B4-BE49-F238E27FC236}">
                  <a16:creationId xmlns:a16="http://schemas.microsoft.com/office/drawing/2014/main" id="{10E17522-9364-7E2C-3972-D074569943D8}"/>
                </a:ext>
              </a:extLst>
            </p:cNvPr>
            <p:cNvGrpSpPr/>
            <p:nvPr/>
          </p:nvGrpSpPr>
          <p:grpSpPr>
            <a:xfrm>
              <a:off x="6163714" y="5210660"/>
              <a:ext cx="230951" cy="225236"/>
              <a:chOff x="2438245" y="4698746"/>
              <a:chExt cx="676223" cy="676223"/>
            </a:xfrm>
          </p:grpSpPr>
          <p:sp>
            <p:nvSpPr>
              <p:cNvPr id="219" name="Oval 225">
                <a:extLst>
                  <a:ext uri="{FF2B5EF4-FFF2-40B4-BE49-F238E27FC236}">
                    <a16:creationId xmlns:a16="http://schemas.microsoft.com/office/drawing/2014/main" id="{08C5572E-FD63-89A4-9D91-E35DA7620B47}"/>
                  </a:ext>
                </a:extLst>
              </p:cNvPr>
              <p:cNvSpPr/>
              <p:nvPr/>
            </p:nvSpPr>
            <p:spPr>
              <a:xfrm rot="2700000">
                <a:off x="2438245" y="4698746"/>
                <a:ext cx="676223" cy="676223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85"/>
                  </a:spcBef>
                </a:pPr>
                <a:endParaRPr lang="en-US" sz="1100" cap="all" dirty="0">
                  <a:solidFill>
                    <a:srgbClr val="FFFFFF"/>
                  </a:solidFill>
                  <a:latin typeface="Trebuchet MS" panose="020B0603020202020204" pitchFamily="34" charset="0"/>
                </a:endParaRPr>
              </a:p>
            </p:txBody>
          </p:sp>
          <p:grpSp>
            <p:nvGrpSpPr>
              <p:cNvPr id="220" name="Group 96">
                <a:extLst>
                  <a:ext uri="{FF2B5EF4-FFF2-40B4-BE49-F238E27FC236}">
                    <a16:creationId xmlns:a16="http://schemas.microsoft.com/office/drawing/2014/main" id="{7EC9552F-A675-06D2-BA8D-DC620E29D12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541093" y="4835924"/>
                <a:ext cx="490405" cy="391411"/>
                <a:chOff x="1276" y="188"/>
                <a:chExt cx="4939" cy="3942"/>
              </a:xfrm>
              <a:solidFill>
                <a:schemeClr val="bg1"/>
              </a:solidFill>
            </p:grpSpPr>
            <p:sp>
              <p:nvSpPr>
                <p:cNvPr id="221" name="Freeform 97">
                  <a:extLst>
                    <a:ext uri="{FF2B5EF4-FFF2-40B4-BE49-F238E27FC236}">
                      <a16:creationId xmlns:a16="http://schemas.microsoft.com/office/drawing/2014/main" id="{1058CB27-92DE-7990-87C5-85ACE6E761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4" y="1026"/>
                  <a:ext cx="938" cy="1937"/>
                </a:xfrm>
                <a:custGeom>
                  <a:avLst/>
                  <a:gdLst>
                    <a:gd name="T0" fmla="*/ 200 w 397"/>
                    <a:gd name="T1" fmla="*/ 494 h 820"/>
                    <a:gd name="T2" fmla="*/ 278 w 397"/>
                    <a:gd name="T3" fmla="*/ 574 h 820"/>
                    <a:gd name="T4" fmla="*/ 278 w 397"/>
                    <a:gd name="T5" fmla="*/ 820 h 820"/>
                    <a:gd name="T6" fmla="*/ 395 w 397"/>
                    <a:gd name="T7" fmla="*/ 820 h 820"/>
                    <a:gd name="T8" fmla="*/ 397 w 397"/>
                    <a:gd name="T9" fmla="*/ 39 h 820"/>
                    <a:gd name="T10" fmla="*/ 356 w 397"/>
                    <a:gd name="T11" fmla="*/ 0 h 820"/>
                    <a:gd name="T12" fmla="*/ 36 w 397"/>
                    <a:gd name="T13" fmla="*/ 0 h 820"/>
                    <a:gd name="T14" fmla="*/ 0 w 397"/>
                    <a:gd name="T15" fmla="*/ 45 h 820"/>
                    <a:gd name="T16" fmla="*/ 1 w 397"/>
                    <a:gd name="T17" fmla="*/ 494 h 820"/>
                    <a:gd name="T18" fmla="*/ 200 w 397"/>
                    <a:gd name="T19" fmla="*/ 494 h 8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97" h="820">
                      <a:moveTo>
                        <a:pt x="200" y="494"/>
                      </a:moveTo>
                      <a:cubicBezTo>
                        <a:pt x="244" y="494"/>
                        <a:pt x="277" y="530"/>
                        <a:pt x="278" y="574"/>
                      </a:cubicBezTo>
                      <a:cubicBezTo>
                        <a:pt x="278" y="820"/>
                        <a:pt x="278" y="820"/>
                        <a:pt x="278" y="820"/>
                      </a:cubicBezTo>
                      <a:cubicBezTo>
                        <a:pt x="395" y="820"/>
                        <a:pt x="395" y="820"/>
                        <a:pt x="395" y="820"/>
                      </a:cubicBezTo>
                      <a:cubicBezTo>
                        <a:pt x="397" y="39"/>
                        <a:pt x="397" y="39"/>
                        <a:pt x="397" y="39"/>
                      </a:cubicBezTo>
                      <a:cubicBezTo>
                        <a:pt x="396" y="17"/>
                        <a:pt x="379" y="0"/>
                        <a:pt x="35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14" y="0"/>
                        <a:pt x="0" y="23"/>
                        <a:pt x="0" y="45"/>
                      </a:cubicBezTo>
                      <a:cubicBezTo>
                        <a:pt x="1" y="494"/>
                        <a:pt x="1" y="494"/>
                        <a:pt x="1" y="494"/>
                      </a:cubicBezTo>
                      <a:lnTo>
                        <a:pt x="200" y="49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/>
                </a:p>
              </p:txBody>
            </p:sp>
            <p:sp>
              <p:nvSpPr>
                <p:cNvPr id="222" name="Freeform 98">
                  <a:extLst>
                    <a:ext uri="{FF2B5EF4-FFF2-40B4-BE49-F238E27FC236}">
                      <a16:creationId xmlns:a16="http://schemas.microsoft.com/office/drawing/2014/main" id="{0DF46BDE-1351-6549-CD8E-3868E24D1D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6" y="603"/>
                  <a:ext cx="1918" cy="3525"/>
                </a:xfrm>
                <a:custGeom>
                  <a:avLst/>
                  <a:gdLst>
                    <a:gd name="T0" fmla="*/ 812 w 812"/>
                    <a:gd name="T1" fmla="*/ 674 h 1492"/>
                    <a:gd name="T2" fmla="*/ 812 w 812"/>
                    <a:gd name="T3" fmla="*/ 86 h 1492"/>
                    <a:gd name="T4" fmla="*/ 727 w 812"/>
                    <a:gd name="T5" fmla="*/ 0 h 1492"/>
                    <a:gd name="T6" fmla="*/ 225 w 812"/>
                    <a:gd name="T7" fmla="*/ 0 h 1492"/>
                    <a:gd name="T8" fmla="*/ 254 w 812"/>
                    <a:gd name="T9" fmla="*/ 96 h 1492"/>
                    <a:gd name="T10" fmla="*/ 82 w 812"/>
                    <a:gd name="T11" fmla="*/ 268 h 1492"/>
                    <a:gd name="T12" fmla="*/ 0 w 812"/>
                    <a:gd name="T13" fmla="*/ 246 h 1492"/>
                    <a:gd name="T14" fmla="*/ 0 w 812"/>
                    <a:gd name="T15" fmla="*/ 1406 h 1492"/>
                    <a:gd name="T16" fmla="*/ 86 w 812"/>
                    <a:gd name="T17" fmla="*/ 1492 h 1492"/>
                    <a:gd name="T18" fmla="*/ 405 w 812"/>
                    <a:gd name="T19" fmla="*/ 1492 h 1492"/>
                    <a:gd name="T20" fmla="*/ 405 w 812"/>
                    <a:gd name="T21" fmla="*/ 759 h 1492"/>
                    <a:gd name="T22" fmla="*/ 487 w 812"/>
                    <a:gd name="T23" fmla="*/ 674 h 1492"/>
                    <a:gd name="T24" fmla="*/ 812 w 812"/>
                    <a:gd name="T25" fmla="*/ 674 h 14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12" h="1492">
                      <a:moveTo>
                        <a:pt x="812" y="674"/>
                      </a:moveTo>
                      <a:cubicBezTo>
                        <a:pt x="812" y="86"/>
                        <a:pt x="812" y="86"/>
                        <a:pt x="812" y="86"/>
                      </a:cubicBezTo>
                      <a:cubicBezTo>
                        <a:pt x="812" y="38"/>
                        <a:pt x="774" y="0"/>
                        <a:pt x="727" y="0"/>
                      </a:cubicBezTo>
                      <a:cubicBezTo>
                        <a:pt x="225" y="0"/>
                        <a:pt x="225" y="0"/>
                        <a:pt x="225" y="0"/>
                      </a:cubicBezTo>
                      <a:cubicBezTo>
                        <a:pt x="244" y="27"/>
                        <a:pt x="254" y="60"/>
                        <a:pt x="254" y="96"/>
                      </a:cubicBezTo>
                      <a:cubicBezTo>
                        <a:pt x="254" y="191"/>
                        <a:pt x="177" y="268"/>
                        <a:pt x="82" y="268"/>
                      </a:cubicBezTo>
                      <a:cubicBezTo>
                        <a:pt x="52" y="268"/>
                        <a:pt x="25" y="259"/>
                        <a:pt x="0" y="246"/>
                      </a:cubicBezTo>
                      <a:cubicBezTo>
                        <a:pt x="0" y="1406"/>
                        <a:pt x="0" y="1406"/>
                        <a:pt x="0" y="1406"/>
                      </a:cubicBezTo>
                      <a:cubicBezTo>
                        <a:pt x="0" y="1454"/>
                        <a:pt x="38" y="1492"/>
                        <a:pt x="86" y="1492"/>
                      </a:cubicBezTo>
                      <a:cubicBezTo>
                        <a:pt x="405" y="1492"/>
                        <a:pt x="405" y="1492"/>
                        <a:pt x="405" y="1492"/>
                      </a:cubicBezTo>
                      <a:cubicBezTo>
                        <a:pt x="405" y="759"/>
                        <a:pt x="405" y="759"/>
                        <a:pt x="405" y="759"/>
                      </a:cubicBezTo>
                      <a:cubicBezTo>
                        <a:pt x="408" y="698"/>
                        <a:pt x="418" y="675"/>
                        <a:pt x="487" y="674"/>
                      </a:cubicBezTo>
                      <a:lnTo>
                        <a:pt x="812" y="6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/>
                </a:p>
              </p:txBody>
            </p:sp>
            <p:sp>
              <p:nvSpPr>
                <p:cNvPr id="223" name="Freeform 99">
                  <a:extLst>
                    <a:ext uri="{FF2B5EF4-FFF2-40B4-BE49-F238E27FC236}">
                      <a16:creationId xmlns:a16="http://schemas.microsoft.com/office/drawing/2014/main" id="{6AE87B79-7436-2CDE-2567-BB295087B66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372" y="2337"/>
                  <a:ext cx="3843" cy="1793"/>
                </a:xfrm>
                <a:custGeom>
                  <a:avLst/>
                  <a:gdLst>
                    <a:gd name="T0" fmla="*/ 1581 w 1627"/>
                    <a:gd name="T1" fmla="*/ 321 h 759"/>
                    <a:gd name="T2" fmla="*/ 1305 w 1627"/>
                    <a:gd name="T3" fmla="*/ 321 h 759"/>
                    <a:gd name="T4" fmla="*/ 1305 w 1627"/>
                    <a:gd name="T5" fmla="*/ 54 h 759"/>
                    <a:gd name="T6" fmla="*/ 1252 w 1627"/>
                    <a:gd name="T7" fmla="*/ 0 h 759"/>
                    <a:gd name="T8" fmla="*/ 71 w 1627"/>
                    <a:gd name="T9" fmla="*/ 0 h 759"/>
                    <a:gd name="T10" fmla="*/ 0 w 1627"/>
                    <a:gd name="T11" fmla="*/ 73 h 759"/>
                    <a:gd name="T12" fmla="*/ 0 w 1627"/>
                    <a:gd name="T13" fmla="*/ 705 h 759"/>
                    <a:gd name="T14" fmla="*/ 53 w 1627"/>
                    <a:gd name="T15" fmla="*/ 759 h 759"/>
                    <a:gd name="T16" fmla="*/ 1218 w 1627"/>
                    <a:gd name="T17" fmla="*/ 759 h 759"/>
                    <a:gd name="T18" fmla="*/ 1218 w 1627"/>
                    <a:gd name="T19" fmla="*/ 759 h 759"/>
                    <a:gd name="T20" fmla="*/ 1576 w 1627"/>
                    <a:gd name="T21" fmla="*/ 759 h 759"/>
                    <a:gd name="T22" fmla="*/ 1627 w 1627"/>
                    <a:gd name="T23" fmla="*/ 713 h 759"/>
                    <a:gd name="T24" fmla="*/ 1627 w 1627"/>
                    <a:gd name="T25" fmla="*/ 367 h 759"/>
                    <a:gd name="T26" fmla="*/ 1581 w 1627"/>
                    <a:gd name="T27" fmla="*/ 321 h 759"/>
                    <a:gd name="T28" fmla="*/ 477 w 1627"/>
                    <a:gd name="T29" fmla="*/ 307 h 759"/>
                    <a:gd name="T30" fmla="*/ 375 w 1627"/>
                    <a:gd name="T31" fmla="*/ 307 h 759"/>
                    <a:gd name="T32" fmla="*/ 375 w 1627"/>
                    <a:gd name="T33" fmla="*/ 167 h 759"/>
                    <a:gd name="T34" fmla="*/ 477 w 1627"/>
                    <a:gd name="T35" fmla="*/ 167 h 759"/>
                    <a:gd name="T36" fmla="*/ 477 w 1627"/>
                    <a:gd name="T37" fmla="*/ 307 h 759"/>
                    <a:gd name="T38" fmla="*/ 757 w 1627"/>
                    <a:gd name="T39" fmla="*/ 307 h 759"/>
                    <a:gd name="T40" fmla="*/ 654 w 1627"/>
                    <a:gd name="T41" fmla="*/ 307 h 759"/>
                    <a:gd name="T42" fmla="*/ 654 w 1627"/>
                    <a:gd name="T43" fmla="*/ 167 h 759"/>
                    <a:gd name="T44" fmla="*/ 757 w 1627"/>
                    <a:gd name="T45" fmla="*/ 167 h 759"/>
                    <a:gd name="T46" fmla="*/ 757 w 1627"/>
                    <a:gd name="T47" fmla="*/ 307 h 759"/>
                    <a:gd name="T48" fmla="*/ 1036 w 1627"/>
                    <a:gd name="T49" fmla="*/ 307 h 759"/>
                    <a:gd name="T50" fmla="*/ 933 w 1627"/>
                    <a:gd name="T51" fmla="*/ 307 h 759"/>
                    <a:gd name="T52" fmla="*/ 933 w 1627"/>
                    <a:gd name="T53" fmla="*/ 167 h 759"/>
                    <a:gd name="T54" fmla="*/ 1036 w 1627"/>
                    <a:gd name="T55" fmla="*/ 167 h 759"/>
                    <a:gd name="T56" fmla="*/ 1036 w 1627"/>
                    <a:gd name="T57" fmla="*/ 307 h 7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627" h="759">
                      <a:moveTo>
                        <a:pt x="1581" y="321"/>
                      </a:moveTo>
                      <a:cubicBezTo>
                        <a:pt x="1305" y="321"/>
                        <a:pt x="1305" y="321"/>
                        <a:pt x="1305" y="321"/>
                      </a:cubicBezTo>
                      <a:cubicBezTo>
                        <a:pt x="1305" y="54"/>
                        <a:pt x="1305" y="54"/>
                        <a:pt x="1305" y="54"/>
                      </a:cubicBezTo>
                      <a:cubicBezTo>
                        <a:pt x="1305" y="24"/>
                        <a:pt x="1281" y="0"/>
                        <a:pt x="1252" y="0"/>
                      </a:cubicBezTo>
                      <a:cubicBezTo>
                        <a:pt x="71" y="0"/>
                        <a:pt x="71" y="0"/>
                        <a:pt x="71" y="0"/>
                      </a:cubicBezTo>
                      <a:cubicBezTo>
                        <a:pt x="12" y="0"/>
                        <a:pt x="3" y="20"/>
                        <a:pt x="0" y="73"/>
                      </a:cubicBezTo>
                      <a:cubicBezTo>
                        <a:pt x="0" y="705"/>
                        <a:pt x="0" y="705"/>
                        <a:pt x="0" y="705"/>
                      </a:cubicBezTo>
                      <a:cubicBezTo>
                        <a:pt x="0" y="735"/>
                        <a:pt x="24" y="759"/>
                        <a:pt x="53" y="759"/>
                      </a:cubicBezTo>
                      <a:cubicBezTo>
                        <a:pt x="1218" y="759"/>
                        <a:pt x="1218" y="759"/>
                        <a:pt x="1218" y="759"/>
                      </a:cubicBezTo>
                      <a:cubicBezTo>
                        <a:pt x="1218" y="759"/>
                        <a:pt x="1218" y="759"/>
                        <a:pt x="1218" y="759"/>
                      </a:cubicBezTo>
                      <a:cubicBezTo>
                        <a:pt x="1576" y="759"/>
                        <a:pt x="1576" y="759"/>
                        <a:pt x="1576" y="759"/>
                      </a:cubicBezTo>
                      <a:cubicBezTo>
                        <a:pt x="1602" y="759"/>
                        <a:pt x="1627" y="738"/>
                        <a:pt x="1627" y="713"/>
                      </a:cubicBezTo>
                      <a:cubicBezTo>
                        <a:pt x="1627" y="367"/>
                        <a:pt x="1627" y="367"/>
                        <a:pt x="1627" y="367"/>
                      </a:cubicBezTo>
                      <a:cubicBezTo>
                        <a:pt x="1627" y="342"/>
                        <a:pt x="1607" y="321"/>
                        <a:pt x="1581" y="321"/>
                      </a:cubicBezTo>
                      <a:close/>
                      <a:moveTo>
                        <a:pt x="477" y="307"/>
                      </a:moveTo>
                      <a:cubicBezTo>
                        <a:pt x="375" y="307"/>
                        <a:pt x="375" y="307"/>
                        <a:pt x="375" y="307"/>
                      </a:cubicBezTo>
                      <a:cubicBezTo>
                        <a:pt x="375" y="167"/>
                        <a:pt x="375" y="167"/>
                        <a:pt x="375" y="167"/>
                      </a:cubicBezTo>
                      <a:cubicBezTo>
                        <a:pt x="477" y="167"/>
                        <a:pt x="477" y="167"/>
                        <a:pt x="477" y="167"/>
                      </a:cubicBezTo>
                      <a:lnTo>
                        <a:pt x="477" y="307"/>
                      </a:lnTo>
                      <a:close/>
                      <a:moveTo>
                        <a:pt x="757" y="307"/>
                      </a:moveTo>
                      <a:cubicBezTo>
                        <a:pt x="654" y="307"/>
                        <a:pt x="654" y="307"/>
                        <a:pt x="654" y="307"/>
                      </a:cubicBezTo>
                      <a:cubicBezTo>
                        <a:pt x="654" y="167"/>
                        <a:pt x="654" y="167"/>
                        <a:pt x="654" y="167"/>
                      </a:cubicBezTo>
                      <a:cubicBezTo>
                        <a:pt x="757" y="167"/>
                        <a:pt x="757" y="167"/>
                        <a:pt x="757" y="167"/>
                      </a:cubicBezTo>
                      <a:lnTo>
                        <a:pt x="757" y="307"/>
                      </a:lnTo>
                      <a:close/>
                      <a:moveTo>
                        <a:pt x="1036" y="307"/>
                      </a:moveTo>
                      <a:cubicBezTo>
                        <a:pt x="933" y="307"/>
                        <a:pt x="933" y="307"/>
                        <a:pt x="933" y="307"/>
                      </a:cubicBezTo>
                      <a:cubicBezTo>
                        <a:pt x="933" y="167"/>
                        <a:pt x="933" y="167"/>
                        <a:pt x="933" y="167"/>
                      </a:cubicBezTo>
                      <a:cubicBezTo>
                        <a:pt x="1036" y="167"/>
                        <a:pt x="1036" y="167"/>
                        <a:pt x="1036" y="167"/>
                      </a:cubicBezTo>
                      <a:lnTo>
                        <a:pt x="1036" y="30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/>
                </a:p>
              </p:txBody>
            </p:sp>
            <p:sp>
              <p:nvSpPr>
                <p:cNvPr id="224" name="Freeform 100">
                  <a:extLst>
                    <a:ext uri="{FF2B5EF4-FFF2-40B4-BE49-F238E27FC236}">
                      <a16:creationId xmlns:a16="http://schemas.microsoft.com/office/drawing/2014/main" id="{566FC918-AF6A-6D4F-FB95-ABF9E72BF8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63" y="188"/>
                  <a:ext cx="440" cy="1986"/>
                </a:xfrm>
                <a:custGeom>
                  <a:avLst/>
                  <a:gdLst>
                    <a:gd name="T0" fmla="*/ 186 w 186"/>
                    <a:gd name="T1" fmla="*/ 63 h 841"/>
                    <a:gd name="T2" fmla="*/ 92 w 186"/>
                    <a:gd name="T3" fmla="*/ 0 h 841"/>
                    <a:gd name="T4" fmla="*/ 0 w 186"/>
                    <a:gd name="T5" fmla="*/ 63 h 841"/>
                    <a:gd name="T6" fmla="*/ 0 w 186"/>
                    <a:gd name="T7" fmla="*/ 841 h 841"/>
                    <a:gd name="T8" fmla="*/ 186 w 186"/>
                    <a:gd name="T9" fmla="*/ 841 h 841"/>
                    <a:gd name="T10" fmla="*/ 186 w 186"/>
                    <a:gd name="T11" fmla="*/ 63 h 8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86" h="841">
                      <a:moveTo>
                        <a:pt x="186" y="63"/>
                      </a:moveTo>
                      <a:cubicBezTo>
                        <a:pt x="182" y="1"/>
                        <a:pt x="92" y="0"/>
                        <a:pt x="92" y="0"/>
                      </a:cubicBezTo>
                      <a:cubicBezTo>
                        <a:pt x="11" y="0"/>
                        <a:pt x="0" y="63"/>
                        <a:pt x="0" y="63"/>
                      </a:cubicBezTo>
                      <a:cubicBezTo>
                        <a:pt x="0" y="841"/>
                        <a:pt x="0" y="841"/>
                        <a:pt x="0" y="841"/>
                      </a:cubicBezTo>
                      <a:cubicBezTo>
                        <a:pt x="186" y="841"/>
                        <a:pt x="186" y="841"/>
                        <a:pt x="186" y="841"/>
                      </a:cubicBezTo>
                      <a:lnTo>
                        <a:pt x="186" y="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/>
                </a:p>
              </p:txBody>
            </p:sp>
            <p:sp>
              <p:nvSpPr>
                <p:cNvPr id="225" name="Oval 101">
                  <a:extLst>
                    <a:ext uri="{FF2B5EF4-FFF2-40B4-BE49-F238E27FC236}">
                      <a16:creationId xmlns:a16="http://schemas.microsoft.com/office/drawing/2014/main" id="{CEE7131C-B136-D354-DF9B-CDF787E525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14" y="646"/>
                  <a:ext cx="312" cy="312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/>
                </a:p>
              </p:txBody>
            </p:sp>
          </p:grpSp>
        </p:grpSp>
        <p:grpSp>
          <p:nvGrpSpPr>
            <p:cNvPr id="27" name="Group 417">
              <a:extLst>
                <a:ext uri="{FF2B5EF4-FFF2-40B4-BE49-F238E27FC236}">
                  <a16:creationId xmlns:a16="http://schemas.microsoft.com/office/drawing/2014/main" id="{21A35D0E-8675-3CE7-9F14-F68E6407174F}"/>
                </a:ext>
              </a:extLst>
            </p:cNvPr>
            <p:cNvGrpSpPr/>
            <p:nvPr/>
          </p:nvGrpSpPr>
          <p:grpSpPr>
            <a:xfrm>
              <a:off x="6423343" y="4957397"/>
              <a:ext cx="230951" cy="225236"/>
              <a:chOff x="3323434" y="3085836"/>
              <a:chExt cx="676223" cy="676223"/>
            </a:xfrm>
          </p:grpSpPr>
          <p:sp>
            <p:nvSpPr>
              <p:cNvPr id="215" name="Oval 221">
                <a:extLst>
                  <a:ext uri="{FF2B5EF4-FFF2-40B4-BE49-F238E27FC236}">
                    <a16:creationId xmlns:a16="http://schemas.microsoft.com/office/drawing/2014/main" id="{99571C4B-D71D-7764-4F5F-66987D7523F8}"/>
                  </a:ext>
                </a:extLst>
              </p:cNvPr>
              <p:cNvSpPr/>
              <p:nvPr/>
            </p:nvSpPr>
            <p:spPr>
              <a:xfrm rot="5400000">
                <a:off x="3323434" y="3085836"/>
                <a:ext cx="676223" cy="676223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85"/>
                  </a:spcBef>
                </a:pPr>
                <a:endParaRPr lang="en-US" sz="1100" cap="all" dirty="0">
                  <a:solidFill>
                    <a:srgbClr val="FFFFFF"/>
                  </a:solidFill>
                  <a:latin typeface="Trebuchet MS" panose="020B0603020202020204" pitchFamily="34" charset="0"/>
                </a:endParaRPr>
              </a:p>
            </p:txBody>
          </p:sp>
          <p:grpSp>
            <p:nvGrpSpPr>
              <p:cNvPr id="216" name="Group 117">
                <a:extLst>
                  <a:ext uri="{FF2B5EF4-FFF2-40B4-BE49-F238E27FC236}">
                    <a16:creationId xmlns:a16="http://schemas.microsoft.com/office/drawing/2014/main" id="{83B11732-2143-DF33-20AE-37754913B73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468410" y="3232247"/>
                <a:ext cx="386273" cy="393509"/>
                <a:chOff x="1529" y="-99"/>
                <a:chExt cx="4431" cy="4514"/>
              </a:xfrm>
              <a:solidFill>
                <a:schemeClr val="bg1"/>
              </a:solidFill>
            </p:grpSpPr>
            <p:sp>
              <p:nvSpPr>
                <p:cNvPr id="217" name="Oval 118">
                  <a:extLst>
                    <a:ext uri="{FF2B5EF4-FFF2-40B4-BE49-F238E27FC236}">
                      <a16:creationId xmlns:a16="http://schemas.microsoft.com/office/drawing/2014/main" id="{6B0E1385-46DB-C152-1AE7-04DFFC438A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8" y="-71"/>
                  <a:ext cx="465" cy="463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/>
                </a:p>
              </p:txBody>
            </p:sp>
            <p:sp>
              <p:nvSpPr>
                <p:cNvPr id="218" name="Freeform 119">
                  <a:extLst>
                    <a:ext uri="{FF2B5EF4-FFF2-40B4-BE49-F238E27FC236}">
                      <a16:creationId xmlns:a16="http://schemas.microsoft.com/office/drawing/2014/main" id="{F307D0B0-2B58-3B6C-7753-988F0465421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529" y="-99"/>
                  <a:ext cx="4431" cy="4514"/>
                </a:xfrm>
                <a:custGeom>
                  <a:avLst/>
                  <a:gdLst>
                    <a:gd name="T0" fmla="*/ 1717 w 1876"/>
                    <a:gd name="T1" fmla="*/ 0 h 1911"/>
                    <a:gd name="T2" fmla="*/ 365 w 1876"/>
                    <a:gd name="T3" fmla="*/ 0 h 1911"/>
                    <a:gd name="T4" fmla="*/ 389 w 1876"/>
                    <a:gd name="T5" fmla="*/ 106 h 1911"/>
                    <a:gd name="T6" fmla="*/ 134 w 1876"/>
                    <a:gd name="T7" fmla="*/ 362 h 1911"/>
                    <a:gd name="T8" fmla="*/ 0 w 1876"/>
                    <a:gd name="T9" fmla="*/ 323 h 1911"/>
                    <a:gd name="T10" fmla="*/ 0 w 1876"/>
                    <a:gd name="T11" fmla="*/ 1728 h 1911"/>
                    <a:gd name="T12" fmla="*/ 152 w 1876"/>
                    <a:gd name="T13" fmla="*/ 1910 h 1911"/>
                    <a:gd name="T14" fmla="*/ 1722 w 1876"/>
                    <a:gd name="T15" fmla="*/ 1911 h 1911"/>
                    <a:gd name="T16" fmla="*/ 1876 w 1876"/>
                    <a:gd name="T17" fmla="*/ 1721 h 1911"/>
                    <a:gd name="T18" fmla="*/ 1876 w 1876"/>
                    <a:gd name="T19" fmla="*/ 174 h 1911"/>
                    <a:gd name="T20" fmla="*/ 1717 w 1876"/>
                    <a:gd name="T21" fmla="*/ 0 h 1911"/>
                    <a:gd name="T22" fmla="*/ 224 w 1876"/>
                    <a:gd name="T23" fmla="*/ 1179 h 1911"/>
                    <a:gd name="T24" fmla="*/ 301 w 1876"/>
                    <a:gd name="T25" fmla="*/ 1040 h 1911"/>
                    <a:gd name="T26" fmla="*/ 761 w 1876"/>
                    <a:gd name="T27" fmla="*/ 686 h 1911"/>
                    <a:gd name="T28" fmla="*/ 768 w 1876"/>
                    <a:gd name="T29" fmla="*/ 1061 h 1911"/>
                    <a:gd name="T30" fmla="*/ 259 w 1876"/>
                    <a:gd name="T31" fmla="*/ 1207 h 1911"/>
                    <a:gd name="T32" fmla="*/ 224 w 1876"/>
                    <a:gd name="T33" fmla="*/ 1179 h 1911"/>
                    <a:gd name="T34" fmla="*/ 1185 w 1876"/>
                    <a:gd name="T35" fmla="*/ 1676 h 1911"/>
                    <a:gd name="T36" fmla="*/ 1157 w 1876"/>
                    <a:gd name="T37" fmla="*/ 1683 h 1911"/>
                    <a:gd name="T38" fmla="*/ 941 w 1876"/>
                    <a:gd name="T39" fmla="*/ 1585 h 1911"/>
                    <a:gd name="T40" fmla="*/ 717 w 1876"/>
                    <a:gd name="T41" fmla="*/ 1683 h 1911"/>
                    <a:gd name="T42" fmla="*/ 696 w 1876"/>
                    <a:gd name="T43" fmla="*/ 1676 h 1911"/>
                    <a:gd name="T44" fmla="*/ 692 w 1876"/>
                    <a:gd name="T45" fmla="*/ 1646 h 1911"/>
                    <a:gd name="T46" fmla="*/ 692 w 1876"/>
                    <a:gd name="T47" fmla="*/ 1650 h 1911"/>
                    <a:gd name="T48" fmla="*/ 692 w 1876"/>
                    <a:gd name="T49" fmla="*/ 1646 h 1911"/>
                    <a:gd name="T50" fmla="*/ 731 w 1876"/>
                    <a:gd name="T51" fmla="*/ 1564 h 1911"/>
                    <a:gd name="T52" fmla="*/ 864 w 1876"/>
                    <a:gd name="T53" fmla="*/ 1418 h 1911"/>
                    <a:gd name="T54" fmla="*/ 941 w 1876"/>
                    <a:gd name="T55" fmla="*/ 225 h 1911"/>
                    <a:gd name="T56" fmla="*/ 1017 w 1876"/>
                    <a:gd name="T57" fmla="*/ 1418 h 1911"/>
                    <a:gd name="T58" fmla="*/ 1143 w 1876"/>
                    <a:gd name="T59" fmla="*/ 1564 h 1911"/>
                    <a:gd name="T60" fmla="*/ 1186 w 1876"/>
                    <a:gd name="T61" fmla="*/ 1652 h 1911"/>
                    <a:gd name="T62" fmla="*/ 1185 w 1876"/>
                    <a:gd name="T63" fmla="*/ 1676 h 1911"/>
                    <a:gd name="T64" fmla="*/ 1617 w 1876"/>
                    <a:gd name="T65" fmla="*/ 1207 h 1911"/>
                    <a:gd name="T66" fmla="*/ 1108 w 1876"/>
                    <a:gd name="T67" fmla="*/ 1061 h 1911"/>
                    <a:gd name="T68" fmla="*/ 1115 w 1876"/>
                    <a:gd name="T69" fmla="*/ 686 h 1911"/>
                    <a:gd name="T70" fmla="*/ 1575 w 1876"/>
                    <a:gd name="T71" fmla="*/ 1040 h 1911"/>
                    <a:gd name="T72" fmla="*/ 1652 w 1876"/>
                    <a:gd name="T73" fmla="*/ 1179 h 1911"/>
                    <a:gd name="T74" fmla="*/ 1617 w 1876"/>
                    <a:gd name="T75" fmla="*/ 1207 h 19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876" h="1911">
                      <a:moveTo>
                        <a:pt x="1717" y="0"/>
                      </a:moveTo>
                      <a:cubicBezTo>
                        <a:pt x="365" y="0"/>
                        <a:pt x="365" y="0"/>
                        <a:pt x="365" y="0"/>
                      </a:cubicBezTo>
                      <a:cubicBezTo>
                        <a:pt x="380" y="32"/>
                        <a:pt x="389" y="68"/>
                        <a:pt x="389" y="106"/>
                      </a:cubicBezTo>
                      <a:cubicBezTo>
                        <a:pt x="389" y="247"/>
                        <a:pt x="275" y="362"/>
                        <a:pt x="134" y="362"/>
                      </a:cubicBezTo>
                      <a:cubicBezTo>
                        <a:pt x="85" y="362"/>
                        <a:pt x="39" y="347"/>
                        <a:pt x="0" y="323"/>
                      </a:cubicBezTo>
                      <a:cubicBezTo>
                        <a:pt x="0" y="1728"/>
                        <a:pt x="0" y="1728"/>
                        <a:pt x="0" y="1728"/>
                      </a:cubicBezTo>
                      <a:cubicBezTo>
                        <a:pt x="0" y="1829"/>
                        <a:pt x="68" y="1910"/>
                        <a:pt x="152" y="1910"/>
                      </a:cubicBezTo>
                      <a:cubicBezTo>
                        <a:pt x="1722" y="1911"/>
                        <a:pt x="1722" y="1911"/>
                        <a:pt x="1722" y="1911"/>
                      </a:cubicBezTo>
                      <a:cubicBezTo>
                        <a:pt x="1806" y="1911"/>
                        <a:pt x="1876" y="1821"/>
                        <a:pt x="1876" y="1721"/>
                      </a:cubicBezTo>
                      <a:cubicBezTo>
                        <a:pt x="1876" y="174"/>
                        <a:pt x="1876" y="174"/>
                        <a:pt x="1876" y="174"/>
                      </a:cubicBezTo>
                      <a:cubicBezTo>
                        <a:pt x="1876" y="73"/>
                        <a:pt x="1801" y="0"/>
                        <a:pt x="1717" y="0"/>
                      </a:cubicBezTo>
                      <a:close/>
                      <a:moveTo>
                        <a:pt x="224" y="1179"/>
                      </a:moveTo>
                      <a:cubicBezTo>
                        <a:pt x="224" y="1165"/>
                        <a:pt x="245" y="1089"/>
                        <a:pt x="301" y="1040"/>
                      </a:cubicBezTo>
                      <a:cubicBezTo>
                        <a:pt x="761" y="686"/>
                        <a:pt x="761" y="686"/>
                        <a:pt x="761" y="686"/>
                      </a:cubicBezTo>
                      <a:cubicBezTo>
                        <a:pt x="754" y="804"/>
                        <a:pt x="761" y="929"/>
                        <a:pt x="768" y="1061"/>
                      </a:cubicBezTo>
                      <a:cubicBezTo>
                        <a:pt x="259" y="1207"/>
                        <a:pt x="259" y="1207"/>
                        <a:pt x="259" y="1207"/>
                      </a:cubicBezTo>
                      <a:cubicBezTo>
                        <a:pt x="238" y="1214"/>
                        <a:pt x="224" y="1193"/>
                        <a:pt x="224" y="1179"/>
                      </a:cubicBezTo>
                      <a:close/>
                      <a:moveTo>
                        <a:pt x="1185" y="1676"/>
                      </a:moveTo>
                      <a:cubicBezTo>
                        <a:pt x="1180" y="1684"/>
                        <a:pt x="1171" y="1689"/>
                        <a:pt x="1157" y="1683"/>
                      </a:cubicBezTo>
                      <a:cubicBezTo>
                        <a:pt x="1157" y="1683"/>
                        <a:pt x="1157" y="1683"/>
                        <a:pt x="941" y="1585"/>
                      </a:cubicBezTo>
                      <a:cubicBezTo>
                        <a:pt x="941" y="1585"/>
                        <a:pt x="941" y="1585"/>
                        <a:pt x="717" y="1683"/>
                      </a:cubicBezTo>
                      <a:cubicBezTo>
                        <a:pt x="708" y="1689"/>
                        <a:pt x="698" y="1682"/>
                        <a:pt x="696" y="1676"/>
                      </a:cubicBezTo>
                      <a:cubicBezTo>
                        <a:pt x="692" y="1662"/>
                        <a:pt x="693" y="1642"/>
                        <a:pt x="692" y="1646"/>
                      </a:cubicBezTo>
                      <a:cubicBezTo>
                        <a:pt x="692" y="1647"/>
                        <a:pt x="692" y="1649"/>
                        <a:pt x="692" y="1650"/>
                      </a:cubicBezTo>
                      <a:cubicBezTo>
                        <a:pt x="692" y="1648"/>
                        <a:pt x="692" y="1647"/>
                        <a:pt x="692" y="1646"/>
                      </a:cubicBezTo>
                      <a:cubicBezTo>
                        <a:pt x="696" y="1619"/>
                        <a:pt x="704" y="1591"/>
                        <a:pt x="731" y="1564"/>
                      </a:cubicBezTo>
                      <a:cubicBezTo>
                        <a:pt x="731" y="1564"/>
                        <a:pt x="731" y="1564"/>
                        <a:pt x="864" y="1418"/>
                      </a:cubicBezTo>
                      <a:cubicBezTo>
                        <a:pt x="759" y="908"/>
                        <a:pt x="780" y="225"/>
                        <a:pt x="941" y="225"/>
                      </a:cubicBezTo>
                      <a:cubicBezTo>
                        <a:pt x="1101" y="225"/>
                        <a:pt x="1122" y="908"/>
                        <a:pt x="1017" y="1418"/>
                      </a:cubicBezTo>
                      <a:cubicBezTo>
                        <a:pt x="1017" y="1418"/>
                        <a:pt x="1017" y="1418"/>
                        <a:pt x="1143" y="1564"/>
                      </a:cubicBezTo>
                      <a:cubicBezTo>
                        <a:pt x="1171" y="1592"/>
                        <a:pt x="1186" y="1624"/>
                        <a:pt x="1186" y="1652"/>
                      </a:cubicBezTo>
                      <a:cubicBezTo>
                        <a:pt x="1186" y="1659"/>
                        <a:pt x="1188" y="1671"/>
                        <a:pt x="1185" y="1676"/>
                      </a:cubicBezTo>
                      <a:close/>
                      <a:moveTo>
                        <a:pt x="1617" y="1207"/>
                      </a:moveTo>
                      <a:cubicBezTo>
                        <a:pt x="1108" y="1061"/>
                        <a:pt x="1108" y="1061"/>
                        <a:pt x="1108" y="1061"/>
                      </a:cubicBezTo>
                      <a:cubicBezTo>
                        <a:pt x="1115" y="929"/>
                        <a:pt x="1122" y="804"/>
                        <a:pt x="1115" y="686"/>
                      </a:cubicBezTo>
                      <a:cubicBezTo>
                        <a:pt x="1115" y="686"/>
                        <a:pt x="1115" y="686"/>
                        <a:pt x="1575" y="1040"/>
                      </a:cubicBezTo>
                      <a:cubicBezTo>
                        <a:pt x="1631" y="1089"/>
                        <a:pt x="1652" y="1165"/>
                        <a:pt x="1652" y="1179"/>
                      </a:cubicBezTo>
                      <a:cubicBezTo>
                        <a:pt x="1652" y="1193"/>
                        <a:pt x="1638" y="1214"/>
                        <a:pt x="1617" y="120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/>
                </a:p>
              </p:txBody>
            </p:sp>
          </p:grpSp>
        </p:grpSp>
        <p:grpSp>
          <p:nvGrpSpPr>
            <p:cNvPr id="28" name="Group 433">
              <a:extLst>
                <a:ext uri="{FF2B5EF4-FFF2-40B4-BE49-F238E27FC236}">
                  <a16:creationId xmlns:a16="http://schemas.microsoft.com/office/drawing/2014/main" id="{9C499D44-5953-65F9-3FB3-843CC10AD281}"/>
                </a:ext>
              </a:extLst>
            </p:cNvPr>
            <p:cNvGrpSpPr/>
            <p:nvPr/>
          </p:nvGrpSpPr>
          <p:grpSpPr>
            <a:xfrm>
              <a:off x="11227991" y="3646343"/>
              <a:ext cx="230951" cy="225236"/>
              <a:chOff x="7217343" y="1472925"/>
              <a:chExt cx="676223" cy="676223"/>
            </a:xfrm>
          </p:grpSpPr>
          <p:sp>
            <p:nvSpPr>
              <p:cNvPr id="211" name="Oval 217">
                <a:extLst>
                  <a:ext uri="{FF2B5EF4-FFF2-40B4-BE49-F238E27FC236}">
                    <a16:creationId xmlns:a16="http://schemas.microsoft.com/office/drawing/2014/main" id="{830F2991-060B-2579-C8E8-136FE0BFDE38}"/>
                  </a:ext>
                </a:extLst>
              </p:cNvPr>
              <p:cNvSpPr/>
              <p:nvPr/>
            </p:nvSpPr>
            <p:spPr>
              <a:xfrm rot="2700000">
                <a:off x="7217343" y="1472925"/>
                <a:ext cx="676223" cy="676223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85"/>
                  </a:spcBef>
                </a:pPr>
                <a:endParaRPr lang="en-US" sz="1100" cap="all" dirty="0">
                  <a:solidFill>
                    <a:srgbClr val="FFFFFF"/>
                  </a:solidFill>
                  <a:latin typeface="Trebuchet MS" panose="020B0603020202020204" pitchFamily="34" charset="0"/>
                </a:endParaRPr>
              </a:p>
            </p:txBody>
          </p:sp>
          <p:grpSp>
            <p:nvGrpSpPr>
              <p:cNvPr id="212" name="Group 146">
                <a:extLst>
                  <a:ext uri="{FF2B5EF4-FFF2-40B4-BE49-F238E27FC236}">
                    <a16:creationId xmlns:a16="http://schemas.microsoft.com/office/drawing/2014/main" id="{9EA843C9-229E-773A-FB61-5C2B93E0BD2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454068" y="1573903"/>
                <a:ext cx="199776" cy="464322"/>
                <a:chOff x="2686" y="-302"/>
                <a:chExt cx="2119" cy="4925"/>
              </a:xfrm>
              <a:solidFill>
                <a:schemeClr val="bg1"/>
              </a:solidFill>
            </p:grpSpPr>
            <p:sp>
              <p:nvSpPr>
                <p:cNvPr id="213" name="Oval 147">
                  <a:extLst>
                    <a:ext uri="{FF2B5EF4-FFF2-40B4-BE49-F238E27FC236}">
                      <a16:creationId xmlns:a16="http://schemas.microsoft.com/office/drawing/2014/main" id="{7229D3E1-DC30-3EC6-DA44-54BDE7D120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79" y="-224"/>
                  <a:ext cx="326" cy="32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/>
                </a:p>
              </p:txBody>
            </p:sp>
            <p:sp>
              <p:nvSpPr>
                <p:cNvPr id="214" name="Freeform 148">
                  <a:extLst>
                    <a:ext uri="{FF2B5EF4-FFF2-40B4-BE49-F238E27FC236}">
                      <a16:creationId xmlns:a16="http://schemas.microsoft.com/office/drawing/2014/main" id="{A745363E-57EE-2533-25FC-985D9A1F7FE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86" y="-302"/>
                  <a:ext cx="2119" cy="4925"/>
                </a:xfrm>
                <a:custGeom>
                  <a:avLst/>
                  <a:gdLst>
                    <a:gd name="T0" fmla="*/ 810 w 897"/>
                    <a:gd name="T1" fmla="*/ 0 h 2085"/>
                    <a:gd name="T2" fmla="*/ 256 w 897"/>
                    <a:gd name="T3" fmla="*/ 0 h 2085"/>
                    <a:gd name="T4" fmla="*/ 289 w 897"/>
                    <a:gd name="T5" fmla="*/ 104 h 2085"/>
                    <a:gd name="T6" fmla="*/ 107 w 897"/>
                    <a:gd name="T7" fmla="*/ 286 h 2085"/>
                    <a:gd name="T8" fmla="*/ 0 w 897"/>
                    <a:gd name="T9" fmla="*/ 250 h 2085"/>
                    <a:gd name="T10" fmla="*/ 0 w 897"/>
                    <a:gd name="T11" fmla="*/ 1980 h 2085"/>
                    <a:gd name="T12" fmla="*/ 105 w 897"/>
                    <a:gd name="T13" fmla="*/ 2085 h 2085"/>
                    <a:gd name="T14" fmla="*/ 792 w 897"/>
                    <a:gd name="T15" fmla="*/ 2085 h 2085"/>
                    <a:gd name="T16" fmla="*/ 897 w 897"/>
                    <a:gd name="T17" fmla="*/ 1980 h 2085"/>
                    <a:gd name="T18" fmla="*/ 897 w 897"/>
                    <a:gd name="T19" fmla="*/ 105 h 2085"/>
                    <a:gd name="T20" fmla="*/ 810 w 897"/>
                    <a:gd name="T21" fmla="*/ 0 h 2085"/>
                    <a:gd name="T22" fmla="*/ 374 w 897"/>
                    <a:gd name="T23" fmla="*/ 1746 h 2085"/>
                    <a:gd name="T24" fmla="*/ 248 w 897"/>
                    <a:gd name="T25" fmla="*/ 1746 h 2085"/>
                    <a:gd name="T26" fmla="*/ 248 w 897"/>
                    <a:gd name="T27" fmla="*/ 1575 h 2085"/>
                    <a:gd name="T28" fmla="*/ 374 w 897"/>
                    <a:gd name="T29" fmla="*/ 1575 h 2085"/>
                    <a:gd name="T30" fmla="*/ 374 w 897"/>
                    <a:gd name="T31" fmla="*/ 1746 h 2085"/>
                    <a:gd name="T32" fmla="*/ 374 w 897"/>
                    <a:gd name="T33" fmla="*/ 1445 h 2085"/>
                    <a:gd name="T34" fmla="*/ 248 w 897"/>
                    <a:gd name="T35" fmla="*/ 1445 h 2085"/>
                    <a:gd name="T36" fmla="*/ 248 w 897"/>
                    <a:gd name="T37" fmla="*/ 1274 h 2085"/>
                    <a:gd name="T38" fmla="*/ 374 w 897"/>
                    <a:gd name="T39" fmla="*/ 1274 h 2085"/>
                    <a:gd name="T40" fmla="*/ 374 w 897"/>
                    <a:gd name="T41" fmla="*/ 1445 h 2085"/>
                    <a:gd name="T42" fmla="*/ 374 w 897"/>
                    <a:gd name="T43" fmla="*/ 1140 h 2085"/>
                    <a:gd name="T44" fmla="*/ 248 w 897"/>
                    <a:gd name="T45" fmla="*/ 1140 h 2085"/>
                    <a:gd name="T46" fmla="*/ 248 w 897"/>
                    <a:gd name="T47" fmla="*/ 969 h 2085"/>
                    <a:gd name="T48" fmla="*/ 374 w 897"/>
                    <a:gd name="T49" fmla="*/ 969 h 2085"/>
                    <a:gd name="T50" fmla="*/ 374 w 897"/>
                    <a:gd name="T51" fmla="*/ 1140 h 2085"/>
                    <a:gd name="T52" fmla="*/ 374 w 897"/>
                    <a:gd name="T53" fmla="*/ 528 h 2085"/>
                    <a:gd name="T54" fmla="*/ 248 w 897"/>
                    <a:gd name="T55" fmla="*/ 528 h 2085"/>
                    <a:gd name="T56" fmla="*/ 248 w 897"/>
                    <a:gd name="T57" fmla="*/ 357 h 2085"/>
                    <a:gd name="T58" fmla="*/ 374 w 897"/>
                    <a:gd name="T59" fmla="*/ 357 h 2085"/>
                    <a:gd name="T60" fmla="*/ 374 w 897"/>
                    <a:gd name="T61" fmla="*/ 528 h 2085"/>
                    <a:gd name="T62" fmla="*/ 672 w 897"/>
                    <a:gd name="T63" fmla="*/ 834 h 2085"/>
                    <a:gd name="T64" fmla="*/ 546 w 897"/>
                    <a:gd name="T65" fmla="*/ 834 h 2085"/>
                    <a:gd name="T66" fmla="*/ 546 w 897"/>
                    <a:gd name="T67" fmla="*/ 663 h 2085"/>
                    <a:gd name="T68" fmla="*/ 672 w 897"/>
                    <a:gd name="T69" fmla="*/ 663 h 2085"/>
                    <a:gd name="T70" fmla="*/ 672 w 897"/>
                    <a:gd name="T71" fmla="*/ 834 h 20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897" h="2085">
                      <a:moveTo>
                        <a:pt x="810" y="0"/>
                      </a:moveTo>
                      <a:cubicBezTo>
                        <a:pt x="256" y="0"/>
                        <a:pt x="256" y="0"/>
                        <a:pt x="256" y="0"/>
                      </a:cubicBezTo>
                      <a:cubicBezTo>
                        <a:pt x="276" y="30"/>
                        <a:pt x="289" y="66"/>
                        <a:pt x="289" y="104"/>
                      </a:cubicBezTo>
                      <a:cubicBezTo>
                        <a:pt x="289" y="205"/>
                        <a:pt x="207" y="286"/>
                        <a:pt x="107" y="286"/>
                      </a:cubicBezTo>
                      <a:cubicBezTo>
                        <a:pt x="67" y="286"/>
                        <a:pt x="30" y="272"/>
                        <a:pt x="0" y="250"/>
                      </a:cubicBezTo>
                      <a:cubicBezTo>
                        <a:pt x="0" y="1980"/>
                        <a:pt x="0" y="1980"/>
                        <a:pt x="0" y="1980"/>
                      </a:cubicBezTo>
                      <a:cubicBezTo>
                        <a:pt x="0" y="2038"/>
                        <a:pt x="47" y="2085"/>
                        <a:pt x="105" y="2085"/>
                      </a:cubicBezTo>
                      <a:cubicBezTo>
                        <a:pt x="792" y="2085"/>
                        <a:pt x="792" y="2085"/>
                        <a:pt x="792" y="2085"/>
                      </a:cubicBezTo>
                      <a:cubicBezTo>
                        <a:pt x="850" y="2085"/>
                        <a:pt x="897" y="2038"/>
                        <a:pt x="897" y="1980"/>
                      </a:cubicBezTo>
                      <a:cubicBezTo>
                        <a:pt x="897" y="105"/>
                        <a:pt x="897" y="105"/>
                        <a:pt x="897" y="105"/>
                      </a:cubicBezTo>
                      <a:cubicBezTo>
                        <a:pt x="897" y="47"/>
                        <a:pt x="868" y="0"/>
                        <a:pt x="810" y="0"/>
                      </a:cubicBezTo>
                      <a:close/>
                      <a:moveTo>
                        <a:pt x="374" y="1746"/>
                      </a:moveTo>
                      <a:cubicBezTo>
                        <a:pt x="248" y="1746"/>
                        <a:pt x="248" y="1746"/>
                        <a:pt x="248" y="1746"/>
                      </a:cubicBezTo>
                      <a:cubicBezTo>
                        <a:pt x="248" y="1575"/>
                        <a:pt x="248" y="1575"/>
                        <a:pt x="248" y="1575"/>
                      </a:cubicBezTo>
                      <a:cubicBezTo>
                        <a:pt x="374" y="1575"/>
                        <a:pt x="374" y="1575"/>
                        <a:pt x="374" y="1575"/>
                      </a:cubicBezTo>
                      <a:lnTo>
                        <a:pt x="374" y="1746"/>
                      </a:lnTo>
                      <a:close/>
                      <a:moveTo>
                        <a:pt x="374" y="1445"/>
                      </a:moveTo>
                      <a:cubicBezTo>
                        <a:pt x="248" y="1445"/>
                        <a:pt x="248" y="1445"/>
                        <a:pt x="248" y="1445"/>
                      </a:cubicBezTo>
                      <a:cubicBezTo>
                        <a:pt x="248" y="1274"/>
                        <a:pt x="248" y="1274"/>
                        <a:pt x="248" y="1274"/>
                      </a:cubicBezTo>
                      <a:cubicBezTo>
                        <a:pt x="374" y="1274"/>
                        <a:pt x="374" y="1274"/>
                        <a:pt x="374" y="1274"/>
                      </a:cubicBezTo>
                      <a:lnTo>
                        <a:pt x="374" y="1445"/>
                      </a:lnTo>
                      <a:close/>
                      <a:moveTo>
                        <a:pt x="374" y="1140"/>
                      </a:moveTo>
                      <a:cubicBezTo>
                        <a:pt x="248" y="1140"/>
                        <a:pt x="248" y="1140"/>
                        <a:pt x="248" y="1140"/>
                      </a:cubicBezTo>
                      <a:cubicBezTo>
                        <a:pt x="248" y="969"/>
                        <a:pt x="248" y="969"/>
                        <a:pt x="248" y="969"/>
                      </a:cubicBezTo>
                      <a:cubicBezTo>
                        <a:pt x="374" y="969"/>
                        <a:pt x="374" y="969"/>
                        <a:pt x="374" y="969"/>
                      </a:cubicBezTo>
                      <a:lnTo>
                        <a:pt x="374" y="1140"/>
                      </a:lnTo>
                      <a:close/>
                      <a:moveTo>
                        <a:pt x="374" y="528"/>
                      </a:moveTo>
                      <a:cubicBezTo>
                        <a:pt x="248" y="528"/>
                        <a:pt x="248" y="528"/>
                        <a:pt x="248" y="528"/>
                      </a:cubicBezTo>
                      <a:cubicBezTo>
                        <a:pt x="248" y="357"/>
                        <a:pt x="248" y="357"/>
                        <a:pt x="248" y="357"/>
                      </a:cubicBezTo>
                      <a:cubicBezTo>
                        <a:pt x="374" y="357"/>
                        <a:pt x="374" y="357"/>
                        <a:pt x="374" y="357"/>
                      </a:cubicBezTo>
                      <a:lnTo>
                        <a:pt x="374" y="528"/>
                      </a:lnTo>
                      <a:close/>
                      <a:moveTo>
                        <a:pt x="672" y="834"/>
                      </a:moveTo>
                      <a:cubicBezTo>
                        <a:pt x="546" y="834"/>
                        <a:pt x="546" y="834"/>
                        <a:pt x="546" y="834"/>
                      </a:cubicBezTo>
                      <a:cubicBezTo>
                        <a:pt x="546" y="663"/>
                        <a:pt x="546" y="663"/>
                        <a:pt x="546" y="663"/>
                      </a:cubicBezTo>
                      <a:cubicBezTo>
                        <a:pt x="672" y="663"/>
                        <a:pt x="672" y="663"/>
                        <a:pt x="672" y="663"/>
                      </a:cubicBezTo>
                      <a:lnTo>
                        <a:pt x="672" y="8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/>
                </a:p>
              </p:txBody>
            </p:sp>
          </p:grpSp>
        </p:grpSp>
        <p:grpSp>
          <p:nvGrpSpPr>
            <p:cNvPr id="29" name="Group 438">
              <a:extLst>
                <a:ext uri="{FF2B5EF4-FFF2-40B4-BE49-F238E27FC236}">
                  <a16:creationId xmlns:a16="http://schemas.microsoft.com/office/drawing/2014/main" id="{8837DB26-CEEF-8EA3-29E8-91D2566C2CB7}"/>
                </a:ext>
              </a:extLst>
            </p:cNvPr>
            <p:cNvGrpSpPr/>
            <p:nvPr/>
          </p:nvGrpSpPr>
          <p:grpSpPr>
            <a:xfrm>
              <a:off x="11228737" y="3898275"/>
              <a:ext cx="230951" cy="225236"/>
              <a:chOff x="7217343" y="4698746"/>
              <a:chExt cx="676223" cy="676223"/>
            </a:xfrm>
          </p:grpSpPr>
          <p:sp>
            <p:nvSpPr>
              <p:cNvPr id="209" name="Oval 215">
                <a:extLst>
                  <a:ext uri="{FF2B5EF4-FFF2-40B4-BE49-F238E27FC236}">
                    <a16:creationId xmlns:a16="http://schemas.microsoft.com/office/drawing/2014/main" id="{F3F7A60D-E492-1F86-FEC9-F5ACC6D95002}"/>
                  </a:ext>
                </a:extLst>
              </p:cNvPr>
              <p:cNvSpPr/>
              <p:nvPr/>
            </p:nvSpPr>
            <p:spPr>
              <a:xfrm rot="8100000">
                <a:off x="7217343" y="4698746"/>
                <a:ext cx="676223" cy="676223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85"/>
                  </a:spcBef>
                </a:pPr>
                <a:endParaRPr lang="en-US" sz="1100" cap="all" dirty="0">
                  <a:solidFill>
                    <a:srgbClr val="FFFFFF"/>
                  </a:solidFill>
                  <a:latin typeface="Trebuchet MS" panose="020B0603020202020204" pitchFamily="34" charset="0"/>
                </a:endParaRPr>
              </a:p>
            </p:txBody>
          </p:sp>
          <p:sp>
            <p:nvSpPr>
              <p:cNvPr id="210" name="Freeform 165">
                <a:extLst>
                  <a:ext uri="{FF2B5EF4-FFF2-40B4-BE49-F238E27FC236}">
                    <a16:creationId xmlns:a16="http://schemas.microsoft.com/office/drawing/2014/main" id="{2DABB994-E5F6-6F09-305F-21328C8BCBF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85254" y="4774680"/>
                <a:ext cx="344263" cy="560929"/>
              </a:xfrm>
              <a:custGeom>
                <a:avLst/>
                <a:gdLst>
                  <a:gd name="T0" fmla="*/ 154 w 1479"/>
                  <a:gd name="T1" fmla="*/ 362 h 2410"/>
                  <a:gd name="T2" fmla="*/ 239 w 1479"/>
                  <a:gd name="T3" fmla="*/ 277 h 2410"/>
                  <a:gd name="T4" fmla="*/ 154 w 1479"/>
                  <a:gd name="T5" fmla="*/ 192 h 2410"/>
                  <a:gd name="T6" fmla="*/ 69 w 1479"/>
                  <a:gd name="T7" fmla="*/ 277 h 2410"/>
                  <a:gd name="T8" fmla="*/ 154 w 1479"/>
                  <a:gd name="T9" fmla="*/ 362 h 2410"/>
                  <a:gd name="T10" fmla="*/ 727 w 1479"/>
                  <a:gd name="T11" fmla="*/ 2410 h 2410"/>
                  <a:gd name="T12" fmla="*/ 806 w 1479"/>
                  <a:gd name="T13" fmla="*/ 2342 h 2410"/>
                  <a:gd name="T14" fmla="*/ 806 w 1479"/>
                  <a:gd name="T15" fmla="*/ 1473 h 2410"/>
                  <a:gd name="T16" fmla="*/ 877 w 1479"/>
                  <a:gd name="T17" fmla="*/ 1453 h 2410"/>
                  <a:gd name="T18" fmla="*/ 1129 w 1479"/>
                  <a:gd name="T19" fmla="*/ 1168 h 2410"/>
                  <a:gd name="T20" fmla="*/ 1346 w 1479"/>
                  <a:gd name="T21" fmla="*/ 1167 h 2410"/>
                  <a:gd name="T22" fmla="*/ 1479 w 1479"/>
                  <a:gd name="T23" fmla="*/ 1056 h 2410"/>
                  <a:gd name="T24" fmla="*/ 1479 w 1479"/>
                  <a:gd name="T25" fmla="*/ 495 h 2410"/>
                  <a:gd name="T26" fmla="*/ 1346 w 1479"/>
                  <a:gd name="T27" fmla="*/ 383 h 2410"/>
                  <a:gd name="T28" fmla="*/ 1122 w 1479"/>
                  <a:gd name="T29" fmla="*/ 383 h 2410"/>
                  <a:gd name="T30" fmla="*/ 856 w 1479"/>
                  <a:gd name="T31" fmla="*/ 108 h 2410"/>
                  <a:gd name="T32" fmla="*/ 518 w 1479"/>
                  <a:gd name="T33" fmla="*/ 12 h 2410"/>
                  <a:gd name="T34" fmla="*/ 444 w 1479"/>
                  <a:gd name="T35" fmla="*/ 0 h 2410"/>
                  <a:gd name="T36" fmla="*/ 264 w 1479"/>
                  <a:gd name="T37" fmla="*/ 68 h 2410"/>
                  <a:gd name="T38" fmla="*/ 394 w 1479"/>
                  <a:gd name="T39" fmla="*/ 277 h 2410"/>
                  <a:gd name="T40" fmla="*/ 160 w 1479"/>
                  <a:gd name="T41" fmla="*/ 510 h 2410"/>
                  <a:gd name="T42" fmla="*/ 36 w 1479"/>
                  <a:gd name="T43" fmla="*/ 474 h 2410"/>
                  <a:gd name="T44" fmla="*/ 0 w 1479"/>
                  <a:gd name="T45" fmla="*/ 786 h 2410"/>
                  <a:gd name="T46" fmla="*/ 444 w 1479"/>
                  <a:gd name="T47" fmla="*/ 1571 h 2410"/>
                  <a:gd name="T48" fmla="*/ 536 w 1479"/>
                  <a:gd name="T49" fmla="*/ 1554 h 2410"/>
                  <a:gd name="T50" fmla="*/ 647 w 1479"/>
                  <a:gd name="T51" fmla="*/ 1516 h 2410"/>
                  <a:gd name="T52" fmla="*/ 647 w 1479"/>
                  <a:gd name="T53" fmla="*/ 2340 h 2410"/>
                  <a:gd name="T54" fmla="*/ 727 w 1479"/>
                  <a:gd name="T55" fmla="*/ 2410 h 2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79" h="2410">
                    <a:moveTo>
                      <a:pt x="154" y="362"/>
                    </a:moveTo>
                    <a:cubicBezTo>
                      <a:pt x="201" y="362"/>
                      <a:pt x="239" y="324"/>
                      <a:pt x="239" y="277"/>
                    </a:cubicBezTo>
                    <a:cubicBezTo>
                      <a:pt x="239" y="230"/>
                      <a:pt x="201" y="192"/>
                      <a:pt x="154" y="192"/>
                    </a:cubicBezTo>
                    <a:cubicBezTo>
                      <a:pt x="107" y="192"/>
                      <a:pt x="69" y="230"/>
                      <a:pt x="69" y="277"/>
                    </a:cubicBezTo>
                    <a:cubicBezTo>
                      <a:pt x="69" y="324"/>
                      <a:pt x="107" y="362"/>
                      <a:pt x="154" y="362"/>
                    </a:cubicBezTo>
                    <a:close/>
                    <a:moveTo>
                      <a:pt x="727" y="2410"/>
                    </a:moveTo>
                    <a:cubicBezTo>
                      <a:pt x="802" y="2408"/>
                      <a:pt x="806" y="2342"/>
                      <a:pt x="806" y="2342"/>
                    </a:cubicBezTo>
                    <a:cubicBezTo>
                      <a:pt x="806" y="1473"/>
                      <a:pt x="806" y="1473"/>
                      <a:pt x="806" y="1473"/>
                    </a:cubicBezTo>
                    <a:cubicBezTo>
                      <a:pt x="877" y="1453"/>
                      <a:pt x="877" y="1453"/>
                      <a:pt x="877" y="1453"/>
                    </a:cubicBezTo>
                    <a:cubicBezTo>
                      <a:pt x="982" y="1421"/>
                      <a:pt x="1071" y="1317"/>
                      <a:pt x="1129" y="1168"/>
                    </a:cubicBezTo>
                    <a:cubicBezTo>
                      <a:pt x="1346" y="1167"/>
                      <a:pt x="1346" y="1167"/>
                      <a:pt x="1346" y="1167"/>
                    </a:cubicBezTo>
                    <a:cubicBezTo>
                      <a:pt x="1419" y="1167"/>
                      <a:pt x="1479" y="1117"/>
                      <a:pt x="1479" y="1056"/>
                    </a:cubicBezTo>
                    <a:cubicBezTo>
                      <a:pt x="1479" y="495"/>
                      <a:pt x="1479" y="495"/>
                      <a:pt x="1479" y="495"/>
                    </a:cubicBezTo>
                    <a:cubicBezTo>
                      <a:pt x="1479" y="433"/>
                      <a:pt x="1419" y="383"/>
                      <a:pt x="1346" y="383"/>
                    </a:cubicBezTo>
                    <a:cubicBezTo>
                      <a:pt x="1122" y="383"/>
                      <a:pt x="1122" y="383"/>
                      <a:pt x="1122" y="383"/>
                    </a:cubicBezTo>
                    <a:cubicBezTo>
                      <a:pt x="1060" y="231"/>
                      <a:pt x="967" y="130"/>
                      <a:pt x="856" y="108"/>
                    </a:cubicBezTo>
                    <a:cubicBezTo>
                      <a:pt x="518" y="12"/>
                      <a:pt x="518" y="12"/>
                      <a:pt x="518" y="12"/>
                    </a:cubicBezTo>
                    <a:cubicBezTo>
                      <a:pt x="494" y="5"/>
                      <a:pt x="470" y="0"/>
                      <a:pt x="444" y="0"/>
                    </a:cubicBezTo>
                    <a:cubicBezTo>
                      <a:pt x="380" y="0"/>
                      <a:pt x="319" y="25"/>
                      <a:pt x="264" y="68"/>
                    </a:cubicBezTo>
                    <a:cubicBezTo>
                      <a:pt x="341" y="107"/>
                      <a:pt x="394" y="185"/>
                      <a:pt x="394" y="277"/>
                    </a:cubicBezTo>
                    <a:cubicBezTo>
                      <a:pt x="394" y="406"/>
                      <a:pt x="289" y="510"/>
                      <a:pt x="160" y="510"/>
                    </a:cubicBezTo>
                    <a:cubicBezTo>
                      <a:pt x="115" y="510"/>
                      <a:pt x="72" y="497"/>
                      <a:pt x="36" y="474"/>
                    </a:cubicBezTo>
                    <a:cubicBezTo>
                      <a:pt x="13" y="570"/>
                      <a:pt x="0" y="675"/>
                      <a:pt x="0" y="786"/>
                    </a:cubicBezTo>
                    <a:cubicBezTo>
                      <a:pt x="0" y="1220"/>
                      <a:pt x="199" y="1571"/>
                      <a:pt x="444" y="1571"/>
                    </a:cubicBezTo>
                    <a:cubicBezTo>
                      <a:pt x="476" y="1571"/>
                      <a:pt x="506" y="1565"/>
                      <a:pt x="536" y="1554"/>
                    </a:cubicBezTo>
                    <a:cubicBezTo>
                      <a:pt x="647" y="1516"/>
                      <a:pt x="647" y="1516"/>
                      <a:pt x="647" y="1516"/>
                    </a:cubicBezTo>
                    <a:cubicBezTo>
                      <a:pt x="647" y="2340"/>
                      <a:pt x="647" y="2340"/>
                      <a:pt x="647" y="2340"/>
                    </a:cubicBezTo>
                    <a:cubicBezTo>
                      <a:pt x="649" y="2407"/>
                      <a:pt x="727" y="2410"/>
                      <a:pt x="727" y="241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</p:grpSp>
        <p:grpSp>
          <p:nvGrpSpPr>
            <p:cNvPr id="30" name="Group 441">
              <a:extLst>
                <a:ext uri="{FF2B5EF4-FFF2-40B4-BE49-F238E27FC236}">
                  <a16:creationId xmlns:a16="http://schemas.microsoft.com/office/drawing/2014/main" id="{EECAE926-288B-CD1C-DFC9-DB1B0665441F}"/>
                </a:ext>
              </a:extLst>
            </p:cNvPr>
            <p:cNvGrpSpPr/>
            <p:nvPr/>
          </p:nvGrpSpPr>
          <p:grpSpPr>
            <a:xfrm>
              <a:off x="6303508" y="4351579"/>
              <a:ext cx="230951" cy="225236"/>
              <a:chOff x="1308085" y="2078850"/>
              <a:chExt cx="676223" cy="676223"/>
            </a:xfrm>
          </p:grpSpPr>
          <p:sp>
            <p:nvSpPr>
              <p:cNvPr id="201" name="Oval 207">
                <a:extLst>
                  <a:ext uri="{FF2B5EF4-FFF2-40B4-BE49-F238E27FC236}">
                    <a16:creationId xmlns:a16="http://schemas.microsoft.com/office/drawing/2014/main" id="{14FE8B53-4A3F-FC6B-EDF0-77CDA8A959C4}"/>
                  </a:ext>
                </a:extLst>
              </p:cNvPr>
              <p:cNvSpPr/>
              <p:nvPr/>
            </p:nvSpPr>
            <p:spPr>
              <a:xfrm rot="5400000">
                <a:off x="1308085" y="2078850"/>
                <a:ext cx="676223" cy="676223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85"/>
                  </a:spcBef>
                </a:pPr>
                <a:endParaRPr lang="en-US" sz="1100" cap="all" dirty="0">
                  <a:solidFill>
                    <a:srgbClr val="FFFFFF"/>
                  </a:solidFill>
                  <a:latin typeface="Trebuchet MS" panose="020B0603020202020204" pitchFamily="34" charset="0"/>
                </a:endParaRPr>
              </a:p>
            </p:txBody>
          </p:sp>
          <p:grpSp>
            <p:nvGrpSpPr>
              <p:cNvPr id="202" name="Group 129">
                <a:extLst>
                  <a:ext uri="{FF2B5EF4-FFF2-40B4-BE49-F238E27FC236}">
                    <a16:creationId xmlns:a16="http://schemas.microsoft.com/office/drawing/2014/main" id="{D57F2C16-AE0E-3F95-6ED7-0C6E2DDEB2A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514211" y="2150703"/>
                <a:ext cx="317045" cy="526455"/>
                <a:chOff x="3228" y="1261"/>
                <a:chExt cx="1081" cy="1795"/>
              </a:xfrm>
              <a:solidFill>
                <a:schemeClr val="bg1"/>
              </a:solidFill>
            </p:grpSpPr>
            <p:sp>
              <p:nvSpPr>
                <p:cNvPr id="203" name="Freeform 130">
                  <a:extLst>
                    <a:ext uri="{FF2B5EF4-FFF2-40B4-BE49-F238E27FC236}">
                      <a16:creationId xmlns:a16="http://schemas.microsoft.com/office/drawing/2014/main" id="{91F19FF6-CBFE-694C-1D20-3A0151C971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06" y="1601"/>
                  <a:ext cx="232" cy="300"/>
                </a:xfrm>
                <a:custGeom>
                  <a:avLst/>
                  <a:gdLst>
                    <a:gd name="T0" fmla="*/ 13 w 98"/>
                    <a:gd name="T1" fmla="*/ 1 h 127"/>
                    <a:gd name="T2" fmla="*/ 6 w 98"/>
                    <a:gd name="T3" fmla="*/ 2 h 127"/>
                    <a:gd name="T4" fmla="*/ 1 w 98"/>
                    <a:gd name="T5" fmla="*/ 8 h 127"/>
                    <a:gd name="T6" fmla="*/ 8 w 98"/>
                    <a:gd name="T7" fmla="*/ 20 h 127"/>
                    <a:gd name="T8" fmla="*/ 66 w 98"/>
                    <a:gd name="T9" fmla="*/ 114 h 127"/>
                    <a:gd name="T10" fmla="*/ 73 w 98"/>
                    <a:gd name="T11" fmla="*/ 126 h 127"/>
                    <a:gd name="T12" fmla="*/ 85 w 98"/>
                    <a:gd name="T13" fmla="*/ 119 h 127"/>
                    <a:gd name="T14" fmla="*/ 13 w 98"/>
                    <a:gd name="T15" fmla="*/ 1 h 1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8" h="127">
                      <a:moveTo>
                        <a:pt x="13" y="1"/>
                      </a:moveTo>
                      <a:cubicBezTo>
                        <a:pt x="11" y="0"/>
                        <a:pt x="8" y="0"/>
                        <a:pt x="6" y="2"/>
                      </a:cubicBezTo>
                      <a:cubicBezTo>
                        <a:pt x="4" y="3"/>
                        <a:pt x="2" y="5"/>
                        <a:pt x="1" y="8"/>
                      </a:cubicBezTo>
                      <a:cubicBezTo>
                        <a:pt x="0" y="13"/>
                        <a:pt x="3" y="18"/>
                        <a:pt x="8" y="20"/>
                      </a:cubicBezTo>
                      <a:cubicBezTo>
                        <a:pt x="51" y="31"/>
                        <a:pt x="77" y="73"/>
                        <a:pt x="66" y="114"/>
                      </a:cubicBezTo>
                      <a:cubicBezTo>
                        <a:pt x="65" y="119"/>
                        <a:pt x="68" y="125"/>
                        <a:pt x="73" y="126"/>
                      </a:cubicBezTo>
                      <a:cubicBezTo>
                        <a:pt x="78" y="127"/>
                        <a:pt x="83" y="124"/>
                        <a:pt x="85" y="119"/>
                      </a:cubicBezTo>
                      <a:cubicBezTo>
                        <a:pt x="98" y="68"/>
                        <a:pt x="66" y="14"/>
                        <a:pt x="1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/>
                </a:p>
              </p:txBody>
            </p:sp>
            <p:sp>
              <p:nvSpPr>
                <p:cNvPr id="204" name="Freeform 131">
                  <a:extLst>
                    <a:ext uri="{FF2B5EF4-FFF2-40B4-BE49-F238E27FC236}">
                      <a16:creationId xmlns:a16="http://schemas.microsoft.com/office/drawing/2014/main" id="{21FA0996-4FC3-F1CF-AAA7-7CC4BB2AA1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0" y="1466"/>
                  <a:ext cx="382" cy="510"/>
                </a:xfrm>
                <a:custGeom>
                  <a:avLst/>
                  <a:gdLst>
                    <a:gd name="T0" fmla="*/ 14 w 162"/>
                    <a:gd name="T1" fmla="*/ 1 h 216"/>
                    <a:gd name="T2" fmla="*/ 6 w 162"/>
                    <a:gd name="T3" fmla="*/ 2 h 216"/>
                    <a:gd name="T4" fmla="*/ 2 w 162"/>
                    <a:gd name="T5" fmla="*/ 8 h 216"/>
                    <a:gd name="T6" fmla="*/ 9 w 162"/>
                    <a:gd name="T7" fmla="*/ 20 h 216"/>
                    <a:gd name="T8" fmla="*/ 120 w 162"/>
                    <a:gd name="T9" fmla="*/ 202 h 216"/>
                    <a:gd name="T10" fmla="*/ 127 w 162"/>
                    <a:gd name="T11" fmla="*/ 214 h 216"/>
                    <a:gd name="T12" fmla="*/ 139 w 162"/>
                    <a:gd name="T13" fmla="*/ 207 h 216"/>
                    <a:gd name="T14" fmla="*/ 14 w 162"/>
                    <a:gd name="T15" fmla="*/ 1 h 2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2" h="216">
                      <a:moveTo>
                        <a:pt x="14" y="1"/>
                      </a:moveTo>
                      <a:cubicBezTo>
                        <a:pt x="11" y="0"/>
                        <a:pt x="9" y="1"/>
                        <a:pt x="6" y="2"/>
                      </a:cubicBezTo>
                      <a:cubicBezTo>
                        <a:pt x="4" y="3"/>
                        <a:pt x="2" y="5"/>
                        <a:pt x="2" y="8"/>
                      </a:cubicBezTo>
                      <a:cubicBezTo>
                        <a:pt x="0" y="13"/>
                        <a:pt x="4" y="19"/>
                        <a:pt x="9" y="20"/>
                      </a:cubicBezTo>
                      <a:cubicBezTo>
                        <a:pt x="91" y="41"/>
                        <a:pt x="141" y="123"/>
                        <a:pt x="120" y="202"/>
                      </a:cubicBezTo>
                      <a:cubicBezTo>
                        <a:pt x="119" y="208"/>
                        <a:pt x="122" y="213"/>
                        <a:pt x="127" y="214"/>
                      </a:cubicBezTo>
                      <a:cubicBezTo>
                        <a:pt x="132" y="216"/>
                        <a:pt x="137" y="212"/>
                        <a:pt x="139" y="207"/>
                      </a:cubicBezTo>
                      <a:cubicBezTo>
                        <a:pt x="162" y="117"/>
                        <a:pt x="106" y="25"/>
                        <a:pt x="1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/>
                </a:p>
              </p:txBody>
            </p:sp>
            <p:sp>
              <p:nvSpPr>
                <p:cNvPr id="205" name="Freeform 132">
                  <a:extLst>
                    <a:ext uri="{FF2B5EF4-FFF2-40B4-BE49-F238E27FC236}">
                      <a16:creationId xmlns:a16="http://schemas.microsoft.com/office/drawing/2014/main" id="{E744022F-8335-10C4-8CFF-AAB4E9FFF7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01" y="1343"/>
                  <a:ext cx="508" cy="683"/>
                </a:xfrm>
                <a:custGeom>
                  <a:avLst/>
                  <a:gdLst>
                    <a:gd name="T0" fmla="*/ 13 w 215"/>
                    <a:gd name="T1" fmla="*/ 1 h 289"/>
                    <a:gd name="T2" fmla="*/ 6 w 215"/>
                    <a:gd name="T3" fmla="*/ 2 h 289"/>
                    <a:gd name="T4" fmla="*/ 1 w 215"/>
                    <a:gd name="T5" fmla="*/ 8 h 289"/>
                    <a:gd name="T6" fmla="*/ 8 w 215"/>
                    <a:gd name="T7" fmla="*/ 20 h 289"/>
                    <a:gd name="T8" fmla="*/ 164 w 215"/>
                    <a:gd name="T9" fmla="*/ 276 h 289"/>
                    <a:gd name="T10" fmla="*/ 171 w 215"/>
                    <a:gd name="T11" fmla="*/ 288 h 289"/>
                    <a:gd name="T12" fmla="*/ 183 w 215"/>
                    <a:gd name="T13" fmla="*/ 281 h 289"/>
                    <a:gd name="T14" fmla="*/ 13 w 215"/>
                    <a:gd name="T15" fmla="*/ 1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15" h="289">
                      <a:moveTo>
                        <a:pt x="13" y="1"/>
                      </a:moveTo>
                      <a:cubicBezTo>
                        <a:pt x="10" y="0"/>
                        <a:pt x="8" y="1"/>
                        <a:pt x="6" y="2"/>
                      </a:cubicBezTo>
                      <a:cubicBezTo>
                        <a:pt x="3" y="3"/>
                        <a:pt x="2" y="5"/>
                        <a:pt x="1" y="8"/>
                      </a:cubicBezTo>
                      <a:cubicBezTo>
                        <a:pt x="0" y="13"/>
                        <a:pt x="3" y="18"/>
                        <a:pt x="8" y="20"/>
                      </a:cubicBezTo>
                      <a:cubicBezTo>
                        <a:pt x="123" y="49"/>
                        <a:pt x="193" y="165"/>
                        <a:pt x="164" y="276"/>
                      </a:cubicBezTo>
                      <a:cubicBezTo>
                        <a:pt x="163" y="281"/>
                        <a:pt x="166" y="287"/>
                        <a:pt x="171" y="288"/>
                      </a:cubicBezTo>
                      <a:cubicBezTo>
                        <a:pt x="176" y="289"/>
                        <a:pt x="182" y="286"/>
                        <a:pt x="183" y="281"/>
                      </a:cubicBezTo>
                      <a:cubicBezTo>
                        <a:pt x="215" y="159"/>
                        <a:pt x="138" y="33"/>
                        <a:pt x="1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/>
                </a:p>
              </p:txBody>
            </p:sp>
            <p:sp>
              <p:nvSpPr>
                <p:cNvPr id="206" name="Freeform 133">
                  <a:extLst>
                    <a:ext uri="{FF2B5EF4-FFF2-40B4-BE49-F238E27FC236}">
                      <a16:creationId xmlns:a16="http://schemas.microsoft.com/office/drawing/2014/main" id="{E927221D-C7B2-621B-BB2A-5BEF3AD8FC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70" y="1691"/>
                  <a:ext cx="595" cy="1365"/>
                </a:xfrm>
                <a:custGeom>
                  <a:avLst/>
                  <a:gdLst>
                    <a:gd name="T0" fmla="*/ 184 w 252"/>
                    <a:gd name="T1" fmla="*/ 3 h 578"/>
                    <a:gd name="T2" fmla="*/ 159 w 252"/>
                    <a:gd name="T3" fmla="*/ 0 h 578"/>
                    <a:gd name="T4" fmla="*/ 93 w 252"/>
                    <a:gd name="T5" fmla="*/ 0 h 578"/>
                    <a:gd name="T6" fmla="*/ 78 w 252"/>
                    <a:gd name="T7" fmla="*/ 1 h 578"/>
                    <a:gd name="T8" fmla="*/ 73 w 252"/>
                    <a:gd name="T9" fmla="*/ 2 h 578"/>
                    <a:gd name="T10" fmla="*/ 68 w 252"/>
                    <a:gd name="T11" fmla="*/ 3 h 578"/>
                    <a:gd name="T12" fmla="*/ 65 w 252"/>
                    <a:gd name="T13" fmla="*/ 4 h 578"/>
                    <a:gd name="T14" fmla="*/ 55 w 252"/>
                    <a:gd name="T15" fmla="*/ 8 h 578"/>
                    <a:gd name="T16" fmla="*/ 48 w 252"/>
                    <a:gd name="T17" fmla="*/ 12 h 578"/>
                    <a:gd name="T18" fmla="*/ 43 w 252"/>
                    <a:gd name="T19" fmla="*/ 14 h 578"/>
                    <a:gd name="T20" fmla="*/ 34 w 252"/>
                    <a:gd name="T21" fmla="*/ 21 h 578"/>
                    <a:gd name="T22" fmla="*/ 81 w 252"/>
                    <a:gd name="T23" fmla="*/ 58 h 578"/>
                    <a:gd name="T24" fmla="*/ 50 w 252"/>
                    <a:gd name="T25" fmla="*/ 162 h 578"/>
                    <a:gd name="T26" fmla="*/ 0 w 252"/>
                    <a:gd name="T27" fmla="*/ 170 h 578"/>
                    <a:gd name="T28" fmla="*/ 0 w 252"/>
                    <a:gd name="T29" fmla="*/ 226 h 578"/>
                    <a:gd name="T30" fmla="*/ 46 w 252"/>
                    <a:gd name="T31" fmla="*/ 306 h 578"/>
                    <a:gd name="T32" fmla="*/ 46 w 252"/>
                    <a:gd name="T33" fmla="*/ 566 h 578"/>
                    <a:gd name="T34" fmla="*/ 57 w 252"/>
                    <a:gd name="T35" fmla="*/ 578 h 578"/>
                    <a:gd name="T36" fmla="*/ 195 w 252"/>
                    <a:gd name="T37" fmla="*/ 578 h 578"/>
                    <a:gd name="T38" fmla="*/ 207 w 252"/>
                    <a:gd name="T39" fmla="*/ 566 h 578"/>
                    <a:gd name="T40" fmla="*/ 207 w 252"/>
                    <a:gd name="T41" fmla="*/ 306 h 578"/>
                    <a:gd name="T42" fmla="*/ 252 w 252"/>
                    <a:gd name="T43" fmla="*/ 226 h 578"/>
                    <a:gd name="T44" fmla="*/ 252 w 252"/>
                    <a:gd name="T45" fmla="*/ 93 h 578"/>
                    <a:gd name="T46" fmla="*/ 250 w 252"/>
                    <a:gd name="T47" fmla="*/ 76 h 578"/>
                    <a:gd name="T48" fmla="*/ 184 w 252"/>
                    <a:gd name="T49" fmla="*/ 3 h 5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52" h="578">
                      <a:moveTo>
                        <a:pt x="184" y="3"/>
                      </a:moveTo>
                      <a:cubicBezTo>
                        <a:pt x="176" y="1"/>
                        <a:pt x="168" y="0"/>
                        <a:pt x="159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88" y="0"/>
                        <a:pt x="83" y="0"/>
                        <a:pt x="78" y="1"/>
                      </a:cubicBezTo>
                      <a:cubicBezTo>
                        <a:pt x="76" y="1"/>
                        <a:pt x="74" y="2"/>
                        <a:pt x="73" y="2"/>
                      </a:cubicBezTo>
                      <a:cubicBezTo>
                        <a:pt x="71" y="3"/>
                        <a:pt x="69" y="3"/>
                        <a:pt x="68" y="3"/>
                      </a:cubicBezTo>
                      <a:cubicBezTo>
                        <a:pt x="67" y="4"/>
                        <a:pt x="66" y="4"/>
                        <a:pt x="65" y="4"/>
                      </a:cubicBezTo>
                      <a:cubicBezTo>
                        <a:pt x="61" y="6"/>
                        <a:pt x="58" y="7"/>
                        <a:pt x="55" y="8"/>
                      </a:cubicBezTo>
                      <a:cubicBezTo>
                        <a:pt x="52" y="9"/>
                        <a:pt x="50" y="10"/>
                        <a:pt x="48" y="12"/>
                      </a:cubicBezTo>
                      <a:cubicBezTo>
                        <a:pt x="47" y="12"/>
                        <a:pt x="45" y="13"/>
                        <a:pt x="43" y="14"/>
                      </a:cubicBezTo>
                      <a:cubicBezTo>
                        <a:pt x="40" y="17"/>
                        <a:pt x="37" y="19"/>
                        <a:pt x="34" y="21"/>
                      </a:cubicBezTo>
                      <a:cubicBezTo>
                        <a:pt x="53" y="27"/>
                        <a:pt x="71" y="39"/>
                        <a:pt x="81" y="58"/>
                      </a:cubicBezTo>
                      <a:cubicBezTo>
                        <a:pt x="101" y="96"/>
                        <a:pt x="87" y="142"/>
                        <a:pt x="50" y="162"/>
                      </a:cubicBezTo>
                      <a:cubicBezTo>
                        <a:pt x="34" y="171"/>
                        <a:pt x="17" y="173"/>
                        <a:pt x="0" y="170"/>
                      </a:cubicBezTo>
                      <a:cubicBezTo>
                        <a:pt x="0" y="226"/>
                        <a:pt x="0" y="226"/>
                        <a:pt x="0" y="226"/>
                      </a:cubicBezTo>
                      <a:cubicBezTo>
                        <a:pt x="0" y="259"/>
                        <a:pt x="17" y="289"/>
                        <a:pt x="46" y="306"/>
                      </a:cubicBezTo>
                      <a:cubicBezTo>
                        <a:pt x="46" y="566"/>
                        <a:pt x="46" y="566"/>
                        <a:pt x="46" y="566"/>
                      </a:cubicBezTo>
                      <a:cubicBezTo>
                        <a:pt x="46" y="573"/>
                        <a:pt x="51" y="578"/>
                        <a:pt x="57" y="578"/>
                      </a:cubicBezTo>
                      <a:cubicBezTo>
                        <a:pt x="195" y="578"/>
                        <a:pt x="195" y="578"/>
                        <a:pt x="195" y="578"/>
                      </a:cubicBezTo>
                      <a:cubicBezTo>
                        <a:pt x="201" y="578"/>
                        <a:pt x="207" y="573"/>
                        <a:pt x="207" y="566"/>
                      </a:cubicBezTo>
                      <a:cubicBezTo>
                        <a:pt x="207" y="306"/>
                        <a:pt x="207" y="306"/>
                        <a:pt x="207" y="306"/>
                      </a:cubicBezTo>
                      <a:cubicBezTo>
                        <a:pt x="235" y="289"/>
                        <a:pt x="252" y="259"/>
                        <a:pt x="252" y="226"/>
                      </a:cubicBezTo>
                      <a:cubicBezTo>
                        <a:pt x="252" y="93"/>
                        <a:pt x="252" y="93"/>
                        <a:pt x="252" y="93"/>
                      </a:cubicBezTo>
                      <a:cubicBezTo>
                        <a:pt x="252" y="87"/>
                        <a:pt x="251" y="81"/>
                        <a:pt x="250" y="76"/>
                      </a:cubicBezTo>
                      <a:cubicBezTo>
                        <a:pt x="244" y="54"/>
                        <a:pt x="234" y="18"/>
                        <a:pt x="184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/>
                </a:p>
              </p:txBody>
            </p:sp>
            <p:sp>
              <p:nvSpPr>
                <p:cNvPr id="207" name="Oval 134">
                  <a:extLst>
                    <a:ext uri="{FF2B5EF4-FFF2-40B4-BE49-F238E27FC236}">
                      <a16:creationId xmlns:a16="http://schemas.microsoft.com/office/drawing/2014/main" id="{DE1F183A-3B62-EFB1-50C5-700675241C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7" y="1261"/>
                  <a:ext cx="380" cy="37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/>
                </a:p>
              </p:txBody>
            </p:sp>
            <p:sp>
              <p:nvSpPr>
                <p:cNvPr id="208" name="Freeform 135">
                  <a:extLst>
                    <a:ext uri="{FF2B5EF4-FFF2-40B4-BE49-F238E27FC236}">
                      <a16:creationId xmlns:a16="http://schemas.microsoft.com/office/drawing/2014/main" id="{B5DC8384-E349-4C56-2721-F0B0FAF73A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28" y="1837"/>
                  <a:ext cx="155" cy="156"/>
                </a:xfrm>
                <a:custGeom>
                  <a:avLst/>
                  <a:gdLst>
                    <a:gd name="T0" fmla="*/ 47 w 66"/>
                    <a:gd name="T1" fmla="*/ 58 h 66"/>
                    <a:gd name="T2" fmla="*/ 59 w 66"/>
                    <a:gd name="T3" fmla="*/ 19 h 66"/>
                    <a:gd name="T4" fmla="*/ 19 w 66"/>
                    <a:gd name="T5" fmla="*/ 7 h 66"/>
                    <a:gd name="T6" fmla="*/ 8 w 66"/>
                    <a:gd name="T7" fmla="*/ 47 h 66"/>
                    <a:gd name="T8" fmla="*/ 47 w 66"/>
                    <a:gd name="T9" fmla="*/ 58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6" h="66">
                      <a:moveTo>
                        <a:pt x="47" y="58"/>
                      </a:moveTo>
                      <a:cubicBezTo>
                        <a:pt x="61" y="51"/>
                        <a:pt x="66" y="33"/>
                        <a:pt x="59" y="19"/>
                      </a:cubicBezTo>
                      <a:cubicBezTo>
                        <a:pt x="51" y="5"/>
                        <a:pt x="33" y="0"/>
                        <a:pt x="19" y="7"/>
                      </a:cubicBezTo>
                      <a:cubicBezTo>
                        <a:pt x="5" y="15"/>
                        <a:pt x="0" y="33"/>
                        <a:pt x="8" y="47"/>
                      </a:cubicBezTo>
                      <a:cubicBezTo>
                        <a:pt x="15" y="61"/>
                        <a:pt x="33" y="66"/>
                        <a:pt x="47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/>
                </a:p>
              </p:txBody>
            </p:sp>
          </p:grpSp>
        </p:grpSp>
        <p:grpSp>
          <p:nvGrpSpPr>
            <p:cNvPr id="31" name="Group 450">
              <a:extLst>
                <a:ext uri="{FF2B5EF4-FFF2-40B4-BE49-F238E27FC236}">
                  <a16:creationId xmlns:a16="http://schemas.microsoft.com/office/drawing/2014/main" id="{0217A374-236A-D302-110B-67E6781D5583}"/>
                </a:ext>
              </a:extLst>
            </p:cNvPr>
            <p:cNvGrpSpPr/>
            <p:nvPr/>
          </p:nvGrpSpPr>
          <p:grpSpPr>
            <a:xfrm>
              <a:off x="6164039" y="4957557"/>
              <a:ext cx="230951" cy="225236"/>
              <a:chOff x="1353090" y="5184195"/>
              <a:chExt cx="676223" cy="676223"/>
            </a:xfrm>
          </p:grpSpPr>
          <p:sp>
            <p:nvSpPr>
              <p:cNvPr id="199" name="Oval 205">
                <a:extLst>
                  <a:ext uri="{FF2B5EF4-FFF2-40B4-BE49-F238E27FC236}">
                    <a16:creationId xmlns:a16="http://schemas.microsoft.com/office/drawing/2014/main" id="{40CFA178-8DD7-A66E-129D-51936AA9B0CD}"/>
                  </a:ext>
                </a:extLst>
              </p:cNvPr>
              <p:cNvSpPr/>
              <p:nvPr/>
            </p:nvSpPr>
            <p:spPr>
              <a:xfrm rot="5400000">
                <a:off x="1353090" y="5184195"/>
                <a:ext cx="676223" cy="676223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85"/>
                  </a:spcBef>
                </a:pPr>
                <a:endParaRPr lang="en-US" sz="1100" cap="all" dirty="0">
                  <a:solidFill>
                    <a:srgbClr val="FFFFFF"/>
                  </a:solidFill>
                  <a:latin typeface="Trebuchet MS" panose="020B0603020202020204" pitchFamily="34" charset="0"/>
                </a:endParaRPr>
              </a:p>
            </p:txBody>
          </p:sp>
          <p:sp>
            <p:nvSpPr>
              <p:cNvPr id="200" name="Freeform 39">
                <a:extLst>
                  <a:ext uri="{FF2B5EF4-FFF2-40B4-BE49-F238E27FC236}">
                    <a16:creationId xmlns:a16="http://schemas.microsoft.com/office/drawing/2014/main" id="{DB9824D5-EC5D-0802-5F06-29A0A6ACE59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08364" y="5275638"/>
                <a:ext cx="335194" cy="523815"/>
              </a:xfrm>
              <a:custGeom>
                <a:avLst/>
                <a:gdLst>
                  <a:gd name="T0" fmla="*/ 985 w 1613"/>
                  <a:gd name="T1" fmla="*/ 2488 h 2521"/>
                  <a:gd name="T2" fmla="*/ 985 w 1613"/>
                  <a:gd name="T3" fmla="*/ 925 h 2521"/>
                  <a:gd name="T4" fmla="*/ 988 w 1613"/>
                  <a:gd name="T5" fmla="*/ 925 h 2521"/>
                  <a:gd name="T6" fmla="*/ 1111 w 1613"/>
                  <a:gd name="T7" fmla="*/ 1264 h 2521"/>
                  <a:gd name="T8" fmla="*/ 1394 w 1613"/>
                  <a:gd name="T9" fmla="*/ 1667 h 2521"/>
                  <a:gd name="T10" fmla="*/ 1442 w 1613"/>
                  <a:gd name="T11" fmla="*/ 1672 h 2521"/>
                  <a:gd name="T12" fmla="*/ 1464 w 1613"/>
                  <a:gd name="T13" fmla="*/ 1623 h 2521"/>
                  <a:gd name="T14" fmla="*/ 1291 w 1613"/>
                  <a:gd name="T15" fmla="*/ 1183 h 2521"/>
                  <a:gd name="T16" fmla="*/ 1060 w 1613"/>
                  <a:gd name="T17" fmla="*/ 852 h 2521"/>
                  <a:gd name="T18" fmla="*/ 1071 w 1613"/>
                  <a:gd name="T19" fmla="*/ 799 h 2521"/>
                  <a:gd name="T20" fmla="*/ 1051 w 1613"/>
                  <a:gd name="T21" fmla="*/ 727 h 2521"/>
                  <a:gd name="T22" fmla="*/ 1343 w 1613"/>
                  <a:gd name="T23" fmla="*/ 470 h 2521"/>
                  <a:gd name="T24" fmla="*/ 1613 w 1613"/>
                  <a:gd name="T25" fmla="*/ 58 h 2521"/>
                  <a:gd name="T26" fmla="*/ 1599 w 1613"/>
                  <a:gd name="T27" fmla="*/ 12 h 2521"/>
                  <a:gd name="T28" fmla="*/ 1547 w 1613"/>
                  <a:gd name="T29" fmla="*/ 10 h 2521"/>
                  <a:gd name="T30" fmla="*/ 1201 w 1613"/>
                  <a:gd name="T31" fmla="*/ 333 h 2521"/>
                  <a:gd name="T32" fmla="*/ 979 w 1613"/>
                  <a:gd name="T33" fmla="*/ 670 h 2521"/>
                  <a:gd name="T34" fmla="*/ 935 w 1613"/>
                  <a:gd name="T35" fmla="*/ 662 h 2521"/>
                  <a:gd name="T36" fmla="*/ 848 w 1613"/>
                  <a:gd name="T37" fmla="*/ 694 h 2521"/>
                  <a:gd name="T38" fmla="*/ 603 w 1613"/>
                  <a:gd name="T39" fmla="*/ 540 h 2521"/>
                  <a:gd name="T40" fmla="*/ 456 w 1613"/>
                  <a:gd name="T41" fmla="*/ 641 h 2521"/>
                  <a:gd name="T42" fmla="*/ 297 w 1613"/>
                  <a:gd name="T43" fmla="*/ 482 h 2521"/>
                  <a:gd name="T44" fmla="*/ 309 w 1613"/>
                  <a:gd name="T45" fmla="*/ 421 h 2521"/>
                  <a:gd name="T46" fmla="*/ 48 w 1613"/>
                  <a:gd name="T47" fmla="*/ 359 h 2521"/>
                  <a:gd name="T48" fmla="*/ 8 w 1613"/>
                  <a:gd name="T49" fmla="*/ 386 h 2521"/>
                  <a:gd name="T50" fmla="*/ 21 w 1613"/>
                  <a:gd name="T51" fmla="*/ 437 h 2521"/>
                  <a:gd name="T52" fmla="*/ 432 w 1613"/>
                  <a:gd name="T53" fmla="*/ 671 h 2521"/>
                  <a:gd name="T54" fmla="*/ 800 w 1613"/>
                  <a:gd name="T55" fmla="*/ 779 h 2521"/>
                  <a:gd name="T56" fmla="*/ 798 w 1613"/>
                  <a:gd name="T57" fmla="*/ 799 h 2521"/>
                  <a:gd name="T58" fmla="*/ 886 w 1613"/>
                  <a:gd name="T59" fmla="*/ 926 h 2521"/>
                  <a:gd name="T60" fmla="*/ 886 w 1613"/>
                  <a:gd name="T61" fmla="*/ 2488 h 2521"/>
                  <a:gd name="T62" fmla="*/ 939 w 1613"/>
                  <a:gd name="T63" fmla="*/ 2521 h 2521"/>
                  <a:gd name="T64" fmla="*/ 985 w 1613"/>
                  <a:gd name="T65" fmla="*/ 2488 h 2521"/>
                  <a:gd name="T66" fmla="*/ 454 w 1613"/>
                  <a:gd name="T67" fmla="*/ 542 h 2521"/>
                  <a:gd name="T68" fmla="*/ 515 w 1613"/>
                  <a:gd name="T69" fmla="*/ 481 h 2521"/>
                  <a:gd name="T70" fmla="*/ 454 w 1613"/>
                  <a:gd name="T71" fmla="*/ 420 h 2521"/>
                  <a:gd name="T72" fmla="*/ 393 w 1613"/>
                  <a:gd name="T73" fmla="*/ 481 h 2521"/>
                  <a:gd name="T74" fmla="*/ 454 w 1613"/>
                  <a:gd name="T75" fmla="*/ 542 h 2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13" h="2521">
                    <a:moveTo>
                      <a:pt x="985" y="2488"/>
                    </a:moveTo>
                    <a:cubicBezTo>
                      <a:pt x="985" y="925"/>
                      <a:pt x="985" y="925"/>
                      <a:pt x="985" y="925"/>
                    </a:cubicBezTo>
                    <a:cubicBezTo>
                      <a:pt x="986" y="925"/>
                      <a:pt x="987" y="925"/>
                      <a:pt x="988" y="925"/>
                    </a:cubicBezTo>
                    <a:cubicBezTo>
                      <a:pt x="1010" y="996"/>
                      <a:pt x="1060" y="1153"/>
                      <a:pt x="1111" y="1264"/>
                    </a:cubicBezTo>
                    <a:cubicBezTo>
                      <a:pt x="1180" y="1412"/>
                      <a:pt x="1394" y="1667"/>
                      <a:pt x="1394" y="1667"/>
                    </a:cubicBezTo>
                    <a:cubicBezTo>
                      <a:pt x="1394" y="1667"/>
                      <a:pt x="1427" y="1679"/>
                      <a:pt x="1442" y="1672"/>
                    </a:cubicBezTo>
                    <a:cubicBezTo>
                      <a:pt x="1458" y="1664"/>
                      <a:pt x="1464" y="1623"/>
                      <a:pt x="1464" y="1623"/>
                    </a:cubicBezTo>
                    <a:cubicBezTo>
                      <a:pt x="1464" y="1623"/>
                      <a:pt x="1344" y="1275"/>
                      <a:pt x="1291" y="1183"/>
                    </a:cubicBezTo>
                    <a:cubicBezTo>
                      <a:pt x="1245" y="1104"/>
                      <a:pt x="1099" y="904"/>
                      <a:pt x="1060" y="852"/>
                    </a:cubicBezTo>
                    <a:cubicBezTo>
                      <a:pt x="1068" y="836"/>
                      <a:pt x="1071" y="818"/>
                      <a:pt x="1071" y="799"/>
                    </a:cubicBezTo>
                    <a:cubicBezTo>
                      <a:pt x="1071" y="772"/>
                      <a:pt x="1064" y="748"/>
                      <a:pt x="1051" y="727"/>
                    </a:cubicBezTo>
                    <a:cubicBezTo>
                      <a:pt x="1091" y="696"/>
                      <a:pt x="1245" y="573"/>
                      <a:pt x="1343" y="470"/>
                    </a:cubicBezTo>
                    <a:cubicBezTo>
                      <a:pt x="1455" y="352"/>
                      <a:pt x="1613" y="58"/>
                      <a:pt x="1613" y="58"/>
                    </a:cubicBezTo>
                    <a:cubicBezTo>
                      <a:pt x="1613" y="58"/>
                      <a:pt x="1612" y="23"/>
                      <a:pt x="1599" y="12"/>
                    </a:cubicBezTo>
                    <a:cubicBezTo>
                      <a:pt x="1586" y="0"/>
                      <a:pt x="1547" y="10"/>
                      <a:pt x="1547" y="10"/>
                    </a:cubicBezTo>
                    <a:cubicBezTo>
                      <a:pt x="1547" y="10"/>
                      <a:pt x="1267" y="250"/>
                      <a:pt x="1201" y="333"/>
                    </a:cubicBezTo>
                    <a:cubicBezTo>
                      <a:pt x="1144" y="405"/>
                      <a:pt x="1012" y="616"/>
                      <a:pt x="979" y="670"/>
                    </a:cubicBezTo>
                    <a:cubicBezTo>
                      <a:pt x="965" y="665"/>
                      <a:pt x="950" y="662"/>
                      <a:pt x="935" y="662"/>
                    </a:cubicBezTo>
                    <a:cubicBezTo>
                      <a:pt x="901" y="662"/>
                      <a:pt x="871" y="675"/>
                      <a:pt x="848" y="694"/>
                    </a:cubicBezTo>
                    <a:cubicBezTo>
                      <a:pt x="809" y="668"/>
                      <a:pt x="705" y="598"/>
                      <a:pt x="603" y="540"/>
                    </a:cubicBezTo>
                    <a:cubicBezTo>
                      <a:pt x="580" y="599"/>
                      <a:pt x="523" y="641"/>
                      <a:pt x="456" y="641"/>
                    </a:cubicBezTo>
                    <a:cubicBezTo>
                      <a:pt x="368" y="641"/>
                      <a:pt x="297" y="569"/>
                      <a:pt x="297" y="482"/>
                    </a:cubicBezTo>
                    <a:cubicBezTo>
                      <a:pt x="297" y="460"/>
                      <a:pt x="302" y="440"/>
                      <a:pt x="309" y="421"/>
                    </a:cubicBezTo>
                    <a:cubicBezTo>
                      <a:pt x="177" y="384"/>
                      <a:pt x="48" y="359"/>
                      <a:pt x="48" y="359"/>
                    </a:cubicBezTo>
                    <a:cubicBezTo>
                      <a:pt x="48" y="359"/>
                      <a:pt x="15" y="371"/>
                      <a:pt x="8" y="386"/>
                    </a:cubicBezTo>
                    <a:cubicBezTo>
                      <a:pt x="0" y="402"/>
                      <a:pt x="21" y="437"/>
                      <a:pt x="21" y="437"/>
                    </a:cubicBezTo>
                    <a:cubicBezTo>
                      <a:pt x="21" y="437"/>
                      <a:pt x="333" y="633"/>
                      <a:pt x="432" y="671"/>
                    </a:cubicBezTo>
                    <a:cubicBezTo>
                      <a:pt x="511" y="702"/>
                      <a:pt x="718" y="758"/>
                      <a:pt x="800" y="779"/>
                    </a:cubicBezTo>
                    <a:cubicBezTo>
                      <a:pt x="799" y="786"/>
                      <a:pt x="798" y="792"/>
                      <a:pt x="798" y="799"/>
                    </a:cubicBezTo>
                    <a:cubicBezTo>
                      <a:pt x="798" y="857"/>
                      <a:pt x="835" y="906"/>
                      <a:pt x="886" y="926"/>
                    </a:cubicBezTo>
                    <a:cubicBezTo>
                      <a:pt x="886" y="2488"/>
                      <a:pt x="886" y="2488"/>
                      <a:pt x="886" y="2488"/>
                    </a:cubicBezTo>
                    <a:cubicBezTo>
                      <a:pt x="886" y="2488"/>
                      <a:pt x="890" y="2521"/>
                      <a:pt x="939" y="2521"/>
                    </a:cubicBezTo>
                    <a:cubicBezTo>
                      <a:pt x="939" y="2521"/>
                      <a:pt x="985" y="2519"/>
                      <a:pt x="985" y="2488"/>
                    </a:cubicBezTo>
                    <a:close/>
                    <a:moveTo>
                      <a:pt x="454" y="542"/>
                    </a:moveTo>
                    <a:cubicBezTo>
                      <a:pt x="488" y="542"/>
                      <a:pt x="515" y="515"/>
                      <a:pt x="515" y="481"/>
                    </a:cubicBezTo>
                    <a:cubicBezTo>
                      <a:pt x="515" y="447"/>
                      <a:pt x="488" y="420"/>
                      <a:pt x="454" y="420"/>
                    </a:cubicBezTo>
                    <a:cubicBezTo>
                      <a:pt x="420" y="420"/>
                      <a:pt x="393" y="447"/>
                      <a:pt x="393" y="481"/>
                    </a:cubicBezTo>
                    <a:cubicBezTo>
                      <a:pt x="393" y="515"/>
                      <a:pt x="420" y="542"/>
                      <a:pt x="454" y="54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</p:grpSp>
        <p:grpSp>
          <p:nvGrpSpPr>
            <p:cNvPr id="32" name="Group 453">
              <a:extLst>
                <a:ext uri="{FF2B5EF4-FFF2-40B4-BE49-F238E27FC236}">
                  <a16:creationId xmlns:a16="http://schemas.microsoft.com/office/drawing/2014/main" id="{85C561C4-D3E6-A1C3-9479-215E0CB89C66}"/>
                </a:ext>
              </a:extLst>
            </p:cNvPr>
            <p:cNvGrpSpPr/>
            <p:nvPr/>
          </p:nvGrpSpPr>
          <p:grpSpPr>
            <a:xfrm>
              <a:off x="11225977" y="5210470"/>
              <a:ext cx="230951" cy="225236"/>
              <a:chOff x="903040" y="4194085"/>
              <a:chExt cx="676223" cy="676223"/>
            </a:xfrm>
          </p:grpSpPr>
          <p:sp>
            <p:nvSpPr>
              <p:cNvPr id="189" name="Oval 195">
                <a:extLst>
                  <a:ext uri="{FF2B5EF4-FFF2-40B4-BE49-F238E27FC236}">
                    <a16:creationId xmlns:a16="http://schemas.microsoft.com/office/drawing/2014/main" id="{C201B5E0-3617-D469-FDB3-C05BA31B43C8}"/>
                  </a:ext>
                </a:extLst>
              </p:cNvPr>
              <p:cNvSpPr/>
              <p:nvPr/>
            </p:nvSpPr>
            <p:spPr>
              <a:xfrm rot="5400000">
                <a:off x="903040" y="4194085"/>
                <a:ext cx="676223" cy="676223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85"/>
                  </a:spcBef>
                </a:pPr>
                <a:endParaRPr lang="en-US" sz="1100" cap="all" dirty="0">
                  <a:solidFill>
                    <a:srgbClr val="FFFFFF"/>
                  </a:solidFill>
                  <a:latin typeface="Trebuchet MS" panose="020B0603020202020204" pitchFamily="34" charset="0"/>
                </a:endParaRPr>
              </a:p>
            </p:txBody>
          </p:sp>
          <p:grpSp>
            <p:nvGrpSpPr>
              <p:cNvPr id="190" name="Group 152">
                <a:extLst>
                  <a:ext uri="{FF2B5EF4-FFF2-40B4-BE49-F238E27FC236}">
                    <a16:creationId xmlns:a16="http://schemas.microsoft.com/office/drawing/2014/main" id="{0E5D7EC4-5FF7-6AC9-85D4-9707E27F8E8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47896" y="4289380"/>
                <a:ext cx="386510" cy="514131"/>
                <a:chOff x="1665" y="-520"/>
                <a:chExt cx="4028" cy="5358"/>
              </a:xfrm>
              <a:solidFill>
                <a:schemeClr val="bg1"/>
              </a:solidFill>
            </p:grpSpPr>
            <p:sp>
              <p:nvSpPr>
                <p:cNvPr id="191" name="Freeform 153">
                  <a:extLst>
                    <a:ext uri="{FF2B5EF4-FFF2-40B4-BE49-F238E27FC236}">
                      <a16:creationId xmlns:a16="http://schemas.microsoft.com/office/drawing/2014/main" id="{A3E76824-01D3-2683-811A-5D4C2A5F26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27" y="-38"/>
                  <a:ext cx="307" cy="754"/>
                </a:xfrm>
                <a:custGeom>
                  <a:avLst/>
                  <a:gdLst>
                    <a:gd name="T0" fmla="*/ 106 w 130"/>
                    <a:gd name="T1" fmla="*/ 319 h 319"/>
                    <a:gd name="T2" fmla="*/ 91 w 130"/>
                    <a:gd name="T3" fmla="*/ 313 h 319"/>
                    <a:gd name="T4" fmla="*/ 81 w 130"/>
                    <a:gd name="T5" fmla="*/ 9 h 319"/>
                    <a:gd name="T6" fmla="*/ 111 w 130"/>
                    <a:gd name="T7" fmla="*/ 8 h 319"/>
                    <a:gd name="T8" fmla="*/ 111 w 130"/>
                    <a:gd name="T9" fmla="*/ 39 h 319"/>
                    <a:gd name="T10" fmla="*/ 121 w 130"/>
                    <a:gd name="T11" fmla="*/ 282 h 319"/>
                    <a:gd name="T12" fmla="*/ 121 w 130"/>
                    <a:gd name="T13" fmla="*/ 312 h 319"/>
                    <a:gd name="T14" fmla="*/ 106 w 130"/>
                    <a:gd name="T15" fmla="*/ 319 h 3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0" h="319">
                      <a:moveTo>
                        <a:pt x="106" y="319"/>
                      </a:moveTo>
                      <a:cubicBezTo>
                        <a:pt x="101" y="319"/>
                        <a:pt x="95" y="317"/>
                        <a:pt x="91" y="313"/>
                      </a:cubicBezTo>
                      <a:cubicBezTo>
                        <a:pt x="5" y="230"/>
                        <a:pt x="0" y="94"/>
                        <a:pt x="81" y="9"/>
                      </a:cubicBezTo>
                      <a:cubicBezTo>
                        <a:pt x="89" y="1"/>
                        <a:pt x="102" y="0"/>
                        <a:pt x="111" y="8"/>
                      </a:cubicBezTo>
                      <a:cubicBezTo>
                        <a:pt x="119" y="17"/>
                        <a:pt x="120" y="30"/>
                        <a:pt x="111" y="39"/>
                      </a:cubicBezTo>
                      <a:cubicBezTo>
                        <a:pt x="47" y="106"/>
                        <a:pt x="51" y="215"/>
                        <a:pt x="121" y="282"/>
                      </a:cubicBezTo>
                      <a:cubicBezTo>
                        <a:pt x="129" y="290"/>
                        <a:pt x="130" y="303"/>
                        <a:pt x="121" y="312"/>
                      </a:cubicBezTo>
                      <a:cubicBezTo>
                        <a:pt x="117" y="316"/>
                        <a:pt x="112" y="319"/>
                        <a:pt x="106" y="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/>
                </a:p>
              </p:txBody>
            </p:sp>
            <p:sp>
              <p:nvSpPr>
                <p:cNvPr id="192" name="Freeform 154">
                  <a:extLst>
                    <a:ext uri="{FF2B5EF4-FFF2-40B4-BE49-F238E27FC236}">
                      <a16:creationId xmlns:a16="http://schemas.microsoft.com/office/drawing/2014/main" id="{826C3175-A521-EA9D-162C-246BDA8781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51" y="-298"/>
                  <a:ext cx="468" cy="1285"/>
                </a:xfrm>
                <a:custGeom>
                  <a:avLst/>
                  <a:gdLst>
                    <a:gd name="T0" fmla="*/ 175 w 198"/>
                    <a:gd name="T1" fmla="*/ 544 h 544"/>
                    <a:gd name="T2" fmla="*/ 160 w 198"/>
                    <a:gd name="T3" fmla="*/ 538 h 544"/>
                    <a:gd name="T4" fmla="*/ 141 w 198"/>
                    <a:gd name="T5" fmla="*/ 9 h 544"/>
                    <a:gd name="T6" fmla="*/ 171 w 198"/>
                    <a:gd name="T7" fmla="*/ 9 h 544"/>
                    <a:gd name="T8" fmla="*/ 172 w 198"/>
                    <a:gd name="T9" fmla="*/ 39 h 544"/>
                    <a:gd name="T10" fmla="*/ 189 w 198"/>
                    <a:gd name="T11" fmla="*/ 507 h 544"/>
                    <a:gd name="T12" fmla="*/ 190 w 198"/>
                    <a:gd name="T13" fmla="*/ 537 h 544"/>
                    <a:gd name="T14" fmla="*/ 175 w 198"/>
                    <a:gd name="T15" fmla="*/ 544 h 5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8" h="544">
                      <a:moveTo>
                        <a:pt x="175" y="544"/>
                      </a:moveTo>
                      <a:cubicBezTo>
                        <a:pt x="169" y="544"/>
                        <a:pt x="164" y="542"/>
                        <a:pt x="160" y="538"/>
                      </a:cubicBezTo>
                      <a:cubicBezTo>
                        <a:pt x="9" y="394"/>
                        <a:pt x="0" y="156"/>
                        <a:pt x="141" y="9"/>
                      </a:cubicBezTo>
                      <a:cubicBezTo>
                        <a:pt x="149" y="1"/>
                        <a:pt x="163" y="0"/>
                        <a:pt x="171" y="9"/>
                      </a:cubicBezTo>
                      <a:cubicBezTo>
                        <a:pt x="180" y="17"/>
                        <a:pt x="180" y="30"/>
                        <a:pt x="172" y="39"/>
                      </a:cubicBezTo>
                      <a:cubicBezTo>
                        <a:pt x="47" y="169"/>
                        <a:pt x="55" y="379"/>
                        <a:pt x="189" y="507"/>
                      </a:cubicBezTo>
                      <a:cubicBezTo>
                        <a:pt x="198" y="515"/>
                        <a:pt x="198" y="529"/>
                        <a:pt x="190" y="537"/>
                      </a:cubicBezTo>
                      <a:cubicBezTo>
                        <a:pt x="186" y="542"/>
                        <a:pt x="180" y="544"/>
                        <a:pt x="175" y="5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/>
                </a:p>
              </p:txBody>
            </p:sp>
            <p:sp>
              <p:nvSpPr>
                <p:cNvPr id="193" name="Freeform 155">
                  <a:extLst>
                    <a:ext uri="{FF2B5EF4-FFF2-40B4-BE49-F238E27FC236}">
                      <a16:creationId xmlns:a16="http://schemas.microsoft.com/office/drawing/2014/main" id="{5257DFA3-2840-1E3B-302D-B75F1599B0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5" y="-520"/>
                  <a:ext cx="602" cy="1732"/>
                </a:xfrm>
                <a:custGeom>
                  <a:avLst/>
                  <a:gdLst>
                    <a:gd name="T0" fmla="*/ 232 w 255"/>
                    <a:gd name="T1" fmla="*/ 733 h 733"/>
                    <a:gd name="T2" fmla="*/ 217 w 255"/>
                    <a:gd name="T3" fmla="*/ 727 h 733"/>
                    <a:gd name="T4" fmla="*/ 191 w 255"/>
                    <a:gd name="T5" fmla="*/ 9 h 733"/>
                    <a:gd name="T6" fmla="*/ 221 w 255"/>
                    <a:gd name="T7" fmla="*/ 8 h 733"/>
                    <a:gd name="T8" fmla="*/ 222 w 255"/>
                    <a:gd name="T9" fmla="*/ 38 h 733"/>
                    <a:gd name="T10" fmla="*/ 246 w 255"/>
                    <a:gd name="T11" fmla="*/ 696 h 733"/>
                    <a:gd name="T12" fmla="*/ 247 w 255"/>
                    <a:gd name="T13" fmla="*/ 727 h 733"/>
                    <a:gd name="T14" fmla="*/ 232 w 255"/>
                    <a:gd name="T15" fmla="*/ 733 h 7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55" h="733">
                      <a:moveTo>
                        <a:pt x="232" y="733"/>
                      </a:moveTo>
                      <a:cubicBezTo>
                        <a:pt x="226" y="733"/>
                        <a:pt x="221" y="731"/>
                        <a:pt x="217" y="727"/>
                      </a:cubicBezTo>
                      <a:cubicBezTo>
                        <a:pt x="11" y="531"/>
                        <a:pt x="0" y="208"/>
                        <a:pt x="191" y="9"/>
                      </a:cubicBezTo>
                      <a:cubicBezTo>
                        <a:pt x="199" y="0"/>
                        <a:pt x="213" y="0"/>
                        <a:pt x="221" y="8"/>
                      </a:cubicBezTo>
                      <a:cubicBezTo>
                        <a:pt x="230" y="16"/>
                        <a:pt x="230" y="29"/>
                        <a:pt x="222" y="38"/>
                      </a:cubicBezTo>
                      <a:cubicBezTo>
                        <a:pt x="47" y="221"/>
                        <a:pt x="58" y="516"/>
                        <a:pt x="246" y="696"/>
                      </a:cubicBezTo>
                      <a:cubicBezTo>
                        <a:pt x="255" y="705"/>
                        <a:pt x="255" y="718"/>
                        <a:pt x="247" y="727"/>
                      </a:cubicBezTo>
                      <a:cubicBezTo>
                        <a:pt x="243" y="731"/>
                        <a:pt x="237" y="733"/>
                        <a:pt x="232" y="73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/>
                </a:p>
              </p:txBody>
            </p:sp>
            <p:sp>
              <p:nvSpPr>
                <p:cNvPr id="194" name="Freeform 156">
                  <a:extLst>
                    <a:ext uri="{FF2B5EF4-FFF2-40B4-BE49-F238E27FC236}">
                      <a16:creationId xmlns:a16="http://schemas.microsoft.com/office/drawing/2014/main" id="{21A94647-5597-A292-717E-9EA5E44EB9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88" y="-38"/>
                  <a:ext cx="305" cy="754"/>
                </a:xfrm>
                <a:custGeom>
                  <a:avLst/>
                  <a:gdLst>
                    <a:gd name="T0" fmla="*/ 23 w 129"/>
                    <a:gd name="T1" fmla="*/ 319 h 319"/>
                    <a:gd name="T2" fmla="*/ 8 w 129"/>
                    <a:gd name="T3" fmla="*/ 312 h 319"/>
                    <a:gd name="T4" fmla="*/ 9 w 129"/>
                    <a:gd name="T5" fmla="*/ 282 h 319"/>
                    <a:gd name="T6" fmla="*/ 18 w 129"/>
                    <a:gd name="T7" fmla="*/ 39 h 319"/>
                    <a:gd name="T8" fmla="*/ 19 w 129"/>
                    <a:gd name="T9" fmla="*/ 8 h 319"/>
                    <a:gd name="T10" fmla="*/ 49 w 129"/>
                    <a:gd name="T11" fmla="*/ 9 h 319"/>
                    <a:gd name="T12" fmla="*/ 38 w 129"/>
                    <a:gd name="T13" fmla="*/ 313 h 319"/>
                    <a:gd name="T14" fmla="*/ 23 w 129"/>
                    <a:gd name="T15" fmla="*/ 319 h 3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9" h="319">
                      <a:moveTo>
                        <a:pt x="23" y="319"/>
                      </a:moveTo>
                      <a:cubicBezTo>
                        <a:pt x="18" y="319"/>
                        <a:pt x="12" y="316"/>
                        <a:pt x="8" y="312"/>
                      </a:cubicBezTo>
                      <a:cubicBezTo>
                        <a:pt x="0" y="303"/>
                        <a:pt x="0" y="290"/>
                        <a:pt x="9" y="282"/>
                      </a:cubicBezTo>
                      <a:cubicBezTo>
                        <a:pt x="78" y="215"/>
                        <a:pt x="82" y="106"/>
                        <a:pt x="18" y="39"/>
                      </a:cubicBezTo>
                      <a:cubicBezTo>
                        <a:pt x="10" y="30"/>
                        <a:pt x="10" y="17"/>
                        <a:pt x="19" y="8"/>
                      </a:cubicBezTo>
                      <a:cubicBezTo>
                        <a:pt x="27" y="0"/>
                        <a:pt x="41" y="1"/>
                        <a:pt x="49" y="9"/>
                      </a:cubicBezTo>
                      <a:cubicBezTo>
                        <a:pt x="129" y="94"/>
                        <a:pt x="125" y="230"/>
                        <a:pt x="38" y="313"/>
                      </a:cubicBezTo>
                      <a:cubicBezTo>
                        <a:pt x="34" y="317"/>
                        <a:pt x="29" y="319"/>
                        <a:pt x="23" y="3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/>
                </a:p>
              </p:txBody>
            </p:sp>
            <p:sp>
              <p:nvSpPr>
                <p:cNvPr id="195" name="Freeform 157">
                  <a:extLst>
                    <a:ext uri="{FF2B5EF4-FFF2-40B4-BE49-F238E27FC236}">
                      <a16:creationId xmlns:a16="http://schemas.microsoft.com/office/drawing/2014/main" id="{1275259B-DC89-726A-E743-64A144B59A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01" y="-298"/>
                  <a:ext cx="468" cy="1285"/>
                </a:xfrm>
                <a:custGeom>
                  <a:avLst/>
                  <a:gdLst>
                    <a:gd name="T0" fmla="*/ 24 w 198"/>
                    <a:gd name="T1" fmla="*/ 544 h 544"/>
                    <a:gd name="T2" fmla="*/ 8 w 198"/>
                    <a:gd name="T3" fmla="*/ 537 h 544"/>
                    <a:gd name="T4" fmla="*/ 9 w 198"/>
                    <a:gd name="T5" fmla="*/ 507 h 544"/>
                    <a:gd name="T6" fmla="*/ 27 w 198"/>
                    <a:gd name="T7" fmla="*/ 39 h 544"/>
                    <a:gd name="T8" fmla="*/ 27 w 198"/>
                    <a:gd name="T9" fmla="*/ 9 h 544"/>
                    <a:gd name="T10" fmla="*/ 57 w 198"/>
                    <a:gd name="T11" fmla="*/ 9 h 544"/>
                    <a:gd name="T12" fmla="*/ 38 w 198"/>
                    <a:gd name="T13" fmla="*/ 538 h 544"/>
                    <a:gd name="T14" fmla="*/ 24 w 198"/>
                    <a:gd name="T15" fmla="*/ 544 h 5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8" h="544">
                      <a:moveTo>
                        <a:pt x="24" y="544"/>
                      </a:moveTo>
                      <a:cubicBezTo>
                        <a:pt x="18" y="544"/>
                        <a:pt x="12" y="542"/>
                        <a:pt x="8" y="537"/>
                      </a:cubicBezTo>
                      <a:cubicBezTo>
                        <a:pt x="0" y="529"/>
                        <a:pt x="0" y="515"/>
                        <a:pt x="9" y="507"/>
                      </a:cubicBezTo>
                      <a:cubicBezTo>
                        <a:pt x="143" y="379"/>
                        <a:pt x="151" y="169"/>
                        <a:pt x="27" y="39"/>
                      </a:cubicBezTo>
                      <a:cubicBezTo>
                        <a:pt x="18" y="30"/>
                        <a:pt x="19" y="17"/>
                        <a:pt x="27" y="9"/>
                      </a:cubicBezTo>
                      <a:cubicBezTo>
                        <a:pt x="36" y="0"/>
                        <a:pt x="49" y="1"/>
                        <a:pt x="57" y="9"/>
                      </a:cubicBezTo>
                      <a:cubicBezTo>
                        <a:pt x="198" y="156"/>
                        <a:pt x="189" y="394"/>
                        <a:pt x="38" y="538"/>
                      </a:cubicBezTo>
                      <a:cubicBezTo>
                        <a:pt x="34" y="542"/>
                        <a:pt x="29" y="544"/>
                        <a:pt x="24" y="5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/>
                </a:p>
              </p:txBody>
            </p:sp>
            <p:sp>
              <p:nvSpPr>
                <p:cNvPr id="196" name="Freeform 158">
                  <a:extLst>
                    <a:ext uri="{FF2B5EF4-FFF2-40B4-BE49-F238E27FC236}">
                      <a16:creationId xmlns:a16="http://schemas.microsoft.com/office/drawing/2014/main" id="{09BE8D8C-AD74-C00D-A84A-50859F5CB0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53" y="-520"/>
                  <a:ext cx="484" cy="1732"/>
                </a:xfrm>
                <a:custGeom>
                  <a:avLst/>
                  <a:gdLst>
                    <a:gd name="T0" fmla="*/ 24 w 205"/>
                    <a:gd name="T1" fmla="*/ 733 h 733"/>
                    <a:gd name="T2" fmla="*/ 8 w 205"/>
                    <a:gd name="T3" fmla="*/ 727 h 733"/>
                    <a:gd name="T4" fmla="*/ 9 w 205"/>
                    <a:gd name="T5" fmla="*/ 696 h 733"/>
                    <a:gd name="T6" fmla="*/ 158 w 205"/>
                    <a:gd name="T7" fmla="*/ 368 h 733"/>
                    <a:gd name="T8" fmla="*/ 34 w 205"/>
                    <a:gd name="T9" fmla="*/ 38 h 733"/>
                    <a:gd name="T10" fmla="*/ 34 w 205"/>
                    <a:gd name="T11" fmla="*/ 8 h 733"/>
                    <a:gd name="T12" fmla="*/ 64 w 205"/>
                    <a:gd name="T13" fmla="*/ 9 h 733"/>
                    <a:gd name="T14" fmla="*/ 200 w 205"/>
                    <a:gd name="T15" fmla="*/ 370 h 733"/>
                    <a:gd name="T16" fmla="*/ 38 w 205"/>
                    <a:gd name="T17" fmla="*/ 727 h 733"/>
                    <a:gd name="T18" fmla="*/ 24 w 205"/>
                    <a:gd name="T19" fmla="*/ 733 h 7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5" h="733">
                      <a:moveTo>
                        <a:pt x="24" y="733"/>
                      </a:moveTo>
                      <a:cubicBezTo>
                        <a:pt x="18" y="733"/>
                        <a:pt x="12" y="731"/>
                        <a:pt x="8" y="727"/>
                      </a:cubicBezTo>
                      <a:cubicBezTo>
                        <a:pt x="0" y="718"/>
                        <a:pt x="0" y="705"/>
                        <a:pt x="9" y="696"/>
                      </a:cubicBezTo>
                      <a:cubicBezTo>
                        <a:pt x="100" y="609"/>
                        <a:pt x="153" y="492"/>
                        <a:pt x="158" y="368"/>
                      </a:cubicBezTo>
                      <a:cubicBezTo>
                        <a:pt x="162" y="244"/>
                        <a:pt x="118" y="127"/>
                        <a:pt x="34" y="38"/>
                      </a:cubicBezTo>
                      <a:cubicBezTo>
                        <a:pt x="25" y="29"/>
                        <a:pt x="26" y="16"/>
                        <a:pt x="34" y="8"/>
                      </a:cubicBezTo>
                      <a:cubicBezTo>
                        <a:pt x="43" y="0"/>
                        <a:pt x="56" y="0"/>
                        <a:pt x="64" y="9"/>
                      </a:cubicBezTo>
                      <a:cubicBezTo>
                        <a:pt x="157" y="105"/>
                        <a:pt x="205" y="234"/>
                        <a:pt x="200" y="370"/>
                      </a:cubicBezTo>
                      <a:cubicBezTo>
                        <a:pt x="195" y="505"/>
                        <a:pt x="138" y="632"/>
                        <a:pt x="38" y="727"/>
                      </a:cubicBezTo>
                      <a:cubicBezTo>
                        <a:pt x="34" y="731"/>
                        <a:pt x="29" y="733"/>
                        <a:pt x="24" y="73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/>
                </a:p>
              </p:txBody>
            </p:sp>
            <p:sp>
              <p:nvSpPr>
                <p:cNvPr id="197" name="Freeform 159">
                  <a:extLst>
                    <a:ext uri="{FF2B5EF4-FFF2-40B4-BE49-F238E27FC236}">
                      <a16:creationId xmlns:a16="http://schemas.microsoft.com/office/drawing/2014/main" id="{7757588B-5B1B-C37C-273F-4C6F8D78F1F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131" y="2504"/>
                  <a:ext cx="1562" cy="2026"/>
                </a:xfrm>
                <a:custGeom>
                  <a:avLst/>
                  <a:gdLst>
                    <a:gd name="T0" fmla="*/ 570 w 661"/>
                    <a:gd name="T1" fmla="*/ 0 h 858"/>
                    <a:gd name="T2" fmla="*/ 220 w 661"/>
                    <a:gd name="T3" fmla="*/ 0 h 858"/>
                    <a:gd name="T4" fmla="*/ 234 w 661"/>
                    <a:gd name="T5" fmla="*/ 64 h 858"/>
                    <a:gd name="T6" fmla="*/ 81 w 661"/>
                    <a:gd name="T7" fmla="*/ 217 h 858"/>
                    <a:gd name="T8" fmla="*/ 0 w 661"/>
                    <a:gd name="T9" fmla="*/ 194 h 858"/>
                    <a:gd name="T10" fmla="*/ 0 w 661"/>
                    <a:gd name="T11" fmla="*/ 749 h 858"/>
                    <a:gd name="T12" fmla="*/ 91 w 661"/>
                    <a:gd name="T13" fmla="*/ 858 h 858"/>
                    <a:gd name="T14" fmla="*/ 570 w 661"/>
                    <a:gd name="T15" fmla="*/ 858 h 858"/>
                    <a:gd name="T16" fmla="*/ 661 w 661"/>
                    <a:gd name="T17" fmla="*/ 749 h 858"/>
                    <a:gd name="T18" fmla="*/ 661 w 661"/>
                    <a:gd name="T19" fmla="*/ 109 h 858"/>
                    <a:gd name="T20" fmla="*/ 570 w 661"/>
                    <a:gd name="T21" fmla="*/ 0 h 858"/>
                    <a:gd name="T22" fmla="*/ 74 w 661"/>
                    <a:gd name="T23" fmla="*/ 120 h 858"/>
                    <a:gd name="T24" fmla="*/ 132 w 661"/>
                    <a:gd name="T25" fmla="*/ 61 h 858"/>
                    <a:gd name="T26" fmla="*/ 74 w 661"/>
                    <a:gd name="T27" fmla="*/ 2 h 858"/>
                    <a:gd name="T28" fmla="*/ 15 w 661"/>
                    <a:gd name="T29" fmla="*/ 61 h 858"/>
                    <a:gd name="T30" fmla="*/ 74 w 661"/>
                    <a:gd name="T31" fmla="*/ 120 h 8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61" h="858">
                      <a:moveTo>
                        <a:pt x="570" y="0"/>
                      </a:moveTo>
                      <a:cubicBezTo>
                        <a:pt x="220" y="0"/>
                        <a:pt x="220" y="0"/>
                        <a:pt x="220" y="0"/>
                      </a:cubicBezTo>
                      <a:cubicBezTo>
                        <a:pt x="229" y="20"/>
                        <a:pt x="234" y="41"/>
                        <a:pt x="234" y="64"/>
                      </a:cubicBezTo>
                      <a:cubicBezTo>
                        <a:pt x="234" y="149"/>
                        <a:pt x="165" y="217"/>
                        <a:pt x="81" y="217"/>
                      </a:cubicBezTo>
                      <a:cubicBezTo>
                        <a:pt x="51" y="217"/>
                        <a:pt x="24" y="209"/>
                        <a:pt x="0" y="194"/>
                      </a:cubicBezTo>
                      <a:cubicBezTo>
                        <a:pt x="0" y="749"/>
                        <a:pt x="0" y="749"/>
                        <a:pt x="0" y="749"/>
                      </a:cubicBezTo>
                      <a:cubicBezTo>
                        <a:pt x="0" y="809"/>
                        <a:pt x="41" y="858"/>
                        <a:pt x="91" y="858"/>
                      </a:cubicBezTo>
                      <a:cubicBezTo>
                        <a:pt x="570" y="858"/>
                        <a:pt x="570" y="858"/>
                        <a:pt x="570" y="858"/>
                      </a:cubicBezTo>
                      <a:cubicBezTo>
                        <a:pt x="621" y="858"/>
                        <a:pt x="661" y="809"/>
                        <a:pt x="661" y="749"/>
                      </a:cubicBezTo>
                      <a:cubicBezTo>
                        <a:pt x="661" y="109"/>
                        <a:pt x="661" y="109"/>
                        <a:pt x="661" y="109"/>
                      </a:cubicBezTo>
                      <a:cubicBezTo>
                        <a:pt x="661" y="49"/>
                        <a:pt x="621" y="0"/>
                        <a:pt x="570" y="0"/>
                      </a:cubicBezTo>
                      <a:close/>
                      <a:moveTo>
                        <a:pt x="74" y="120"/>
                      </a:moveTo>
                      <a:cubicBezTo>
                        <a:pt x="106" y="120"/>
                        <a:pt x="132" y="94"/>
                        <a:pt x="132" y="61"/>
                      </a:cubicBezTo>
                      <a:cubicBezTo>
                        <a:pt x="132" y="28"/>
                        <a:pt x="106" y="2"/>
                        <a:pt x="74" y="2"/>
                      </a:cubicBezTo>
                      <a:cubicBezTo>
                        <a:pt x="41" y="2"/>
                        <a:pt x="15" y="28"/>
                        <a:pt x="15" y="61"/>
                      </a:cubicBezTo>
                      <a:cubicBezTo>
                        <a:pt x="15" y="94"/>
                        <a:pt x="41" y="120"/>
                        <a:pt x="74" y="1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/>
                </a:p>
              </p:txBody>
            </p:sp>
            <p:sp>
              <p:nvSpPr>
                <p:cNvPr id="198" name="Freeform 160">
                  <a:extLst>
                    <a:ext uri="{FF2B5EF4-FFF2-40B4-BE49-F238E27FC236}">
                      <a16:creationId xmlns:a16="http://schemas.microsoft.com/office/drawing/2014/main" id="{1F468A45-C814-0C86-BCBD-1874D68CC43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15" y="-352"/>
                  <a:ext cx="1448" cy="5190"/>
                </a:xfrm>
                <a:custGeom>
                  <a:avLst/>
                  <a:gdLst>
                    <a:gd name="T0" fmla="*/ 505 w 613"/>
                    <a:gd name="T1" fmla="*/ 557 h 2197"/>
                    <a:gd name="T2" fmla="*/ 526 w 613"/>
                    <a:gd name="T3" fmla="*/ 583 h 2197"/>
                    <a:gd name="T4" fmla="*/ 611 w 613"/>
                    <a:gd name="T5" fmla="*/ 234 h 2197"/>
                    <a:gd name="T6" fmla="*/ 569 w 613"/>
                    <a:gd name="T7" fmla="*/ 226 h 2197"/>
                    <a:gd name="T8" fmla="*/ 328 w 613"/>
                    <a:gd name="T9" fmla="*/ 267 h 2197"/>
                    <a:gd name="T10" fmla="*/ 307 w 613"/>
                    <a:gd name="T11" fmla="*/ 0 h 2197"/>
                    <a:gd name="T12" fmla="*/ 285 w 613"/>
                    <a:gd name="T13" fmla="*/ 268 h 2197"/>
                    <a:gd name="T14" fmla="*/ 44 w 613"/>
                    <a:gd name="T15" fmla="*/ 226 h 2197"/>
                    <a:gd name="T16" fmla="*/ 3 w 613"/>
                    <a:gd name="T17" fmla="*/ 234 h 2197"/>
                    <a:gd name="T18" fmla="*/ 88 w 613"/>
                    <a:gd name="T19" fmla="*/ 583 h 2197"/>
                    <a:gd name="T20" fmla="*/ 109 w 613"/>
                    <a:gd name="T21" fmla="*/ 557 h 2197"/>
                    <a:gd name="T22" fmla="*/ 161 w 613"/>
                    <a:gd name="T23" fmla="*/ 481 h 2197"/>
                    <a:gd name="T24" fmla="*/ 36 w 613"/>
                    <a:gd name="T25" fmla="*/ 2197 h 2197"/>
                    <a:gd name="T26" fmla="*/ 59 w 613"/>
                    <a:gd name="T27" fmla="*/ 2177 h 2197"/>
                    <a:gd name="T28" fmla="*/ 65 w 613"/>
                    <a:gd name="T29" fmla="*/ 2117 h 2197"/>
                    <a:gd name="T30" fmla="*/ 549 w 613"/>
                    <a:gd name="T31" fmla="*/ 2117 h 2197"/>
                    <a:gd name="T32" fmla="*/ 556 w 613"/>
                    <a:gd name="T33" fmla="*/ 2177 h 2197"/>
                    <a:gd name="T34" fmla="*/ 579 w 613"/>
                    <a:gd name="T35" fmla="*/ 2197 h 2197"/>
                    <a:gd name="T36" fmla="*/ 452 w 613"/>
                    <a:gd name="T37" fmla="*/ 481 h 2197"/>
                    <a:gd name="T38" fmla="*/ 142 w 613"/>
                    <a:gd name="T39" fmla="*/ 438 h 2197"/>
                    <a:gd name="T40" fmla="*/ 285 w 613"/>
                    <a:gd name="T41" fmla="*/ 369 h 2197"/>
                    <a:gd name="T42" fmla="*/ 328 w 613"/>
                    <a:gd name="T43" fmla="*/ 369 h 2197"/>
                    <a:gd name="T44" fmla="*/ 473 w 613"/>
                    <a:gd name="T45" fmla="*/ 438 h 2197"/>
                    <a:gd name="T46" fmla="*/ 312 w 613"/>
                    <a:gd name="T47" fmla="*/ 1469 h 2197"/>
                    <a:gd name="T48" fmla="*/ 458 w 613"/>
                    <a:gd name="T49" fmla="*/ 1309 h 2197"/>
                    <a:gd name="T50" fmla="*/ 312 w 613"/>
                    <a:gd name="T51" fmla="*/ 1531 h 2197"/>
                    <a:gd name="T52" fmla="*/ 134 w 613"/>
                    <a:gd name="T53" fmla="*/ 1726 h 2197"/>
                    <a:gd name="T54" fmla="*/ 165 w 613"/>
                    <a:gd name="T55" fmla="*/ 1266 h 2197"/>
                    <a:gd name="T56" fmla="*/ 462 w 613"/>
                    <a:gd name="T57" fmla="*/ 1266 h 2197"/>
                    <a:gd name="T58" fmla="*/ 232 w 613"/>
                    <a:gd name="T59" fmla="*/ 902 h 2197"/>
                    <a:gd name="T60" fmla="*/ 317 w 613"/>
                    <a:gd name="T61" fmla="*/ 1012 h 2197"/>
                    <a:gd name="T62" fmla="*/ 193 w 613"/>
                    <a:gd name="T63" fmla="*/ 860 h 2197"/>
                    <a:gd name="T64" fmla="*/ 418 w 613"/>
                    <a:gd name="T65" fmla="*/ 860 h 2197"/>
                    <a:gd name="T66" fmla="*/ 281 w 613"/>
                    <a:gd name="T67" fmla="*/ 652 h 2197"/>
                    <a:gd name="T68" fmla="*/ 200 w 613"/>
                    <a:gd name="T69" fmla="*/ 528 h 2197"/>
                    <a:gd name="T70" fmla="*/ 219 w 613"/>
                    <a:gd name="T71" fmla="*/ 481 h 2197"/>
                    <a:gd name="T72" fmla="*/ 307 w 613"/>
                    <a:gd name="T73" fmla="*/ 614 h 2197"/>
                    <a:gd name="T74" fmla="*/ 333 w 613"/>
                    <a:gd name="T75" fmla="*/ 652 h 2197"/>
                    <a:gd name="T76" fmla="*/ 438 w 613"/>
                    <a:gd name="T77" fmla="*/ 813 h 2197"/>
                    <a:gd name="T78" fmla="*/ 168 w 613"/>
                    <a:gd name="T79" fmla="*/ 902 h 2197"/>
                    <a:gd name="T80" fmla="*/ 290 w 613"/>
                    <a:gd name="T81" fmla="*/ 1046 h 2197"/>
                    <a:gd name="T82" fmla="*/ 168 w 613"/>
                    <a:gd name="T83" fmla="*/ 902 h 2197"/>
                    <a:gd name="T84" fmla="*/ 283 w 613"/>
                    <a:gd name="T85" fmla="*/ 1500 h 2197"/>
                    <a:gd name="T86" fmla="*/ 131 w 613"/>
                    <a:gd name="T87" fmla="*/ 1338 h 2197"/>
                    <a:gd name="T88" fmla="*/ 94 w 613"/>
                    <a:gd name="T89" fmla="*/ 1770 h 2197"/>
                    <a:gd name="T90" fmla="*/ 69 w 613"/>
                    <a:gd name="T91" fmla="*/ 2060 h 2197"/>
                    <a:gd name="T92" fmla="*/ 163 w 613"/>
                    <a:gd name="T93" fmla="*/ 1769 h 2197"/>
                    <a:gd name="T94" fmla="*/ 306 w 613"/>
                    <a:gd name="T95" fmla="*/ 1878 h 2197"/>
                    <a:gd name="T96" fmla="*/ 546 w 613"/>
                    <a:gd name="T97" fmla="*/ 2061 h 2197"/>
                    <a:gd name="T98" fmla="*/ 519 w 613"/>
                    <a:gd name="T99" fmla="*/ 1769 h 2197"/>
                    <a:gd name="T100" fmla="*/ 513 w 613"/>
                    <a:gd name="T101" fmla="*/ 1683 h 2197"/>
                    <a:gd name="T102" fmla="*/ 484 w 613"/>
                    <a:gd name="T103" fmla="*/ 1344 h 2197"/>
                    <a:gd name="T104" fmla="*/ 472 w 613"/>
                    <a:gd name="T105" fmla="*/ 1210 h 2197"/>
                    <a:gd name="T106" fmla="*/ 447 w 613"/>
                    <a:gd name="T107" fmla="*/ 919 h 21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13" h="2197">
                      <a:moveTo>
                        <a:pt x="520" y="481"/>
                      </a:moveTo>
                      <a:cubicBezTo>
                        <a:pt x="505" y="557"/>
                        <a:pt x="505" y="557"/>
                        <a:pt x="505" y="557"/>
                      </a:cubicBezTo>
                      <a:cubicBezTo>
                        <a:pt x="503" y="569"/>
                        <a:pt x="510" y="580"/>
                        <a:pt x="522" y="582"/>
                      </a:cubicBezTo>
                      <a:cubicBezTo>
                        <a:pt x="523" y="583"/>
                        <a:pt x="524" y="583"/>
                        <a:pt x="526" y="583"/>
                      </a:cubicBezTo>
                      <a:cubicBezTo>
                        <a:pt x="536" y="583"/>
                        <a:pt x="545" y="576"/>
                        <a:pt x="547" y="566"/>
                      </a:cubicBezTo>
                      <a:cubicBezTo>
                        <a:pt x="611" y="234"/>
                        <a:pt x="611" y="234"/>
                        <a:pt x="611" y="234"/>
                      </a:cubicBezTo>
                      <a:cubicBezTo>
                        <a:pt x="613" y="223"/>
                        <a:pt x="606" y="211"/>
                        <a:pt x="594" y="209"/>
                      </a:cubicBezTo>
                      <a:cubicBezTo>
                        <a:pt x="582" y="207"/>
                        <a:pt x="571" y="214"/>
                        <a:pt x="569" y="226"/>
                      </a:cubicBezTo>
                      <a:cubicBezTo>
                        <a:pt x="530" y="428"/>
                        <a:pt x="530" y="428"/>
                        <a:pt x="530" y="428"/>
                      </a:cubicBezTo>
                      <a:cubicBezTo>
                        <a:pt x="328" y="267"/>
                        <a:pt x="328" y="267"/>
                        <a:pt x="328" y="267"/>
                      </a:cubicBezTo>
                      <a:cubicBezTo>
                        <a:pt x="328" y="22"/>
                        <a:pt x="328" y="22"/>
                        <a:pt x="328" y="22"/>
                      </a:cubicBezTo>
                      <a:cubicBezTo>
                        <a:pt x="328" y="10"/>
                        <a:pt x="319" y="0"/>
                        <a:pt x="307" y="0"/>
                      </a:cubicBezTo>
                      <a:cubicBezTo>
                        <a:pt x="295" y="0"/>
                        <a:pt x="285" y="10"/>
                        <a:pt x="285" y="22"/>
                      </a:cubicBezTo>
                      <a:cubicBezTo>
                        <a:pt x="285" y="268"/>
                        <a:pt x="285" y="268"/>
                        <a:pt x="285" y="268"/>
                      </a:cubicBezTo>
                      <a:cubicBezTo>
                        <a:pt x="84" y="430"/>
                        <a:pt x="84" y="430"/>
                        <a:pt x="84" y="430"/>
                      </a:cubicBezTo>
                      <a:cubicBezTo>
                        <a:pt x="44" y="226"/>
                        <a:pt x="44" y="226"/>
                        <a:pt x="44" y="226"/>
                      </a:cubicBezTo>
                      <a:cubicBezTo>
                        <a:pt x="42" y="215"/>
                        <a:pt x="31" y="207"/>
                        <a:pt x="19" y="209"/>
                      </a:cubicBezTo>
                      <a:cubicBezTo>
                        <a:pt x="8" y="211"/>
                        <a:pt x="0" y="223"/>
                        <a:pt x="3" y="234"/>
                      </a:cubicBezTo>
                      <a:cubicBezTo>
                        <a:pt x="67" y="566"/>
                        <a:pt x="67" y="566"/>
                        <a:pt x="67" y="566"/>
                      </a:cubicBezTo>
                      <a:cubicBezTo>
                        <a:pt x="69" y="576"/>
                        <a:pt x="78" y="583"/>
                        <a:pt x="88" y="583"/>
                      </a:cubicBezTo>
                      <a:cubicBezTo>
                        <a:pt x="89" y="583"/>
                        <a:pt x="90" y="583"/>
                        <a:pt x="92" y="582"/>
                      </a:cubicBezTo>
                      <a:cubicBezTo>
                        <a:pt x="103" y="580"/>
                        <a:pt x="111" y="569"/>
                        <a:pt x="109" y="557"/>
                      </a:cubicBezTo>
                      <a:cubicBezTo>
                        <a:pt x="94" y="481"/>
                        <a:pt x="94" y="481"/>
                        <a:pt x="94" y="481"/>
                      </a:cubicBezTo>
                      <a:cubicBezTo>
                        <a:pt x="161" y="481"/>
                        <a:pt x="161" y="481"/>
                        <a:pt x="161" y="481"/>
                      </a:cubicBezTo>
                      <a:cubicBezTo>
                        <a:pt x="17" y="2174"/>
                        <a:pt x="17" y="2174"/>
                        <a:pt x="17" y="2174"/>
                      </a:cubicBezTo>
                      <a:cubicBezTo>
                        <a:pt x="16" y="2185"/>
                        <a:pt x="24" y="2196"/>
                        <a:pt x="36" y="2197"/>
                      </a:cubicBezTo>
                      <a:cubicBezTo>
                        <a:pt x="37" y="2197"/>
                        <a:pt x="37" y="2197"/>
                        <a:pt x="38" y="2197"/>
                      </a:cubicBezTo>
                      <a:cubicBezTo>
                        <a:pt x="49" y="2197"/>
                        <a:pt x="58" y="2188"/>
                        <a:pt x="59" y="2177"/>
                      </a:cubicBezTo>
                      <a:cubicBezTo>
                        <a:pt x="64" y="2117"/>
                        <a:pt x="64" y="2117"/>
                        <a:pt x="64" y="2117"/>
                      </a:cubicBezTo>
                      <a:cubicBezTo>
                        <a:pt x="65" y="2117"/>
                        <a:pt x="65" y="2117"/>
                        <a:pt x="65" y="2117"/>
                      </a:cubicBezTo>
                      <a:cubicBezTo>
                        <a:pt x="306" y="1932"/>
                        <a:pt x="306" y="1932"/>
                        <a:pt x="306" y="1932"/>
                      </a:cubicBezTo>
                      <a:cubicBezTo>
                        <a:pt x="549" y="2117"/>
                        <a:pt x="549" y="2117"/>
                        <a:pt x="549" y="2117"/>
                      </a:cubicBezTo>
                      <a:cubicBezTo>
                        <a:pt x="550" y="2116"/>
                        <a:pt x="550" y="2116"/>
                        <a:pt x="550" y="2116"/>
                      </a:cubicBezTo>
                      <a:cubicBezTo>
                        <a:pt x="556" y="2177"/>
                        <a:pt x="556" y="2177"/>
                        <a:pt x="556" y="2177"/>
                      </a:cubicBezTo>
                      <a:cubicBezTo>
                        <a:pt x="557" y="2188"/>
                        <a:pt x="566" y="2197"/>
                        <a:pt x="577" y="2197"/>
                      </a:cubicBezTo>
                      <a:cubicBezTo>
                        <a:pt x="577" y="2197"/>
                        <a:pt x="578" y="2197"/>
                        <a:pt x="579" y="2197"/>
                      </a:cubicBezTo>
                      <a:cubicBezTo>
                        <a:pt x="590" y="2196"/>
                        <a:pt x="599" y="2185"/>
                        <a:pt x="598" y="2173"/>
                      </a:cubicBezTo>
                      <a:cubicBezTo>
                        <a:pt x="452" y="481"/>
                        <a:pt x="452" y="481"/>
                        <a:pt x="452" y="481"/>
                      </a:cubicBezTo>
                      <a:lnTo>
                        <a:pt x="520" y="481"/>
                      </a:lnTo>
                      <a:close/>
                      <a:moveTo>
                        <a:pt x="142" y="438"/>
                      </a:moveTo>
                      <a:cubicBezTo>
                        <a:pt x="285" y="323"/>
                        <a:pt x="285" y="323"/>
                        <a:pt x="285" y="323"/>
                      </a:cubicBezTo>
                      <a:cubicBezTo>
                        <a:pt x="285" y="369"/>
                        <a:pt x="285" y="369"/>
                        <a:pt x="285" y="369"/>
                      </a:cubicBezTo>
                      <a:cubicBezTo>
                        <a:pt x="285" y="381"/>
                        <a:pt x="295" y="390"/>
                        <a:pt x="307" y="390"/>
                      </a:cubicBezTo>
                      <a:cubicBezTo>
                        <a:pt x="319" y="390"/>
                        <a:pt x="328" y="381"/>
                        <a:pt x="328" y="369"/>
                      </a:cubicBezTo>
                      <a:cubicBezTo>
                        <a:pt x="328" y="322"/>
                        <a:pt x="328" y="322"/>
                        <a:pt x="328" y="322"/>
                      </a:cubicBezTo>
                      <a:cubicBezTo>
                        <a:pt x="473" y="438"/>
                        <a:pt x="473" y="438"/>
                        <a:pt x="473" y="438"/>
                      </a:cubicBezTo>
                      <a:lnTo>
                        <a:pt x="142" y="438"/>
                      </a:lnTo>
                      <a:close/>
                      <a:moveTo>
                        <a:pt x="312" y="1469"/>
                      </a:moveTo>
                      <a:cubicBezTo>
                        <a:pt x="162" y="1309"/>
                        <a:pt x="162" y="1309"/>
                        <a:pt x="162" y="1309"/>
                      </a:cubicBezTo>
                      <a:cubicBezTo>
                        <a:pt x="458" y="1309"/>
                        <a:pt x="458" y="1309"/>
                        <a:pt x="458" y="1309"/>
                      </a:cubicBezTo>
                      <a:lnTo>
                        <a:pt x="312" y="1469"/>
                      </a:lnTo>
                      <a:close/>
                      <a:moveTo>
                        <a:pt x="312" y="1531"/>
                      </a:moveTo>
                      <a:cubicBezTo>
                        <a:pt x="495" y="1726"/>
                        <a:pt x="495" y="1726"/>
                        <a:pt x="495" y="1726"/>
                      </a:cubicBezTo>
                      <a:cubicBezTo>
                        <a:pt x="134" y="1726"/>
                        <a:pt x="134" y="1726"/>
                        <a:pt x="134" y="1726"/>
                      </a:cubicBezTo>
                      <a:lnTo>
                        <a:pt x="312" y="1531"/>
                      </a:lnTo>
                      <a:close/>
                      <a:moveTo>
                        <a:pt x="165" y="1266"/>
                      </a:moveTo>
                      <a:cubicBezTo>
                        <a:pt x="316" y="1080"/>
                        <a:pt x="316" y="1080"/>
                        <a:pt x="316" y="1080"/>
                      </a:cubicBezTo>
                      <a:cubicBezTo>
                        <a:pt x="462" y="1266"/>
                        <a:pt x="462" y="1266"/>
                        <a:pt x="462" y="1266"/>
                      </a:cubicBezTo>
                      <a:lnTo>
                        <a:pt x="165" y="1266"/>
                      </a:lnTo>
                      <a:close/>
                      <a:moveTo>
                        <a:pt x="232" y="902"/>
                      </a:moveTo>
                      <a:cubicBezTo>
                        <a:pt x="406" y="902"/>
                        <a:pt x="406" y="902"/>
                        <a:pt x="406" y="902"/>
                      </a:cubicBezTo>
                      <a:cubicBezTo>
                        <a:pt x="317" y="1012"/>
                        <a:pt x="317" y="1012"/>
                        <a:pt x="317" y="1012"/>
                      </a:cubicBezTo>
                      <a:lnTo>
                        <a:pt x="232" y="902"/>
                      </a:lnTo>
                      <a:close/>
                      <a:moveTo>
                        <a:pt x="193" y="860"/>
                      </a:moveTo>
                      <a:cubicBezTo>
                        <a:pt x="307" y="691"/>
                        <a:pt x="307" y="691"/>
                        <a:pt x="307" y="691"/>
                      </a:cubicBezTo>
                      <a:cubicBezTo>
                        <a:pt x="418" y="860"/>
                        <a:pt x="418" y="860"/>
                        <a:pt x="418" y="860"/>
                      </a:cubicBezTo>
                      <a:lnTo>
                        <a:pt x="193" y="860"/>
                      </a:lnTo>
                      <a:close/>
                      <a:moveTo>
                        <a:pt x="281" y="652"/>
                      </a:moveTo>
                      <a:cubicBezTo>
                        <a:pt x="176" y="808"/>
                        <a:pt x="176" y="808"/>
                        <a:pt x="176" y="808"/>
                      </a:cubicBezTo>
                      <a:cubicBezTo>
                        <a:pt x="200" y="528"/>
                        <a:pt x="200" y="528"/>
                        <a:pt x="200" y="528"/>
                      </a:cubicBezTo>
                      <a:lnTo>
                        <a:pt x="281" y="652"/>
                      </a:lnTo>
                      <a:close/>
                      <a:moveTo>
                        <a:pt x="219" y="481"/>
                      </a:moveTo>
                      <a:cubicBezTo>
                        <a:pt x="397" y="481"/>
                        <a:pt x="397" y="481"/>
                        <a:pt x="397" y="481"/>
                      </a:cubicBezTo>
                      <a:cubicBezTo>
                        <a:pt x="307" y="614"/>
                        <a:pt x="307" y="614"/>
                        <a:pt x="307" y="614"/>
                      </a:cubicBezTo>
                      <a:lnTo>
                        <a:pt x="219" y="481"/>
                      </a:lnTo>
                      <a:close/>
                      <a:moveTo>
                        <a:pt x="333" y="652"/>
                      </a:moveTo>
                      <a:cubicBezTo>
                        <a:pt x="414" y="532"/>
                        <a:pt x="414" y="532"/>
                        <a:pt x="414" y="532"/>
                      </a:cubicBezTo>
                      <a:cubicBezTo>
                        <a:pt x="438" y="813"/>
                        <a:pt x="438" y="813"/>
                        <a:pt x="438" y="813"/>
                      </a:cubicBezTo>
                      <a:lnTo>
                        <a:pt x="333" y="652"/>
                      </a:lnTo>
                      <a:close/>
                      <a:moveTo>
                        <a:pt x="168" y="902"/>
                      </a:moveTo>
                      <a:cubicBezTo>
                        <a:pt x="178" y="902"/>
                        <a:pt x="178" y="902"/>
                        <a:pt x="178" y="902"/>
                      </a:cubicBezTo>
                      <a:cubicBezTo>
                        <a:pt x="290" y="1046"/>
                        <a:pt x="290" y="1046"/>
                        <a:pt x="290" y="1046"/>
                      </a:cubicBezTo>
                      <a:cubicBezTo>
                        <a:pt x="140" y="1229"/>
                        <a:pt x="140" y="1229"/>
                        <a:pt x="140" y="1229"/>
                      </a:cubicBezTo>
                      <a:lnTo>
                        <a:pt x="168" y="902"/>
                      </a:lnTo>
                      <a:close/>
                      <a:moveTo>
                        <a:pt x="131" y="1338"/>
                      </a:moveTo>
                      <a:cubicBezTo>
                        <a:pt x="283" y="1500"/>
                        <a:pt x="283" y="1500"/>
                        <a:pt x="283" y="1500"/>
                      </a:cubicBezTo>
                      <a:cubicBezTo>
                        <a:pt x="100" y="1700"/>
                        <a:pt x="100" y="1700"/>
                        <a:pt x="100" y="1700"/>
                      </a:cubicBezTo>
                      <a:lnTo>
                        <a:pt x="131" y="1338"/>
                      </a:lnTo>
                      <a:close/>
                      <a:moveTo>
                        <a:pt x="69" y="2060"/>
                      </a:moveTo>
                      <a:cubicBezTo>
                        <a:pt x="94" y="1770"/>
                        <a:pt x="94" y="1770"/>
                        <a:pt x="94" y="1770"/>
                      </a:cubicBezTo>
                      <a:cubicBezTo>
                        <a:pt x="271" y="1905"/>
                        <a:pt x="271" y="1905"/>
                        <a:pt x="271" y="1905"/>
                      </a:cubicBezTo>
                      <a:lnTo>
                        <a:pt x="69" y="2060"/>
                      </a:lnTo>
                      <a:close/>
                      <a:moveTo>
                        <a:pt x="306" y="1878"/>
                      </a:moveTo>
                      <a:cubicBezTo>
                        <a:pt x="163" y="1769"/>
                        <a:pt x="163" y="1769"/>
                        <a:pt x="163" y="1769"/>
                      </a:cubicBezTo>
                      <a:cubicBezTo>
                        <a:pt x="449" y="1769"/>
                        <a:pt x="449" y="1769"/>
                        <a:pt x="449" y="1769"/>
                      </a:cubicBezTo>
                      <a:lnTo>
                        <a:pt x="306" y="1878"/>
                      </a:lnTo>
                      <a:close/>
                      <a:moveTo>
                        <a:pt x="520" y="1769"/>
                      </a:moveTo>
                      <a:cubicBezTo>
                        <a:pt x="546" y="2061"/>
                        <a:pt x="546" y="2061"/>
                        <a:pt x="546" y="2061"/>
                      </a:cubicBezTo>
                      <a:cubicBezTo>
                        <a:pt x="341" y="1905"/>
                        <a:pt x="341" y="1905"/>
                        <a:pt x="341" y="1905"/>
                      </a:cubicBezTo>
                      <a:cubicBezTo>
                        <a:pt x="519" y="1769"/>
                        <a:pt x="519" y="1769"/>
                        <a:pt x="519" y="1769"/>
                      </a:cubicBezTo>
                      <a:lnTo>
                        <a:pt x="520" y="1769"/>
                      </a:lnTo>
                      <a:close/>
                      <a:moveTo>
                        <a:pt x="513" y="1683"/>
                      </a:moveTo>
                      <a:cubicBezTo>
                        <a:pt x="341" y="1500"/>
                        <a:pt x="341" y="1500"/>
                        <a:pt x="341" y="1500"/>
                      </a:cubicBezTo>
                      <a:cubicBezTo>
                        <a:pt x="484" y="1344"/>
                        <a:pt x="484" y="1344"/>
                        <a:pt x="484" y="1344"/>
                      </a:cubicBezTo>
                      <a:lnTo>
                        <a:pt x="513" y="1683"/>
                      </a:lnTo>
                      <a:close/>
                      <a:moveTo>
                        <a:pt x="472" y="1210"/>
                      </a:moveTo>
                      <a:cubicBezTo>
                        <a:pt x="344" y="1046"/>
                        <a:pt x="344" y="1046"/>
                        <a:pt x="344" y="1046"/>
                      </a:cubicBezTo>
                      <a:cubicBezTo>
                        <a:pt x="447" y="919"/>
                        <a:pt x="447" y="919"/>
                        <a:pt x="447" y="919"/>
                      </a:cubicBezTo>
                      <a:lnTo>
                        <a:pt x="472" y="12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/>
                </a:p>
              </p:txBody>
            </p:sp>
          </p:grpSp>
        </p:grpSp>
        <p:grpSp>
          <p:nvGrpSpPr>
            <p:cNvPr id="33" name="Group 464">
              <a:extLst>
                <a:ext uri="{FF2B5EF4-FFF2-40B4-BE49-F238E27FC236}">
                  <a16:creationId xmlns:a16="http://schemas.microsoft.com/office/drawing/2014/main" id="{0AF4FFCA-644C-F1B2-60ED-744DC8114897}"/>
                </a:ext>
              </a:extLst>
            </p:cNvPr>
            <p:cNvGrpSpPr/>
            <p:nvPr/>
          </p:nvGrpSpPr>
          <p:grpSpPr>
            <a:xfrm>
              <a:off x="11486802" y="4956896"/>
              <a:ext cx="230951" cy="225236"/>
              <a:chOff x="10534110" y="3969060"/>
              <a:chExt cx="676223" cy="676223"/>
            </a:xfrm>
          </p:grpSpPr>
          <p:sp>
            <p:nvSpPr>
              <p:cNvPr id="185" name="Oval 191">
                <a:extLst>
                  <a:ext uri="{FF2B5EF4-FFF2-40B4-BE49-F238E27FC236}">
                    <a16:creationId xmlns:a16="http://schemas.microsoft.com/office/drawing/2014/main" id="{6CB0C752-9A2A-0333-91F3-E5295CBC0166}"/>
                  </a:ext>
                </a:extLst>
              </p:cNvPr>
              <p:cNvSpPr/>
              <p:nvPr/>
            </p:nvSpPr>
            <p:spPr>
              <a:xfrm rot="5400000">
                <a:off x="10534110" y="3969060"/>
                <a:ext cx="676223" cy="676223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85"/>
                  </a:spcBef>
                </a:pPr>
                <a:endParaRPr lang="en-US" sz="1100" cap="all" dirty="0">
                  <a:solidFill>
                    <a:srgbClr val="FFFFFF"/>
                  </a:solidFill>
                  <a:latin typeface="Trebuchet MS" panose="020B0603020202020204" pitchFamily="34" charset="0"/>
                </a:endParaRPr>
              </a:p>
            </p:txBody>
          </p:sp>
          <p:grpSp>
            <p:nvGrpSpPr>
              <p:cNvPr id="186" name="Group 105">
                <a:extLst>
                  <a:ext uri="{FF2B5EF4-FFF2-40B4-BE49-F238E27FC236}">
                    <a16:creationId xmlns:a16="http://schemas.microsoft.com/office/drawing/2014/main" id="{33071B4D-5C71-58C6-83A0-0B32BC7F71F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612465" y="4054634"/>
                <a:ext cx="519511" cy="414702"/>
                <a:chOff x="1625" y="469"/>
                <a:chExt cx="4238" cy="3383"/>
              </a:xfrm>
              <a:solidFill>
                <a:schemeClr val="bg1"/>
              </a:solidFill>
            </p:grpSpPr>
            <p:sp>
              <p:nvSpPr>
                <p:cNvPr id="187" name="Freeform 106">
                  <a:extLst>
                    <a:ext uri="{FF2B5EF4-FFF2-40B4-BE49-F238E27FC236}">
                      <a16:creationId xmlns:a16="http://schemas.microsoft.com/office/drawing/2014/main" id="{713D3A2E-A259-CD42-2C4B-F53ACBF100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25" y="469"/>
                  <a:ext cx="4238" cy="3383"/>
                </a:xfrm>
                <a:custGeom>
                  <a:avLst/>
                  <a:gdLst>
                    <a:gd name="T0" fmla="*/ 474 w 1794"/>
                    <a:gd name="T1" fmla="*/ 496 h 1432"/>
                    <a:gd name="T2" fmla="*/ 689 w 1794"/>
                    <a:gd name="T3" fmla="*/ 158 h 1432"/>
                    <a:gd name="T4" fmla="*/ 867 w 1794"/>
                    <a:gd name="T5" fmla="*/ 10 h 1432"/>
                    <a:gd name="T6" fmla="*/ 870 w 1794"/>
                    <a:gd name="T7" fmla="*/ 8 h 1432"/>
                    <a:gd name="T8" fmla="*/ 875 w 1794"/>
                    <a:gd name="T9" fmla="*/ 5 h 1432"/>
                    <a:gd name="T10" fmla="*/ 919 w 1794"/>
                    <a:gd name="T11" fmla="*/ 5 h 1432"/>
                    <a:gd name="T12" fmla="*/ 924 w 1794"/>
                    <a:gd name="T13" fmla="*/ 8 h 1432"/>
                    <a:gd name="T14" fmla="*/ 927 w 1794"/>
                    <a:gd name="T15" fmla="*/ 10 h 1432"/>
                    <a:gd name="T16" fmla="*/ 1565 w 1794"/>
                    <a:gd name="T17" fmla="*/ 539 h 1432"/>
                    <a:gd name="T18" fmla="*/ 1794 w 1794"/>
                    <a:gd name="T19" fmla="*/ 750 h 1432"/>
                    <a:gd name="T20" fmla="*/ 1768 w 1794"/>
                    <a:gd name="T21" fmla="*/ 793 h 1432"/>
                    <a:gd name="T22" fmla="*/ 1750 w 1794"/>
                    <a:gd name="T23" fmla="*/ 797 h 1432"/>
                    <a:gd name="T24" fmla="*/ 1738 w 1794"/>
                    <a:gd name="T25" fmla="*/ 796 h 1432"/>
                    <a:gd name="T26" fmla="*/ 1718 w 1794"/>
                    <a:gd name="T27" fmla="*/ 787 h 1432"/>
                    <a:gd name="T28" fmla="*/ 1564 w 1794"/>
                    <a:gd name="T29" fmla="*/ 659 h 1432"/>
                    <a:gd name="T30" fmla="*/ 1563 w 1794"/>
                    <a:gd name="T31" fmla="*/ 1244 h 1432"/>
                    <a:gd name="T32" fmla="*/ 1524 w 1794"/>
                    <a:gd name="T33" fmla="*/ 1353 h 1432"/>
                    <a:gd name="T34" fmla="*/ 1394 w 1794"/>
                    <a:gd name="T35" fmla="*/ 1429 h 1432"/>
                    <a:gd name="T36" fmla="*/ 1367 w 1794"/>
                    <a:gd name="T37" fmla="*/ 1432 h 1432"/>
                    <a:gd name="T38" fmla="*/ 1036 w 1794"/>
                    <a:gd name="T39" fmla="*/ 1432 h 1432"/>
                    <a:gd name="T40" fmla="*/ 1036 w 1794"/>
                    <a:gd name="T41" fmla="*/ 969 h 1432"/>
                    <a:gd name="T42" fmla="*/ 793 w 1794"/>
                    <a:gd name="T43" fmla="*/ 934 h 1432"/>
                    <a:gd name="T44" fmla="*/ 758 w 1794"/>
                    <a:gd name="T45" fmla="*/ 1432 h 1432"/>
                    <a:gd name="T46" fmla="*/ 427 w 1794"/>
                    <a:gd name="T47" fmla="*/ 1432 h 1432"/>
                    <a:gd name="T48" fmla="*/ 400 w 1794"/>
                    <a:gd name="T49" fmla="*/ 1429 h 1432"/>
                    <a:gd name="T50" fmla="*/ 270 w 1794"/>
                    <a:gd name="T51" fmla="*/ 1353 h 1432"/>
                    <a:gd name="T52" fmla="*/ 231 w 1794"/>
                    <a:gd name="T53" fmla="*/ 1244 h 1432"/>
                    <a:gd name="T54" fmla="*/ 230 w 1794"/>
                    <a:gd name="T55" fmla="*/ 659 h 1432"/>
                    <a:gd name="T56" fmla="*/ 76 w 1794"/>
                    <a:gd name="T57" fmla="*/ 787 h 1432"/>
                    <a:gd name="T58" fmla="*/ 56 w 1794"/>
                    <a:gd name="T59" fmla="*/ 796 h 1432"/>
                    <a:gd name="T60" fmla="*/ 44 w 1794"/>
                    <a:gd name="T61" fmla="*/ 797 h 1432"/>
                    <a:gd name="T62" fmla="*/ 26 w 1794"/>
                    <a:gd name="T63" fmla="*/ 793 h 1432"/>
                    <a:gd name="T64" fmla="*/ 0 w 1794"/>
                    <a:gd name="T65" fmla="*/ 750 h 1432"/>
                    <a:gd name="T66" fmla="*/ 229 w 1794"/>
                    <a:gd name="T67" fmla="*/ 539 h 1432"/>
                    <a:gd name="T68" fmla="*/ 346 w 1794"/>
                    <a:gd name="T69" fmla="*/ 442 h 1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94" h="1432">
                      <a:moveTo>
                        <a:pt x="346" y="442"/>
                      </a:moveTo>
                      <a:cubicBezTo>
                        <a:pt x="381" y="472"/>
                        <a:pt x="425" y="492"/>
                        <a:pt x="474" y="496"/>
                      </a:cubicBezTo>
                      <a:cubicBezTo>
                        <a:pt x="599" y="506"/>
                        <a:pt x="708" y="413"/>
                        <a:pt x="718" y="288"/>
                      </a:cubicBezTo>
                      <a:cubicBezTo>
                        <a:pt x="722" y="241"/>
                        <a:pt x="711" y="196"/>
                        <a:pt x="689" y="158"/>
                      </a:cubicBezTo>
                      <a:cubicBezTo>
                        <a:pt x="866" y="11"/>
                        <a:pt x="866" y="11"/>
                        <a:pt x="866" y="11"/>
                      </a:cubicBezTo>
                      <a:cubicBezTo>
                        <a:pt x="867" y="10"/>
                        <a:pt x="867" y="10"/>
                        <a:pt x="867" y="10"/>
                      </a:cubicBezTo>
                      <a:cubicBezTo>
                        <a:pt x="867" y="10"/>
                        <a:pt x="867" y="10"/>
                        <a:pt x="867" y="10"/>
                      </a:cubicBezTo>
                      <a:cubicBezTo>
                        <a:pt x="868" y="10"/>
                        <a:pt x="869" y="9"/>
                        <a:pt x="870" y="8"/>
                      </a:cubicBezTo>
                      <a:cubicBezTo>
                        <a:pt x="871" y="7"/>
                        <a:pt x="872" y="7"/>
                        <a:pt x="874" y="6"/>
                      </a:cubicBezTo>
                      <a:cubicBezTo>
                        <a:pt x="874" y="5"/>
                        <a:pt x="875" y="5"/>
                        <a:pt x="875" y="5"/>
                      </a:cubicBezTo>
                      <a:cubicBezTo>
                        <a:pt x="882" y="1"/>
                        <a:pt x="890" y="0"/>
                        <a:pt x="897" y="0"/>
                      </a:cubicBezTo>
                      <a:cubicBezTo>
                        <a:pt x="904" y="0"/>
                        <a:pt x="912" y="1"/>
                        <a:pt x="919" y="5"/>
                      </a:cubicBezTo>
                      <a:cubicBezTo>
                        <a:pt x="919" y="5"/>
                        <a:pt x="920" y="5"/>
                        <a:pt x="920" y="6"/>
                      </a:cubicBezTo>
                      <a:cubicBezTo>
                        <a:pt x="922" y="7"/>
                        <a:pt x="923" y="7"/>
                        <a:pt x="924" y="8"/>
                      </a:cubicBezTo>
                      <a:cubicBezTo>
                        <a:pt x="925" y="9"/>
                        <a:pt x="926" y="10"/>
                        <a:pt x="927" y="10"/>
                      </a:cubicBezTo>
                      <a:cubicBezTo>
                        <a:pt x="927" y="10"/>
                        <a:pt x="927" y="10"/>
                        <a:pt x="927" y="10"/>
                      </a:cubicBezTo>
                      <a:cubicBezTo>
                        <a:pt x="928" y="11"/>
                        <a:pt x="928" y="11"/>
                        <a:pt x="928" y="11"/>
                      </a:cubicBezTo>
                      <a:cubicBezTo>
                        <a:pt x="1565" y="539"/>
                        <a:pt x="1565" y="539"/>
                        <a:pt x="1565" y="539"/>
                      </a:cubicBezTo>
                      <a:cubicBezTo>
                        <a:pt x="1778" y="715"/>
                        <a:pt x="1778" y="715"/>
                        <a:pt x="1778" y="715"/>
                      </a:cubicBezTo>
                      <a:cubicBezTo>
                        <a:pt x="1789" y="724"/>
                        <a:pt x="1794" y="737"/>
                        <a:pt x="1794" y="750"/>
                      </a:cubicBezTo>
                      <a:cubicBezTo>
                        <a:pt x="1794" y="761"/>
                        <a:pt x="1791" y="772"/>
                        <a:pt x="1784" y="781"/>
                      </a:cubicBezTo>
                      <a:cubicBezTo>
                        <a:pt x="1779" y="786"/>
                        <a:pt x="1774" y="790"/>
                        <a:pt x="1768" y="793"/>
                      </a:cubicBezTo>
                      <a:cubicBezTo>
                        <a:pt x="1766" y="794"/>
                        <a:pt x="1764" y="794"/>
                        <a:pt x="1762" y="794"/>
                      </a:cubicBezTo>
                      <a:cubicBezTo>
                        <a:pt x="1758" y="796"/>
                        <a:pt x="1754" y="797"/>
                        <a:pt x="1750" y="797"/>
                      </a:cubicBezTo>
                      <a:cubicBezTo>
                        <a:pt x="1749" y="797"/>
                        <a:pt x="1748" y="798"/>
                        <a:pt x="1748" y="798"/>
                      </a:cubicBezTo>
                      <a:cubicBezTo>
                        <a:pt x="1744" y="798"/>
                        <a:pt x="1741" y="797"/>
                        <a:pt x="1738" y="796"/>
                      </a:cubicBezTo>
                      <a:cubicBezTo>
                        <a:pt x="1736" y="796"/>
                        <a:pt x="1735" y="796"/>
                        <a:pt x="1733" y="795"/>
                      </a:cubicBezTo>
                      <a:cubicBezTo>
                        <a:pt x="1728" y="793"/>
                        <a:pt x="1723" y="791"/>
                        <a:pt x="1718" y="787"/>
                      </a:cubicBezTo>
                      <a:cubicBezTo>
                        <a:pt x="1609" y="697"/>
                        <a:pt x="1609" y="697"/>
                        <a:pt x="1609" y="697"/>
                      </a:cubicBezTo>
                      <a:cubicBezTo>
                        <a:pt x="1564" y="659"/>
                        <a:pt x="1564" y="659"/>
                        <a:pt x="1564" y="659"/>
                      </a:cubicBezTo>
                      <a:cubicBezTo>
                        <a:pt x="1564" y="1235"/>
                        <a:pt x="1564" y="1235"/>
                        <a:pt x="1564" y="1235"/>
                      </a:cubicBezTo>
                      <a:cubicBezTo>
                        <a:pt x="1564" y="1238"/>
                        <a:pt x="1563" y="1241"/>
                        <a:pt x="1563" y="1244"/>
                      </a:cubicBezTo>
                      <a:cubicBezTo>
                        <a:pt x="1563" y="1244"/>
                        <a:pt x="1563" y="1244"/>
                        <a:pt x="1563" y="1244"/>
                      </a:cubicBezTo>
                      <a:cubicBezTo>
                        <a:pt x="1561" y="1284"/>
                        <a:pt x="1547" y="1322"/>
                        <a:pt x="1524" y="1353"/>
                      </a:cubicBezTo>
                      <a:cubicBezTo>
                        <a:pt x="1519" y="1365"/>
                        <a:pt x="1510" y="1376"/>
                        <a:pt x="1497" y="1381"/>
                      </a:cubicBezTo>
                      <a:cubicBezTo>
                        <a:pt x="1469" y="1407"/>
                        <a:pt x="1433" y="1424"/>
                        <a:pt x="1394" y="1429"/>
                      </a:cubicBezTo>
                      <a:cubicBezTo>
                        <a:pt x="1394" y="1429"/>
                        <a:pt x="1394" y="1430"/>
                        <a:pt x="1394" y="1430"/>
                      </a:cubicBezTo>
                      <a:cubicBezTo>
                        <a:pt x="1385" y="1431"/>
                        <a:pt x="1376" y="1432"/>
                        <a:pt x="1367" y="1432"/>
                      </a:cubicBezTo>
                      <a:cubicBezTo>
                        <a:pt x="1367" y="1432"/>
                        <a:pt x="1367" y="1432"/>
                        <a:pt x="1367" y="1432"/>
                      </a:cubicBezTo>
                      <a:cubicBezTo>
                        <a:pt x="1036" y="1432"/>
                        <a:pt x="1036" y="1432"/>
                        <a:pt x="1036" y="1432"/>
                      </a:cubicBezTo>
                      <a:cubicBezTo>
                        <a:pt x="1036" y="1432"/>
                        <a:pt x="1036" y="1432"/>
                        <a:pt x="1036" y="1432"/>
                      </a:cubicBezTo>
                      <a:cubicBezTo>
                        <a:pt x="1036" y="969"/>
                        <a:pt x="1036" y="969"/>
                        <a:pt x="1036" y="969"/>
                      </a:cubicBezTo>
                      <a:cubicBezTo>
                        <a:pt x="1036" y="950"/>
                        <a:pt x="1021" y="934"/>
                        <a:pt x="1001" y="934"/>
                      </a:cubicBezTo>
                      <a:cubicBezTo>
                        <a:pt x="793" y="934"/>
                        <a:pt x="793" y="934"/>
                        <a:pt x="793" y="934"/>
                      </a:cubicBezTo>
                      <a:cubicBezTo>
                        <a:pt x="773" y="934"/>
                        <a:pt x="758" y="950"/>
                        <a:pt x="758" y="969"/>
                      </a:cubicBezTo>
                      <a:cubicBezTo>
                        <a:pt x="758" y="1432"/>
                        <a:pt x="758" y="1432"/>
                        <a:pt x="758" y="1432"/>
                      </a:cubicBezTo>
                      <a:cubicBezTo>
                        <a:pt x="758" y="1432"/>
                        <a:pt x="758" y="1432"/>
                        <a:pt x="758" y="1432"/>
                      </a:cubicBezTo>
                      <a:cubicBezTo>
                        <a:pt x="427" y="1432"/>
                        <a:pt x="427" y="1432"/>
                        <a:pt x="427" y="1432"/>
                      </a:cubicBezTo>
                      <a:cubicBezTo>
                        <a:pt x="418" y="1432"/>
                        <a:pt x="409" y="1431"/>
                        <a:pt x="400" y="1430"/>
                      </a:cubicBezTo>
                      <a:cubicBezTo>
                        <a:pt x="400" y="1430"/>
                        <a:pt x="400" y="1429"/>
                        <a:pt x="400" y="1429"/>
                      </a:cubicBezTo>
                      <a:cubicBezTo>
                        <a:pt x="361" y="1424"/>
                        <a:pt x="326" y="1407"/>
                        <a:pt x="297" y="1381"/>
                      </a:cubicBezTo>
                      <a:cubicBezTo>
                        <a:pt x="284" y="1376"/>
                        <a:pt x="275" y="1365"/>
                        <a:pt x="270" y="1353"/>
                      </a:cubicBezTo>
                      <a:cubicBezTo>
                        <a:pt x="247" y="1322"/>
                        <a:pt x="233" y="1284"/>
                        <a:pt x="231" y="1244"/>
                      </a:cubicBezTo>
                      <a:cubicBezTo>
                        <a:pt x="231" y="1244"/>
                        <a:pt x="231" y="1244"/>
                        <a:pt x="231" y="1244"/>
                      </a:cubicBezTo>
                      <a:cubicBezTo>
                        <a:pt x="231" y="1241"/>
                        <a:pt x="230" y="1238"/>
                        <a:pt x="230" y="1235"/>
                      </a:cubicBezTo>
                      <a:cubicBezTo>
                        <a:pt x="230" y="659"/>
                        <a:pt x="230" y="659"/>
                        <a:pt x="230" y="659"/>
                      </a:cubicBezTo>
                      <a:cubicBezTo>
                        <a:pt x="185" y="697"/>
                        <a:pt x="185" y="697"/>
                        <a:pt x="185" y="697"/>
                      </a:cubicBezTo>
                      <a:cubicBezTo>
                        <a:pt x="76" y="787"/>
                        <a:pt x="76" y="787"/>
                        <a:pt x="76" y="787"/>
                      </a:cubicBezTo>
                      <a:cubicBezTo>
                        <a:pt x="71" y="791"/>
                        <a:pt x="66" y="793"/>
                        <a:pt x="61" y="795"/>
                      </a:cubicBezTo>
                      <a:cubicBezTo>
                        <a:pt x="59" y="796"/>
                        <a:pt x="58" y="796"/>
                        <a:pt x="56" y="796"/>
                      </a:cubicBezTo>
                      <a:cubicBezTo>
                        <a:pt x="53" y="797"/>
                        <a:pt x="50" y="798"/>
                        <a:pt x="46" y="798"/>
                      </a:cubicBezTo>
                      <a:cubicBezTo>
                        <a:pt x="46" y="798"/>
                        <a:pt x="45" y="797"/>
                        <a:pt x="44" y="797"/>
                      </a:cubicBezTo>
                      <a:cubicBezTo>
                        <a:pt x="40" y="797"/>
                        <a:pt x="36" y="796"/>
                        <a:pt x="33" y="794"/>
                      </a:cubicBezTo>
                      <a:cubicBezTo>
                        <a:pt x="30" y="794"/>
                        <a:pt x="28" y="794"/>
                        <a:pt x="26" y="793"/>
                      </a:cubicBezTo>
                      <a:cubicBezTo>
                        <a:pt x="20" y="790"/>
                        <a:pt x="15" y="786"/>
                        <a:pt x="10" y="781"/>
                      </a:cubicBezTo>
                      <a:cubicBezTo>
                        <a:pt x="3" y="772"/>
                        <a:pt x="0" y="761"/>
                        <a:pt x="0" y="750"/>
                      </a:cubicBezTo>
                      <a:cubicBezTo>
                        <a:pt x="0" y="737"/>
                        <a:pt x="5" y="724"/>
                        <a:pt x="16" y="715"/>
                      </a:cubicBezTo>
                      <a:cubicBezTo>
                        <a:pt x="229" y="539"/>
                        <a:pt x="229" y="539"/>
                        <a:pt x="229" y="539"/>
                      </a:cubicBezTo>
                      <a:cubicBezTo>
                        <a:pt x="247" y="524"/>
                        <a:pt x="247" y="524"/>
                        <a:pt x="247" y="524"/>
                      </a:cubicBezTo>
                      <a:lnTo>
                        <a:pt x="346" y="44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/>
                </a:p>
              </p:txBody>
            </p:sp>
            <p:sp>
              <p:nvSpPr>
                <p:cNvPr id="188" name="Freeform 107">
                  <a:extLst>
                    <a:ext uri="{FF2B5EF4-FFF2-40B4-BE49-F238E27FC236}">
                      <a16:creationId xmlns:a16="http://schemas.microsoft.com/office/drawing/2014/main" id="{6C892D6A-6371-8AEB-81B1-8EB9E2F9C6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79" y="891"/>
                  <a:ext cx="426" cy="426"/>
                </a:xfrm>
                <a:custGeom>
                  <a:avLst/>
                  <a:gdLst>
                    <a:gd name="T0" fmla="*/ 83 w 180"/>
                    <a:gd name="T1" fmla="*/ 176 h 180"/>
                    <a:gd name="T2" fmla="*/ 176 w 180"/>
                    <a:gd name="T3" fmla="*/ 97 h 180"/>
                    <a:gd name="T4" fmla="*/ 97 w 180"/>
                    <a:gd name="T5" fmla="*/ 4 h 180"/>
                    <a:gd name="T6" fmla="*/ 4 w 180"/>
                    <a:gd name="T7" fmla="*/ 83 h 180"/>
                    <a:gd name="T8" fmla="*/ 83 w 180"/>
                    <a:gd name="T9" fmla="*/ 176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0" h="180">
                      <a:moveTo>
                        <a:pt x="83" y="176"/>
                      </a:moveTo>
                      <a:cubicBezTo>
                        <a:pt x="131" y="180"/>
                        <a:pt x="173" y="145"/>
                        <a:pt x="176" y="97"/>
                      </a:cubicBezTo>
                      <a:cubicBezTo>
                        <a:pt x="180" y="49"/>
                        <a:pt x="145" y="8"/>
                        <a:pt x="97" y="4"/>
                      </a:cubicBezTo>
                      <a:cubicBezTo>
                        <a:pt x="49" y="0"/>
                        <a:pt x="7" y="35"/>
                        <a:pt x="4" y="83"/>
                      </a:cubicBezTo>
                      <a:cubicBezTo>
                        <a:pt x="0" y="131"/>
                        <a:pt x="35" y="173"/>
                        <a:pt x="83" y="1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/>
                </a:p>
              </p:txBody>
            </p:sp>
          </p:grpSp>
        </p:grpSp>
        <p:grpSp>
          <p:nvGrpSpPr>
            <p:cNvPr id="34" name="Group 469">
              <a:extLst>
                <a:ext uri="{FF2B5EF4-FFF2-40B4-BE49-F238E27FC236}">
                  <a16:creationId xmlns:a16="http://schemas.microsoft.com/office/drawing/2014/main" id="{F3233328-0314-3FB1-1AF4-235541A16233}"/>
                </a:ext>
              </a:extLst>
            </p:cNvPr>
            <p:cNvGrpSpPr/>
            <p:nvPr/>
          </p:nvGrpSpPr>
          <p:grpSpPr>
            <a:xfrm>
              <a:off x="11226399" y="4956656"/>
              <a:ext cx="230951" cy="225236"/>
              <a:chOff x="2438245" y="1472926"/>
              <a:chExt cx="676223" cy="676223"/>
            </a:xfrm>
          </p:grpSpPr>
          <p:sp>
            <p:nvSpPr>
              <p:cNvPr id="180" name="Oval 186">
                <a:extLst>
                  <a:ext uri="{FF2B5EF4-FFF2-40B4-BE49-F238E27FC236}">
                    <a16:creationId xmlns:a16="http://schemas.microsoft.com/office/drawing/2014/main" id="{276A0C9E-629A-93CD-9534-3F24B46DD995}"/>
                  </a:ext>
                </a:extLst>
              </p:cNvPr>
              <p:cNvSpPr/>
              <p:nvPr/>
            </p:nvSpPr>
            <p:spPr>
              <a:xfrm rot="8100000">
                <a:off x="2438245" y="1472926"/>
                <a:ext cx="676223" cy="676223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85"/>
                  </a:spcBef>
                </a:pPr>
                <a:endParaRPr lang="en-US" sz="1100" cap="all" dirty="0">
                  <a:solidFill>
                    <a:srgbClr val="FFFFFF"/>
                  </a:solidFill>
                  <a:latin typeface="Trebuchet MS" panose="020B0603020202020204" pitchFamily="34" charset="0"/>
                </a:endParaRPr>
              </a:p>
            </p:txBody>
          </p:sp>
          <p:grpSp>
            <p:nvGrpSpPr>
              <p:cNvPr id="181" name="Group 19">
                <a:extLst>
                  <a:ext uri="{FF2B5EF4-FFF2-40B4-BE49-F238E27FC236}">
                    <a16:creationId xmlns:a16="http://schemas.microsoft.com/office/drawing/2014/main" id="{16E5F7C5-9805-BAF6-92F5-B9093B986036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643397" y="1561217"/>
                <a:ext cx="265828" cy="479156"/>
                <a:chOff x="2503" y="-72"/>
                <a:chExt cx="2476" cy="4463"/>
              </a:xfrm>
              <a:solidFill>
                <a:schemeClr val="bg1"/>
              </a:solidFill>
            </p:grpSpPr>
            <p:sp>
              <p:nvSpPr>
                <p:cNvPr id="182" name="Oval 20">
                  <a:extLst>
                    <a:ext uri="{FF2B5EF4-FFF2-40B4-BE49-F238E27FC236}">
                      <a16:creationId xmlns:a16="http://schemas.microsoft.com/office/drawing/2014/main" id="{73829B48-9315-6063-0FEE-3B52FCF350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18" y="580"/>
                  <a:ext cx="383" cy="380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/>
                </a:p>
              </p:txBody>
            </p:sp>
            <p:sp>
              <p:nvSpPr>
                <p:cNvPr id="183" name="Freeform 21">
                  <a:extLst>
                    <a:ext uri="{FF2B5EF4-FFF2-40B4-BE49-F238E27FC236}">
                      <a16:creationId xmlns:a16="http://schemas.microsoft.com/office/drawing/2014/main" id="{7F2C11F5-5CB4-1AD2-73D7-5D9137F275D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243" y="-72"/>
                  <a:ext cx="1032" cy="3770"/>
                </a:xfrm>
                <a:custGeom>
                  <a:avLst/>
                  <a:gdLst>
                    <a:gd name="T0" fmla="*/ 180 w 437"/>
                    <a:gd name="T1" fmla="*/ 363 h 1596"/>
                    <a:gd name="T2" fmla="*/ 0 w 437"/>
                    <a:gd name="T3" fmla="*/ 571 h 1596"/>
                    <a:gd name="T4" fmla="*/ 0 w 437"/>
                    <a:gd name="T5" fmla="*/ 1501 h 1596"/>
                    <a:gd name="T6" fmla="*/ 79 w 437"/>
                    <a:gd name="T7" fmla="*/ 1596 h 1596"/>
                    <a:gd name="T8" fmla="*/ 357 w 437"/>
                    <a:gd name="T9" fmla="*/ 1596 h 1596"/>
                    <a:gd name="T10" fmla="*/ 437 w 437"/>
                    <a:gd name="T11" fmla="*/ 1501 h 1596"/>
                    <a:gd name="T12" fmla="*/ 437 w 437"/>
                    <a:gd name="T13" fmla="*/ 95 h 1596"/>
                    <a:gd name="T14" fmla="*/ 357 w 437"/>
                    <a:gd name="T15" fmla="*/ 0 h 1596"/>
                    <a:gd name="T16" fmla="*/ 79 w 437"/>
                    <a:gd name="T17" fmla="*/ 0 h 1596"/>
                    <a:gd name="T18" fmla="*/ 0 w 437"/>
                    <a:gd name="T19" fmla="*/ 95 h 1596"/>
                    <a:gd name="T20" fmla="*/ 0 w 437"/>
                    <a:gd name="T21" fmla="*/ 155 h 1596"/>
                    <a:gd name="T22" fmla="*/ 180 w 437"/>
                    <a:gd name="T23" fmla="*/ 363 h 1596"/>
                    <a:gd name="T24" fmla="*/ 257 w 437"/>
                    <a:gd name="T25" fmla="*/ 1267 h 1596"/>
                    <a:gd name="T26" fmla="*/ 203 w 437"/>
                    <a:gd name="T27" fmla="*/ 1321 h 1596"/>
                    <a:gd name="T28" fmla="*/ 150 w 437"/>
                    <a:gd name="T29" fmla="*/ 1267 h 1596"/>
                    <a:gd name="T30" fmla="*/ 203 w 437"/>
                    <a:gd name="T31" fmla="*/ 1214 h 1596"/>
                    <a:gd name="T32" fmla="*/ 257 w 437"/>
                    <a:gd name="T33" fmla="*/ 1267 h 15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437" h="1596">
                      <a:moveTo>
                        <a:pt x="180" y="363"/>
                      </a:moveTo>
                      <a:cubicBezTo>
                        <a:pt x="180" y="469"/>
                        <a:pt x="101" y="556"/>
                        <a:pt x="0" y="571"/>
                      </a:cubicBezTo>
                      <a:cubicBezTo>
                        <a:pt x="0" y="1501"/>
                        <a:pt x="0" y="1501"/>
                        <a:pt x="0" y="1501"/>
                      </a:cubicBezTo>
                      <a:cubicBezTo>
                        <a:pt x="0" y="1554"/>
                        <a:pt x="35" y="1596"/>
                        <a:pt x="79" y="1596"/>
                      </a:cubicBezTo>
                      <a:cubicBezTo>
                        <a:pt x="357" y="1596"/>
                        <a:pt x="357" y="1596"/>
                        <a:pt x="357" y="1596"/>
                      </a:cubicBezTo>
                      <a:cubicBezTo>
                        <a:pt x="401" y="1596"/>
                        <a:pt x="437" y="1554"/>
                        <a:pt x="437" y="1501"/>
                      </a:cubicBezTo>
                      <a:cubicBezTo>
                        <a:pt x="437" y="95"/>
                        <a:pt x="437" y="95"/>
                        <a:pt x="437" y="95"/>
                      </a:cubicBezTo>
                      <a:cubicBezTo>
                        <a:pt x="437" y="43"/>
                        <a:pt x="401" y="0"/>
                        <a:pt x="357" y="0"/>
                      </a:cubicBezTo>
                      <a:cubicBezTo>
                        <a:pt x="79" y="0"/>
                        <a:pt x="79" y="0"/>
                        <a:pt x="79" y="0"/>
                      </a:cubicBezTo>
                      <a:cubicBezTo>
                        <a:pt x="35" y="0"/>
                        <a:pt x="0" y="43"/>
                        <a:pt x="0" y="95"/>
                      </a:cubicBezTo>
                      <a:cubicBezTo>
                        <a:pt x="0" y="155"/>
                        <a:pt x="0" y="155"/>
                        <a:pt x="0" y="155"/>
                      </a:cubicBezTo>
                      <a:cubicBezTo>
                        <a:pt x="101" y="170"/>
                        <a:pt x="180" y="257"/>
                        <a:pt x="180" y="363"/>
                      </a:cubicBezTo>
                      <a:close/>
                      <a:moveTo>
                        <a:pt x="257" y="1267"/>
                      </a:moveTo>
                      <a:cubicBezTo>
                        <a:pt x="257" y="1297"/>
                        <a:pt x="233" y="1321"/>
                        <a:pt x="203" y="1321"/>
                      </a:cubicBezTo>
                      <a:cubicBezTo>
                        <a:pt x="174" y="1321"/>
                        <a:pt x="150" y="1297"/>
                        <a:pt x="150" y="1267"/>
                      </a:cubicBezTo>
                      <a:cubicBezTo>
                        <a:pt x="150" y="1238"/>
                        <a:pt x="174" y="1214"/>
                        <a:pt x="203" y="1214"/>
                      </a:cubicBezTo>
                      <a:cubicBezTo>
                        <a:pt x="233" y="1214"/>
                        <a:pt x="257" y="1238"/>
                        <a:pt x="257" y="126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/>
                </a:p>
              </p:txBody>
            </p:sp>
            <p:sp>
              <p:nvSpPr>
                <p:cNvPr id="184" name="Freeform 22">
                  <a:extLst>
                    <a:ext uri="{FF2B5EF4-FFF2-40B4-BE49-F238E27FC236}">
                      <a16:creationId xmlns:a16="http://schemas.microsoft.com/office/drawing/2014/main" id="{D080F2E4-F648-7499-6704-91DB48EC1A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03" y="3434"/>
                  <a:ext cx="2476" cy="957"/>
                </a:xfrm>
                <a:custGeom>
                  <a:avLst/>
                  <a:gdLst>
                    <a:gd name="T0" fmla="*/ 967 w 1048"/>
                    <a:gd name="T1" fmla="*/ 284 h 405"/>
                    <a:gd name="T2" fmla="*/ 820 w 1048"/>
                    <a:gd name="T3" fmla="*/ 0 h 405"/>
                    <a:gd name="T4" fmla="*/ 786 w 1048"/>
                    <a:gd name="T5" fmla="*/ 0 h 405"/>
                    <a:gd name="T6" fmla="*/ 786 w 1048"/>
                    <a:gd name="T7" fmla="*/ 82 h 405"/>
                    <a:gd name="T8" fmla="*/ 710 w 1048"/>
                    <a:gd name="T9" fmla="*/ 173 h 405"/>
                    <a:gd name="T10" fmla="*/ 348 w 1048"/>
                    <a:gd name="T11" fmla="*/ 173 h 405"/>
                    <a:gd name="T12" fmla="*/ 271 w 1048"/>
                    <a:gd name="T13" fmla="*/ 82 h 405"/>
                    <a:gd name="T14" fmla="*/ 271 w 1048"/>
                    <a:gd name="T15" fmla="*/ 0 h 405"/>
                    <a:gd name="T16" fmla="*/ 231 w 1048"/>
                    <a:gd name="T17" fmla="*/ 0 h 405"/>
                    <a:gd name="T18" fmla="*/ 81 w 1048"/>
                    <a:gd name="T19" fmla="*/ 282 h 405"/>
                    <a:gd name="T20" fmla="*/ 133 w 1048"/>
                    <a:gd name="T21" fmla="*/ 405 h 405"/>
                    <a:gd name="T22" fmla="*/ 923 w 1048"/>
                    <a:gd name="T23" fmla="*/ 405 h 405"/>
                    <a:gd name="T24" fmla="*/ 967 w 1048"/>
                    <a:gd name="T25" fmla="*/ 284 h 4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048" h="405">
                      <a:moveTo>
                        <a:pt x="967" y="284"/>
                      </a:moveTo>
                      <a:cubicBezTo>
                        <a:pt x="820" y="0"/>
                        <a:pt x="820" y="0"/>
                        <a:pt x="820" y="0"/>
                      </a:cubicBezTo>
                      <a:cubicBezTo>
                        <a:pt x="786" y="0"/>
                        <a:pt x="786" y="0"/>
                        <a:pt x="786" y="0"/>
                      </a:cubicBezTo>
                      <a:cubicBezTo>
                        <a:pt x="786" y="82"/>
                        <a:pt x="786" y="82"/>
                        <a:pt x="786" y="82"/>
                      </a:cubicBezTo>
                      <a:cubicBezTo>
                        <a:pt x="786" y="132"/>
                        <a:pt x="752" y="173"/>
                        <a:pt x="710" y="173"/>
                      </a:cubicBezTo>
                      <a:cubicBezTo>
                        <a:pt x="348" y="173"/>
                        <a:pt x="348" y="173"/>
                        <a:pt x="348" y="173"/>
                      </a:cubicBezTo>
                      <a:cubicBezTo>
                        <a:pt x="306" y="173"/>
                        <a:pt x="271" y="132"/>
                        <a:pt x="271" y="82"/>
                      </a:cubicBezTo>
                      <a:cubicBezTo>
                        <a:pt x="271" y="0"/>
                        <a:pt x="271" y="0"/>
                        <a:pt x="271" y="0"/>
                      </a:cubicBezTo>
                      <a:cubicBezTo>
                        <a:pt x="231" y="0"/>
                        <a:pt x="231" y="0"/>
                        <a:pt x="231" y="0"/>
                      </a:cubicBezTo>
                      <a:cubicBezTo>
                        <a:pt x="81" y="282"/>
                        <a:pt x="81" y="282"/>
                        <a:pt x="81" y="282"/>
                      </a:cubicBezTo>
                      <a:cubicBezTo>
                        <a:pt x="81" y="282"/>
                        <a:pt x="0" y="401"/>
                        <a:pt x="133" y="405"/>
                      </a:cubicBezTo>
                      <a:cubicBezTo>
                        <a:pt x="923" y="405"/>
                        <a:pt x="923" y="405"/>
                        <a:pt x="923" y="405"/>
                      </a:cubicBezTo>
                      <a:cubicBezTo>
                        <a:pt x="1048" y="397"/>
                        <a:pt x="967" y="284"/>
                        <a:pt x="967" y="28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/>
                </a:p>
              </p:txBody>
            </p:sp>
          </p:grpSp>
        </p:grpSp>
        <p:grpSp>
          <p:nvGrpSpPr>
            <p:cNvPr id="35" name="Group 475">
              <a:extLst>
                <a:ext uri="{FF2B5EF4-FFF2-40B4-BE49-F238E27FC236}">
                  <a16:creationId xmlns:a16="http://schemas.microsoft.com/office/drawing/2014/main" id="{7353EAE2-6ACC-F001-7080-E84073BE850F}"/>
                </a:ext>
              </a:extLst>
            </p:cNvPr>
            <p:cNvGrpSpPr/>
            <p:nvPr/>
          </p:nvGrpSpPr>
          <p:grpSpPr>
            <a:xfrm>
              <a:off x="11487437" y="5210076"/>
              <a:ext cx="230951" cy="225236"/>
              <a:chOff x="2438243" y="4698749"/>
              <a:chExt cx="676223" cy="676223"/>
            </a:xfrm>
          </p:grpSpPr>
          <p:sp>
            <p:nvSpPr>
              <p:cNvPr id="173" name="Oval 179">
                <a:extLst>
                  <a:ext uri="{FF2B5EF4-FFF2-40B4-BE49-F238E27FC236}">
                    <a16:creationId xmlns:a16="http://schemas.microsoft.com/office/drawing/2014/main" id="{17AC87BE-6BEA-2CBB-F638-A680C95B94CB}"/>
                  </a:ext>
                </a:extLst>
              </p:cNvPr>
              <p:cNvSpPr/>
              <p:nvPr/>
            </p:nvSpPr>
            <p:spPr>
              <a:xfrm rot="2700000">
                <a:off x="2438243" y="4698749"/>
                <a:ext cx="676223" cy="676223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85"/>
                  </a:spcBef>
                </a:pPr>
                <a:endParaRPr lang="en-US" sz="1100" cap="all" dirty="0">
                  <a:solidFill>
                    <a:srgbClr val="FFFFFF"/>
                  </a:solidFill>
                  <a:latin typeface="Trebuchet MS" panose="020B0603020202020204" pitchFamily="34" charset="0"/>
                </a:endParaRPr>
              </a:p>
            </p:txBody>
          </p:sp>
          <p:grpSp>
            <p:nvGrpSpPr>
              <p:cNvPr id="174" name="Group 96">
                <a:extLst>
                  <a:ext uri="{FF2B5EF4-FFF2-40B4-BE49-F238E27FC236}">
                    <a16:creationId xmlns:a16="http://schemas.microsoft.com/office/drawing/2014/main" id="{C4D24E5E-AB06-6C3F-F468-1A12939C668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541093" y="4835924"/>
                <a:ext cx="490405" cy="391411"/>
                <a:chOff x="1276" y="188"/>
                <a:chExt cx="4939" cy="3942"/>
              </a:xfrm>
              <a:solidFill>
                <a:schemeClr val="bg1"/>
              </a:solidFill>
            </p:grpSpPr>
            <p:sp>
              <p:nvSpPr>
                <p:cNvPr id="175" name="Freeform 97">
                  <a:extLst>
                    <a:ext uri="{FF2B5EF4-FFF2-40B4-BE49-F238E27FC236}">
                      <a16:creationId xmlns:a16="http://schemas.microsoft.com/office/drawing/2014/main" id="{021039E9-CCB0-1815-4C17-4CC6441A4E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4" y="1026"/>
                  <a:ext cx="938" cy="1937"/>
                </a:xfrm>
                <a:custGeom>
                  <a:avLst/>
                  <a:gdLst>
                    <a:gd name="T0" fmla="*/ 200 w 397"/>
                    <a:gd name="T1" fmla="*/ 494 h 820"/>
                    <a:gd name="T2" fmla="*/ 278 w 397"/>
                    <a:gd name="T3" fmla="*/ 574 h 820"/>
                    <a:gd name="T4" fmla="*/ 278 w 397"/>
                    <a:gd name="T5" fmla="*/ 820 h 820"/>
                    <a:gd name="T6" fmla="*/ 395 w 397"/>
                    <a:gd name="T7" fmla="*/ 820 h 820"/>
                    <a:gd name="T8" fmla="*/ 397 w 397"/>
                    <a:gd name="T9" fmla="*/ 39 h 820"/>
                    <a:gd name="T10" fmla="*/ 356 w 397"/>
                    <a:gd name="T11" fmla="*/ 0 h 820"/>
                    <a:gd name="T12" fmla="*/ 36 w 397"/>
                    <a:gd name="T13" fmla="*/ 0 h 820"/>
                    <a:gd name="T14" fmla="*/ 0 w 397"/>
                    <a:gd name="T15" fmla="*/ 45 h 820"/>
                    <a:gd name="T16" fmla="*/ 1 w 397"/>
                    <a:gd name="T17" fmla="*/ 494 h 820"/>
                    <a:gd name="T18" fmla="*/ 200 w 397"/>
                    <a:gd name="T19" fmla="*/ 494 h 8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97" h="820">
                      <a:moveTo>
                        <a:pt x="200" y="494"/>
                      </a:moveTo>
                      <a:cubicBezTo>
                        <a:pt x="244" y="494"/>
                        <a:pt x="277" y="530"/>
                        <a:pt x="278" y="574"/>
                      </a:cubicBezTo>
                      <a:cubicBezTo>
                        <a:pt x="278" y="820"/>
                        <a:pt x="278" y="820"/>
                        <a:pt x="278" y="820"/>
                      </a:cubicBezTo>
                      <a:cubicBezTo>
                        <a:pt x="395" y="820"/>
                        <a:pt x="395" y="820"/>
                        <a:pt x="395" y="820"/>
                      </a:cubicBezTo>
                      <a:cubicBezTo>
                        <a:pt x="397" y="39"/>
                        <a:pt x="397" y="39"/>
                        <a:pt x="397" y="39"/>
                      </a:cubicBezTo>
                      <a:cubicBezTo>
                        <a:pt x="396" y="17"/>
                        <a:pt x="379" y="0"/>
                        <a:pt x="35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14" y="0"/>
                        <a:pt x="0" y="23"/>
                        <a:pt x="0" y="45"/>
                      </a:cubicBezTo>
                      <a:cubicBezTo>
                        <a:pt x="1" y="494"/>
                        <a:pt x="1" y="494"/>
                        <a:pt x="1" y="494"/>
                      </a:cubicBezTo>
                      <a:lnTo>
                        <a:pt x="200" y="49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/>
                </a:p>
              </p:txBody>
            </p:sp>
            <p:sp>
              <p:nvSpPr>
                <p:cNvPr id="176" name="Freeform 98">
                  <a:extLst>
                    <a:ext uri="{FF2B5EF4-FFF2-40B4-BE49-F238E27FC236}">
                      <a16:creationId xmlns:a16="http://schemas.microsoft.com/office/drawing/2014/main" id="{96590F58-B5E5-6E3F-2726-3266E3B74C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6" y="603"/>
                  <a:ext cx="1918" cy="3525"/>
                </a:xfrm>
                <a:custGeom>
                  <a:avLst/>
                  <a:gdLst>
                    <a:gd name="T0" fmla="*/ 812 w 812"/>
                    <a:gd name="T1" fmla="*/ 674 h 1492"/>
                    <a:gd name="T2" fmla="*/ 812 w 812"/>
                    <a:gd name="T3" fmla="*/ 86 h 1492"/>
                    <a:gd name="T4" fmla="*/ 727 w 812"/>
                    <a:gd name="T5" fmla="*/ 0 h 1492"/>
                    <a:gd name="T6" fmla="*/ 225 w 812"/>
                    <a:gd name="T7" fmla="*/ 0 h 1492"/>
                    <a:gd name="T8" fmla="*/ 254 w 812"/>
                    <a:gd name="T9" fmla="*/ 96 h 1492"/>
                    <a:gd name="T10" fmla="*/ 82 w 812"/>
                    <a:gd name="T11" fmla="*/ 268 h 1492"/>
                    <a:gd name="T12" fmla="*/ 0 w 812"/>
                    <a:gd name="T13" fmla="*/ 246 h 1492"/>
                    <a:gd name="T14" fmla="*/ 0 w 812"/>
                    <a:gd name="T15" fmla="*/ 1406 h 1492"/>
                    <a:gd name="T16" fmla="*/ 86 w 812"/>
                    <a:gd name="T17" fmla="*/ 1492 h 1492"/>
                    <a:gd name="T18" fmla="*/ 405 w 812"/>
                    <a:gd name="T19" fmla="*/ 1492 h 1492"/>
                    <a:gd name="T20" fmla="*/ 405 w 812"/>
                    <a:gd name="T21" fmla="*/ 759 h 1492"/>
                    <a:gd name="T22" fmla="*/ 487 w 812"/>
                    <a:gd name="T23" fmla="*/ 674 h 1492"/>
                    <a:gd name="T24" fmla="*/ 812 w 812"/>
                    <a:gd name="T25" fmla="*/ 674 h 14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12" h="1492">
                      <a:moveTo>
                        <a:pt x="812" y="674"/>
                      </a:moveTo>
                      <a:cubicBezTo>
                        <a:pt x="812" y="86"/>
                        <a:pt x="812" y="86"/>
                        <a:pt x="812" y="86"/>
                      </a:cubicBezTo>
                      <a:cubicBezTo>
                        <a:pt x="812" y="38"/>
                        <a:pt x="774" y="0"/>
                        <a:pt x="727" y="0"/>
                      </a:cubicBezTo>
                      <a:cubicBezTo>
                        <a:pt x="225" y="0"/>
                        <a:pt x="225" y="0"/>
                        <a:pt x="225" y="0"/>
                      </a:cubicBezTo>
                      <a:cubicBezTo>
                        <a:pt x="244" y="27"/>
                        <a:pt x="254" y="60"/>
                        <a:pt x="254" y="96"/>
                      </a:cubicBezTo>
                      <a:cubicBezTo>
                        <a:pt x="254" y="191"/>
                        <a:pt x="177" y="268"/>
                        <a:pt x="82" y="268"/>
                      </a:cubicBezTo>
                      <a:cubicBezTo>
                        <a:pt x="52" y="268"/>
                        <a:pt x="25" y="259"/>
                        <a:pt x="0" y="246"/>
                      </a:cubicBezTo>
                      <a:cubicBezTo>
                        <a:pt x="0" y="1406"/>
                        <a:pt x="0" y="1406"/>
                        <a:pt x="0" y="1406"/>
                      </a:cubicBezTo>
                      <a:cubicBezTo>
                        <a:pt x="0" y="1454"/>
                        <a:pt x="38" y="1492"/>
                        <a:pt x="86" y="1492"/>
                      </a:cubicBezTo>
                      <a:cubicBezTo>
                        <a:pt x="405" y="1492"/>
                        <a:pt x="405" y="1492"/>
                        <a:pt x="405" y="1492"/>
                      </a:cubicBezTo>
                      <a:cubicBezTo>
                        <a:pt x="405" y="759"/>
                        <a:pt x="405" y="759"/>
                        <a:pt x="405" y="759"/>
                      </a:cubicBezTo>
                      <a:cubicBezTo>
                        <a:pt x="408" y="698"/>
                        <a:pt x="418" y="675"/>
                        <a:pt x="487" y="674"/>
                      </a:cubicBezTo>
                      <a:lnTo>
                        <a:pt x="812" y="6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/>
                </a:p>
              </p:txBody>
            </p:sp>
            <p:sp>
              <p:nvSpPr>
                <p:cNvPr id="177" name="Freeform 99">
                  <a:extLst>
                    <a:ext uri="{FF2B5EF4-FFF2-40B4-BE49-F238E27FC236}">
                      <a16:creationId xmlns:a16="http://schemas.microsoft.com/office/drawing/2014/main" id="{3B5508A4-1F23-9DEB-407A-2E9BD4D5968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372" y="2337"/>
                  <a:ext cx="3843" cy="1793"/>
                </a:xfrm>
                <a:custGeom>
                  <a:avLst/>
                  <a:gdLst>
                    <a:gd name="T0" fmla="*/ 1581 w 1627"/>
                    <a:gd name="T1" fmla="*/ 321 h 759"/>
                    <a:gd name="T2" fmla="*/ 1305 w 1627"/>
                    <a:gd name="T3" fmla="*/ 321 h 759"/>
                    <a:gd name="T4" fmla="*/ 1305 w 1627"/>
                    <a:gd name="T5" fmla="*/ 54 h 759"/>
                    <a:gd name="T6" fmla="*/ 1252 w 1627"/>
                    <a:gd name="T7" fmla="*/ 0 h 759"/>
                    <a:gd name="T8" fmla="*/ 71 w 1627"/>
                    <a:gd name="T9" fmla="*/ 0 h 759"/>
                    <a:gd name="T10" fmla="*/ 0 w 1627"/>
                    <a:gd name="T11" fmla="*/ 73 h 759"/>
                    <a:gd name="T12" fmla="*/ 0 w 1627"/>
                    <a:gd name="T13" fmla="*/ 705 h 759"/>
                    <a:gd name="T14" fmla="*/ 53 w 1627"/>
                    <a:gd name="T15" fmla="*/ 759 h 759"/>
                    <a:gd name="T16" fmla="*/ 1218 w 1627"/>
                    <a:gd name="T17" fmla="*/ 759 h 759"/>
                    <a:gd name="T18" fmla="*/ 1218 w 1627"/>
                    <a:gd name="T19" fmla="*/ 759 h 759"/>
                    <a:gd name="T20" fmla="*/ 1576 w 1627"/>
                    <a:gd name="T21" fmla="*/ 759 h 759"/>
                    <a:gd name="T22" fmla="*/ 1627 w 1627"/>
                    <a:gd name="T23" fmla="*/ 713 h 759"/>
                    <a:gd name="T24" fmla="*/ 1627 w 1627"/>
                    <a:gd name="T25" fmla="*/ 367 h 759"/>
                    <a:gd name="T26" fmla="*/ 1581 w 1627"/>
                    <a:gd name="T27" fmla="*/ 321 h 759"/>
                    <a:gd name="T28" fmla="*/ 477 w 1627"/>
                    <a:gd name="T29" fmla="*/ 307 h 759"/>
                    <a:gd name="T30" fmla="*/ 375 w 1627"/>
                    <a:gd name="T31" fmla="*/ 307 h 759"/>
                    <a:gd name="T32" fmla="*/ 375 w 1627"/>
                    <a:gd name="T33" fmla="*/ 167 h 759"/>
                    <a:gd name="T34" fmla="*/ 477 w 1627"/>
                    <a:gd name="T35" fmla="*/ 167 h 759"/>
                    <a:gd name="T36" fmla="*/ 477 w 1627"/>
                    <a:gd name="T37" fmla="*/ 307 h 759"/>
                    <a:gd name="T38" fmla="*/ 757 w 1627"/>
                    <a:gd name="T39" fmla="*/ 307 h 759"/>
                    <a:gd name="T40" fmla="*/ 654 w 1627"/>
                    <a:gd name="T41" fmla="*/ 307 h 759"/>
                    <a:gd name="T42" fmla="*/ 654 w 1627"/>
                    <a:gd name="T43" fmla="*/ 167 h 759"/>
                    <a:gd name="T44" fmla="*/ 757 w 1627"/>
                    <a:gd name="T45" fmla="*/ 167 h 759"/>
                    <a:gd name="T46" fmla="*/ 757 w 1627"/>
                    <a:gd name="T47" fmla="*/ 307 h 759"/>
                    <a:gd name="T48" fmla="*/ 1036 w 1627"/>
                    <a:gd name="T49" fmla="*/ 307 h 759"/>
                    <a:gd name="T50" fmla="*/ 933 w 1627"/>
                    <a:gd name="T51" fmla="*/ 307 h 759"/>
                    <a:gd name="T52" fmla="*/ 933 w 1627"/>
                    <a:gd name="T53" fmla="*/ 167 h 759"/>
                    <a:gd name="T54" fmla="*/ 1036 w 1627"/>
                    <a:gd name="T55" fmla="*/ 167 h 759"/>
                    <a:gd name="T56" fmla="*/ 1036 w 1627"/>
                    <a:gd name="T57" fmla="*/ 307 h 7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627" h="759">
                      <a:moveTo>
                        <a:pt x="1581" y="321"/>
                      </a:moveTo>
                      <a:cubicBezTo>
                        <a:pt x="1305" y="321"/>
                        <a:pt x="1305" y="321"/>
                        <a:pt x="1305" y="321"/>
                      </a:cubicBezTo>
                      <a:cubicBezTo>
                        <a:pt x="1305" y="54"/>
                        <a:pt x="1305" y="54"/>
                        <a:pt x="1305" y="54"/>
                      </a:cubicBezTo>
                      <a:cubicBezTo>
                        <a:pt x="1305" y="24"/>
                        <a:pt x="1281" y="0"/>
                        <a:pt x="1252" y="0"/>
                      </a:cubicBezTo>
                      <a:cubicBezTo>
                        <a:pt x="71" y="0"/>
                        <a:pt x="71" y="0"/>
                        <a:pt x="71" y="0"/>
                      </a:cubicBezTo>
                      <a:cubicBezTo>
                        <a:pt x="12" y="0"/>
                        <a:pt x="3" y="20"/>
                        <a:pt x="0" y="73"/>
                      </a:cubicBezTo>
                      <a:cubicBezTo>
                        <a:pt x="0" y="705"/>
                        <a:pt x="0" y="705"/>
                        <a:pt x="0" y="705"/>
                      </a:cubicBezTo>
                      <a:cubicBezTo>
                        <a:pt x="0" y="735"/>
                        <a:pt x="24" y="759"/>
                        <a:pt x="53" y="759"/>
                      </a:cubicBezTo>
                      <a:cubicBezTo>
                        <a:pt x="1218" y="759"/>
                        <a:pt x="1218" y="759"/>
                        <a:pt x="1218" y="759"/>
                      </a:cubicBezTo>
                      <a:cubicBezTo>
                        <a:pt x="1218" y="759"/>
                        <a:pt x="1218" y="759"/>
                        <a:pt x="1218" y="759"/>
                      </a:cubicBezTo>
                      <a:cubicBezTo>
                        <a:pt x="1576" y="759"/>
                        <a:pt x="1576" y="759"/>
                        <a:pt x="1576" y="759"/>
                      </a:cubicBezTo>
                      <a:cubicBezTo>
                        <a:pt x="1602" y="759"/>
                        <a:pt x="1627" y="738"/>
                        <a:pt x="1627" y="713"/>
                      </a:cubicBezTo>
                      <a:cubicBezTo>
                        <a:pt x="1627" y="367"/>
                        <a:pt x="1627" y="367"/>
                        <a:pt x="1627" y="367"/>
                      </a:cubicBezTo>
                      <a:cubicBezTo>
                        <a:pt x="1627" y="342"/>
                        <a:pt x="1607" y="321"/>
                        <a:pt x="1581" y="321"/>
                      </a:cubicBezTo>
                      <a:close/>
                      <a:moveTo>
                        <a:pt x="477" y="307"/>
                      </a:moveTo>
                      <a:cubicBezTo>
                        <a:pt x="375" y="307"/>
                        <a:pt x="375" y="307"/>
                        <a:pt x="375" y="307"/>
                      </a:cubicBezTo>
                      <a:cubicBezTo>
                        <a:pt x="375" y="167"/>
                        <a:pt x="375" y="167"/>
                        <a:pt x="375" y="167"/>
                      </a:cubicBezTo>
                      <a:cubicBezTo>
                        <a:pt x="477" y="167"/>
                        <a:pt x="477" y="167"/>
                        <a:pt x="477" y="167"/>
                      </a:cubicBezTo>
                      <a:lnTo>
                        <a:pt x="477" y="307"/>
                      </a:lnTo>
                      <a:close/>
                      <a:moveTo>
                        <a:pt x="757" y="307"/>
                      </a:moveTo>
                      <a:cubicBezTo>
                        <a:pt x="654" y="307"/>
                        <a:pt x="654" y="307"/>
                        <a:pt x="654" y="307"/>
                      </a:cubicBezTo>
                      <a:cubicBezTo>
                        <a:pt x="654" y="167"/>
                        <a:pt x="654" y="167"/>
                        <a:pt x="654" y="167"/>
                      </a:cubicBezTo>
                      <a:cubicBezTo>
                        <a:pt x="757" y="167"/>
                        <a:pt x="757" y="167"/>
                        <a:pt x="757" y="167"/>
                      </a:cubicBezTo>
                      <a:lnTo>
                        <a:pt x="757" y="307"/>
                      </a:lnTo>
                      <a:close/>
                      <a:moveTo>
                        <a:pt x="1036" y="307"/>
                      </a:moveTo>
                      <a:cubicBezTo>
                        <a:pt x="933" y="307"/>
                        <a:pt x="933" y="307"/>
                        <a:pt x="933" y="307"/>
                      </a:cubicBezTo>
                      <a:cubicBezTo>
                        <a:pt x="933" y="167"/>
                        <a:pt x="933" y="167"/>
                        <a:pt x="933" y="167"/>
                      </a:cubicBezTo>
                      <a:cubicBezTo>
                        <a:pt x="1036" y="167"/>
                        <a:pt x="1036" y="167"/>
                        <a:pt x="1036" y="167"/>
                      </a:cubicBezTo>
                      <a:lnTo>
                        <a:pt x="1036" y="30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/>
                </a:p>
              </p:txBody>
            </p:sp>
            <p:sp>
              <p:nvSpPr>
                <p:cNvPr id="178" name="Freeform 100">
                  <a:extLst>
                    <a:ext uri="{FF2B5EF4-FFF2-40B4-BE49-F238E27FC236}">
                      <a16:creationId xmlns:a16="http://schemas.microsoft.com/office/drawing/2014/main" id="{A595A4A5-83F6-999F-21EF-2138E67BC8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63" y="188"/>
                  <a:ext cx="440" cy="1986"/>
                </a:xfrm>
                <a:custGeom>
                  <a:avLst/>
                  <a:gdLst>
                    <a:gd name="T0" fmla="*/ 186 w 186"/>
                    <a:gd name="T1" fmla="*/ 63 h 841"/>
                    <a:gd name="T2" fmla="*/ 92 w 186"/>
                    <a:gd name="T3" fmla="*/ 0 h 841"/>
                    <a:gd name="T4" fmla="*/ 0 w 186"/>
                    <a:gd name="T5" fmla="*/ 63 h 841"/>
                    <a:gd name="T6" fmla="*/ 0 w 186"/>
                    <a:gd name="T7" fmla="*/ 841 h 841"/>
                    <a:gd name="T8" fmla="*/ 186 w 186"/>
                    <a:gd name="T9" fmla="*/ 841 h 841"/>
                    <a:gd name="T10" fmla="*/ 186 w 186"/>
                    <a:gd name="T11" fmla="*/ 63 h 8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86" h="841">
                      <a:moveTo>
                        <a:pt x="186" y="63"/>
                      </a:moveTo>
                      <a:cubicBezTo>
                        <a:pt x="182" y="1"/>
                        <a:pt x="92" y="0"/>
                        <a:pt x="92" y="0"/>
                      </a:cubicBezTo>
                      <a:cubicBezTo>
                        <a:pt x="11" y="0"/>
                        <a:pt x="0" y="63"/>
                        <a:pt x="0" y="63"/>
                      </a:cubicBezTo>
                      <a:cubicBezTo>
                        <a:pt x="0" y="841"/>
                        <a:pt x="0" y="841"/>
                        <a:pt x="0" y="841"/>
                      </a:cubicBezTo>
                      <a:cubicBezTo>
                        <a:pt x="186" y="841"/>
                        <a:pt x="186" y="841"/>
                        <a:pt x="186" y="841"/>
                      </a:cubicBezTo>
                      <a:lnTo>
                        <a:pt x="186" y="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/>
                </a:p>
              </p:txBody>
            </p:sp>
            <p:sp>
              <p:nvSpPr>
                <p:cNvPr id="179" name="Oval 101">
                  <a:extLst>
                    <a:ext uri="{FF2B5EF4-FFF2-40B4-BE49-F238E27FC236}">
                      <a16:creationId xmlns:a16="http://schemas.microsoft.com/office/drawing/2014/main" id="{5CEF524F-471E-B935-064C-B763DE1EA2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14" y="646"/>
                  <a:ext cx="312" cy="312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/>
                </a:p>
              </p:txBody>
            </p:sp>
          </p:grpSp>
        </p:grpSp>
        <p:grpSp>
          <p:nvGrpSpPr>
            <p:cNvPr id="36" name="Group 365">
              <a:extLst>
                <a:ext uri="{FF2B5EF4-FFF2-40B4-BE49-F238E27FC236}">
                  <a16:creationId xmlns:a16="http://schemas.microsoft.com/office/drawing/2014/main" id="{1FED4886-9665-3463-D001-120D1112115B}"/>
                </a:ext>
              </a:extLst>
            </p:cNvPr>
            <p:cNvGrpSpPr/>
            <p:nvPr/>
          </p:nvGrpSpPr>
          <p:grpSpPr>
            <a:xfrm>
              <a:off x="6423903" y="3646571"/>
              <a:ext cx="230951" cy="225236"/>
              <a:chOff x="3991523" y="1472925"/>
              <a:chExt cx="676223" cy="676223"/>
            </a:xfrm>
          </p:grpSpPr>
          <p:sp>
            <p:nvSpPr>
              <p:cNvPr id="168" name="Oval 174">
                <a:extLst>
                  <a:ext uri="{FF2B5EF4-FFF2-40B4-BE49-F238E27FC236}">
                    <a16:creationId xmlns:a16="http://schemas.microsoft.com/office/drawing/2014/main" id="{BD4F6E26-2244-0620-EE8D-CE3E83A13177}"/>
                  </a:ext>
                </a:extLst>
              </p:cNvPr>
              <p:cNvSpPr/>
              <p:nvPr/>
            </p:nvSpPr>
            <p:spPr>
              <a:xfrm rot="8100000">
                <a:off x="3991523" y="1472925"/>
                <a:ext cx="676223" cy="676223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85"/>
                  </a:spcBef>
                </a:pPr>
                <a:endParaRPr lang="en-US" sz="1100" cap="all" dirty="0">
                  <a:solidFill>
                    <a:srgbClr val="FFFFFF"/>
                  </a:solidFill>
                  <a:latin typeface="Trebuchet MS" panose="020B0603020202020204" pitchFamily="34" charset="0"/>
                </a:endParaRPr>
              </a:p>
            </p:txBody>
          </p:sp>
          <p:grpSp>
            <p:nvGrpSpPr>
              <p:cNvPr id="169" name="Group 12">
                <a:extLst>
                  <a:ext uri="{FF2B5EF4-FFF2-40B4-BE49-F238E27FC236}">
                    <a16:creationId xmlns:a16="http://schemas.microsoft.com/office/drawing/2014/main" id="{0A7E4824-8B0C-03EB-159F-BBF5A61C04E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089752" y="1635473"/>
                <a:ext cx="463779" cy="322171"/>
                <a:chOff x="725" y="64"/>
                <a:chExt cx="6036" cy="4193"/>
              </a:xfrm>
              <a:solidFill>
                <a:schemeClr val="bg1"/>
              </a:solidFill>
            </p:grpSpPr>
            <p:sp>
              <p:nvSpPr>
                <p:cNvPr id="170" name="Freeform 13">
                  <a:extLst>
                    <a:ext uri="{FF2B5EF4-FFF2-40B4-BE49-F238E27FC236}">
                      <a16:creationId xmlns:a16="http://schemas.microsoft.com/office/drawing/2014/main" id="{E51BE2F1-5EF8-2AC1-E44C-D68C18D15D3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25" y="64"/>
                  <a:ext cx="6036" cy="4193"/>
                </a:xfrm>
                <a:custGeom>
                  <a:avLst/>
                  <a:gdLst>
                    <a:gd name="T0" fmla="*/ 2329 w 2555"/>
                    <a:gd name="T1" fmla="*/ 0 h 1775"/>
                    <a:gd name="T2" fmla="*/ 429 w 2555"/>
                    <a:gd name="T3" fmla="*/ 0 h 1775"/>
                    <a:gd name="T4" fmla="*/ 481 w 2555"/>
                    <a:gd name="T5" fmla="*/ 178 h 1775"/>
                    <a:gd name="T6" fmla="*/ 142 w 2555"/>
                    <a:gd name="T7" fmla="*/ 516 h 1775"/>
                    <a:gd name="T8" fmla="*/ 1 w 2555"/>
                    <a:gd name="T9" fmla="*/ 484 h 1775"/>
                    <a:gd name="T10" fmla="*/ 0 w 2555"/>
                    <a:gd name="T11" fmla="*/ 480 h 1775"/>
                    <a:gd name="T12" fmla="*/ 0 w 2555"/>
                    <a:gd name="T13" fmla="*/ 1006 h 1775"/>
                    <a:gd name="T14" fmla="*/ 0 w 2555"/>
                    <a:gd name="T15" fmla="*/ 1549 h 1775"/>
                    <a:gd name="T16" fmla="*/ 226 w 2555"/>
                    <a:gd name="T17" fmla="*/ 1775 h 1775"/>
                    <a:gd name="T18" fmla="*/ 2329 w 2555"/>
                    <a:gd name="T19" fmla="*/ 1775 h 1775"/>
                    <a:gd name="T20" fmla="*/ 2555 w 2555"/>
                    <a:gd name="T21" fmla="*/ 1549 h 1775"/>
                    <a:gd name="T22" fmla="*/ 2555 w 2555"/>
                    <a:gd name="T23" fmla="*/ 225 h 1775"/>
                    <a:gd name="T24" fmla="*/ 2329 w 2555"/>
                    <a:gd name="T25" fmla="*/ 0 h 1775"/>
                    <a:gd name="T26" fmla="*/ 1294 w 2555"/>
                    <a:gd name="T27" fmla="*/ 1637 h 1775"/>
                    <a:gd name="T28" fmla="*/ 639 w 2555"/>
                    <a:gd name="T29" fmla="*/ 982 h 1775"/>
                    <a:gd name="T30" fmla="*/ 1294 w 2555"/>
                    <a:gd name="T31" fmla="*/ 327 h 1775"/>
                    <a:gd name="T32" fmla="*/ 1949 w 2555"/>
                    <a:gd name="T33" fmla="*/ 982 h 1775"/>
                    <a:gd name="T34" fmla="*/ 1294 w 2555"/>
                    <a:gd name="T35" fmla="*/ 1637 h 17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555" h="1775">
                      <a:moveTo>
                        <a:pt x="2329" y="0"/>
                      </a:moveTo>
                      <a:cubicBezTo>
                        <a:pt x="429" y="0"/>
                        <a:pt x="429" y="0"/>
                        <a:pt x="429" y="0"/>
                      </a:cubicBezTo>
                      <a:cubicBezTo>
                        <a:pt x="461" y="51"/>
                        <a:pt x="481" y="112"/>
                        <a:pt x="481" y="178"/>
                      </a:cubicBezTo>
                      <a:cubicBezTo>
                        <a:pt x="481" y="364"/>
                        <a:pt x="329" y="516"/>
                        <a:pt x="142" y="516"/>
                      </a:cubicBezTo>
                      <a:cubicBezTo>
                        <a:pt x="92" y="516"/>
                        <a:pt x="44" y="504"/>
                        <a:pt x="1" y="484"/>
                      </a:cubicBezTo>
                      <a:cubicBezTo>
                        <a:pt x="0" y="480"/>
                        <a:pt x="0" y="480"/>
                        <a:pt x="0" y="480"/>
                      </a:cubicBezTo>
                      <a:cubicBezTo>
                        <a:pt x="0" y="1006"/>
                        <a:pt x="0" y="1006"/>
                        <a:pt x="0" y="1006"/>
                      </a:cubicBezTo>
                      <a:cubicBezTo>
                        <a:pt x="0" y="1549"/>
                        <a:pt x="0" y="1549"/>
                        <a:pt x="0" y="1549"/>
                      </a:cubicBezTo>
                      <a:cubicBezTo>
                        <a:pt x="0" y="1674"/>
                        <a:pt x="101" y="1775"/>
                        <a:pt x="226" y="1775"/>
                      </a:cubicBezTo>
                      <a:cubicBezTo>
                        <a:pt x="2329" y="1775"/>
                        <a:pt x="2329" y="1775"/>
                        <a:pt x="2329" y="1775"/>
                      </a:cubicBezTo>
                      <a:cubicBezTo>
                        <a:pt x="2454" y="1775"/>
                        <a:pt x="2555" y="1674"/>
                        <a:pt x="2555" y="1549"/>
                      </a:cubicBezTo>
                      <a:cubicBezTo>
                        <a:pt x="2555" y="225"/>
                        <a:pt x="2555" y="225"/>
                        <a:pt x="2555" y="225"/>
                      </a:cubicBezTo>
                      <a:cubicBezTo>
                        <a:pt x="2555" y="101"/>
                        <a:pt x="2454" y="0"/>
                        <a:pt x="2329" y="0"/>
                      </a:cubicBezTo>
                      <a:close/>
                      <a:moveTo>
                        <a:pt x="1294" y="1637"/>
                      </a:moveTo>
                      <a:cubicBezTo>
                        <a:pt x="932" y="1637"/>
                        <a:pt x="639" y="1344"/>
                        <a:pt x="639" y="982"/>
                      </a:cubicBezTo>
                      <a:cubicBezTo>
                        <a:pt x="639" y="620"/>
                        <a:pt x="932" y="327"/>
                        <a:pt x="1294" y="327"/>
                      </a:cubicBezTo>
                      <a:cubicBezTo>
                        <a:pt x="1656" y="327"/>
                        <a:pt x="1949" y="620"/>
                        <a:pt x="1949" y="982"/>
                      </a:cubicBezTo>
                      <a:cubicBezTo>
                        <a:pt x="1949" y="1344"/>
                        <a:pt x="1656" y="1637"/>
                        <a:pt x="1294" y="16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/>
                </a:p>
              </p:txBody>
            </p:sp>
            <p:sp>
              <p:nvSpPr>
                <p:cNvPr id="171" name="Oval 14">
                  <a:extLst>
                    <a:ext uri="{FF2B5EF4-FFF2-40B4-BE49-F238E27FC236}">
                      <a16:creationId xmlns:a16="http://schemas.microsoft.com/office/drawing/2014/main" id="{7EE356BB-A6C4-4CEB-EAB7-EBEC4AF7E2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5" y="157"/>
                  <a:ext cx="614" cy="614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/>
                </a:p>
              </p:txBody>
            </p:sp>
            <p:sp>
              <p:nvSpPr>
                <p:cNvPr id="172" name="Oval 15">
                  <a:extLst>
                    <a:ext uri="{FF2B5EF4-FFF2-40B4-BE49-F238E27FC236}">
                      <a16:creationId xmlns:a16="http://schemas.microsoft.com/office/drawing/2014/main" id="{BDF878EF-A504-EE3B-8343-675068AF19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76" y="1680"/>
                  <a:ext cx="1410" cy="1410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/>
                </a:p>
              </p:txBody>
            </p:sp>
          </p:grpSp>
        </p:grpSp>
        <p:grpSp>
          <p:nvGrpSpPr>
            <p:cNvPr id="37" name="Group 371">
              <a:extLst>
                <a:ext uri="{FF2B5EF4-FFF2-40B4-BE49-F238E27FC236}">
                  <a16:creationId xmlns:a16="http://schemas.microsoft.com/office/drawing/2014/main" id="{144D250A-16DE-4D06-9C8D-EC97B9526FB3}"/>
                </a:ext>
              </a:extLst>
            </p:cNvPr>
            <p:cNvGrpSpPr/>
            <p:nvPr/>
          </p:nvGrpSpPr>
          <p:grpSpPr>
            <a:xfrm>
              <a:off x="6423903" y="3898732"/>
              <a:ext cx="230951" cy="225236"/>
              <a:chOff x="2438245" y="1472926"/>
              <a:chExt cx="676223" cy="676223"/>
            </a:xfrm>
          </p:grpSpPr>
          <p:sp>
            <p:nvSpPr>
              <p:cNvPr id="163" name="Oval 169">
                <a:extLst>
                  <a:ext uri="{FF2B5EF4-FFF2-40B4-BE49-F238E27FC236}">
                    <a16:creationId xmlns:a16="http://schemas.microsoft.com/office/drawing/2014/main" id="{B31978F3-7420-D092-764B-5A9CB65C5113}"/>
                  </a:ext>
                </a:extLst>
              </p:cNvPr>
              <p:cNvSpPr/>
              <p:nvPr/>
            </p:nvSpPr>
            <p:spPr>
              <a:xfrm rot="8100000">
                <a:off x="2438245" y="1472926"/>
                <a:ext cx="676223" cy="676223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85"/>
                  </a:spcBef>
                </a:pPr>
                <a:endParaRPr lang="en-US" sz="1100" cap="all" dirty="0">
                  <a:solidFill>
                    <a:srgbClr val="FFFFFF"/>
                  </a:solidFill>
                  <a:latin typeface="Trebuchet MS" panose="020B0603020202020204" pitchFamily="34" charset="0"/>
                </a:endParaRPr>
              </a:p>
            </p:txBody>
          </p:sp>
          <p:grpSp>
            <p:nvGrpSpPr>
              <p:cNvPr id="164" name="Group 19">
                <a:extLst>
                  <a:ext uri="{FF2B5EF4-FFF2-40B4-BE49-F238E27FC236}">
                    <a16:creationId xmlns:a16="http://schemas.microsoft.com/office/drawing/2014/main" id="{7A53899F-009A-2611-D61B-F7B4C9A07E76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643397" y="1561217"/>
                <a:ext cx="265828" cy="479156"/>
                <a:chOff x="2503" y="-72"/>
                <a:chExt cx="2476" cy="4463"/>
              </a:xfrm>
              <a:solidFill>
                <a:schemeClr val="bg1"/>
              </a:solidFill>
            </p:grpSpPr>
            <p:sp>
              <p:nvSpPr>
                <p:cNvPr id="165" name="Oval 20">
                  <a:extLst>
                    <a:ext uri="{FF2B5EF4-FFF2-40B4-BE49-F238E27FC236}">
                      <a16:creationId xmlns:a16="http://schemas.microsoft.com/office/drawing/2014/main" id="{CED06FF5-6A11-76B7-D31C-08BEC1A7D0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18" y="580"/>
                  <a:ext cx="383" cy="380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/>
                </a:p>
              </p:txBody>
            </p:sp>
            <p:sp>
              <p:nvSpPr>
                <p:cNvPr id="166" name="Freeform 21">
                  <a:extLst>
                    <a:ext uri="{FF2B5EF4-FFF2-40B4-BE49-F238E27FC236}">
                      <a16:creationId xmlns:a16="http://schemas.microsoft.com/office/drawing/2014/main" id="{C7F9592E-ADA3-8695-4A94-58DBB288735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243" y="-72"/>
                  <a:ext cx="1032" cy="3770"/>
                </a:xfrm>
                <a:custGeom>
                  <a:avLst/>
                  <a:gdLst>
                    <a:gd name="T0" fmla="*/ 180 w 437"/>
                    <a:gd name="T1" fmla="*/ 363 h 1596"/>
                    <a:gd name="T2" fmla="*/ 0 w 437"/>
                    <a:gd name="T3" fmla="*/ 571 h 1596"/>
                    <a:gd name="T4" fmla="*/ 0 w 437"/>
                    <a:gd name="T5" fmla="*/ 1501 h 1596"/>
                    <a:gd name="T6" fmla="*/ 79 w 437"/>
                    <a:gd name="T7" fmla="*/ 1596 h 1596"/>
                    <a:gd name="T8" fmla="*/ 357 w 437"/>
                    <a:gd name="T9" fmla="*/ 1596 h 1596"/>
                    <a:gd name="T10" fmla="*/ 437 w 437"/>
                    <a:gd name="T11" fmla="*/ 1501 h 1596"/>
                    <a:gd name="T12" fmla="*/ 437 w 437"/>
                    <a:gd name="T13" fmla="*/ 95 h 1596"/>
                    <a:gd name="T14" fmla="*/ 357 w 437"/>
                    <a:gd name="T15" fmla="*/ 0 h 1596"/>
                    <a:gd name="T16" fmla="*/ 79 w 437"/>
                    <a:gd name="T17" fmla="*/ 0 h 1596"/>
                    <a:gd name="T18" fmla="*/ 0 w 437"/>
                    <a:gd name="T19" fmla="*/ 95 h 1596"/>
                    <a:gd name="T20" fmla="*/ 0 w 437"/>
                    <a:gd name="T21" fmla="*/ 155 h 1596"/>
                    <a:gd name="T22" fmla="*/ 180 w 437"/>
                    <a:gd name="T23" fmla="*/ 363 h 1596"/>
                    <a:gd name="T24" fmla="*/ 257 w 437"/>
                    <a:gd name="T25" fmla="*/ 1267 h 1596"/>
                    <a:gd name="T26" fmla="*/ 203 w 437"/>
                    <a:gd name="T27" fmla="*/ 1321 h 1596"/>
                    <a:gd name="T28" fmla="*/ 150 w 437"/>
                    <a:gd name="T29" fmla="*/ 1267 h 1596"/>
                    <a:gd name="T30" fmla="*/ 203 w 437"/>
                    <a:gd name="T31" fmla="*/ 1214 h 1596"/>
                    <a:gd name="T32" fmla="*/ 257 w 437"/>
                    <a:gd name="T33" fmla="*/ 1267 h 15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437" h="1596">
                      <a:moveTo>
                        <a:pt x="180" y="363"/>
                      </a:moveTo>
                      <a:cubicBezTo>
                        <a:pt x="180" y="469"/>
                        <a:pt x="101" y="556"/>
                        <a:pt x="0" y="571"/>
                      </a:cubicBezTo>
                      <a:cubicBezTo>
                        <a:pt x="0" y="1501"/>
                        <a:pt x="0" y="1501"/>
                        <a:pt x="0" y="1501"/>
                      </a:cubicBezTo>
                      <a:cubicBezTo>
                        <a:pt x="0" y="1554"/>
                        <a:pt x="35" y="1596"/>
                        <a:pt x="79" y="1596"/>
                      </a:cubicBezTo>
                      <a:cubicBezTo>
                        <a:pt x="357" y="1596"/>
                        <a:pt x="357" y="1596"/>
                        <a:pt x="357" y="1596"/>
                      </a:cubicBezTo>
                      <a:cubicBezTo>
                        <a:pt x="401" y="1596"/>
                        <a:pt x="437" y="1554"/>
                        <a:pt x="437" y="1501"/>
                      </a:cubicBezTo>
                      <a:cubicBezTo>
                        <a:pt x="437" y="95"/>
                        <a:pt x="437" y="95"/>
                        <a:pt x="437" y="95"/>
                      </a:cubicBezTo>
                      <a:cubicBezTo>
                        <a:pt x="437" y="43"/>
                        <a:pt x="401" y="0"/>
                        <a:pt x="357" y="0"/>
                      </a:cubicBezTo>
                      <a:cubicBezTo>
                        <a:pt x="79" y="0"/>
                        <a:pt x="79" y="0"/>
                        <a:pt x="79" y="0"/>
                      </a:cubicBezTo>
                      <a:cubicBezTo>
                        <a:pt x="35" y="0"/>
                        <a:pt x="0" y="43"/>
                        <a:pt x="0" y="95"/>
                      </a:cubicBezTo>
                      <a:cubicBezTo>
                        <a:pt x="0" y="155"/>
                        <a:pt x="0" y="155"/>
                        <a:pt x="0" y="155"/>
                      </a:cubicBezTo>
                      <a:cubicBezTo>
                        <a:pt x="101" y="170"/>
                        <a:pt x="180" y="257"/>
                        <a:pt x="180" y="363"/>
                      </a:cubicBezTo>
                      <a:close/>
                      <a:moveTo>
                        <a:pt x="257" y="1267"/>
                      </a:moveTo>
                      <a:cubicBezTo>
                        <a:pt x="257" y="1297"/>
                        <a:pt x="233" y="1321"/>
                        <a:pt x="203" y="1321"/>
                      </a:cubicBezTo>
                      <a:cubicBezTo>
                        <a:pt x="174" y="1321"/>
                        <a:pt x="150" y="1297"/>
                        <a:pt x="150" y="1267"/>
                      </a:cubicBezTo>
                      <a:cubicBezTo>
                        <a:pt x="150" y="1238"/>
                        <a:pt x="174" y="1214"/>
                        <a:pt x="203" y="1214"/>
                      </a:cubicBezTo>
                      <a:cubicBezTo>
                        <a:pt x="233" y="1214"/>
                        <a:pt x="257" y="1238"/>
                        <a:pt x="257" y="126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/>
                </a:p>
              </p:txBody>
            </p:sp>
            <p:sp>
              <p:nvSpPr>
                <p:cNvPr id="167" name="Freeform 22">
                  <a:extLst>
                    <a:ext uri="{FF2B5EF4-FFF2-40B4-BE49-F238E27FC236}">
                      <a16:creationId xmlns:a16="http://schemas.microsoft.com/office/drawing/2014/main" id="{0A60D31B-CF04-2F35-D810-7D6EFFC2A3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03" y="3434"/>
                  <a:ext cx="2476" cy="957"/>
                </a:xfrm>
                <a:custGeom>
                  <a:avLst/>
                  <a:gdLst>
                    <a:gd name="T0" fmla="*/ 967 w 1048"/>
                    <a:gd name="T1" fmla="*/ 284 h 405"/>
                    <a:gd name="T2" fmla="*/ 820 w 1048"/>
                    <a:gd name="T3" fmla="*/ 0 h 405"/>
                    <a:gd name="T4" fmla="*/ 786 w 1048"/>
                    <a:gd name="T5" fmla="*/ 0 h 405"/>
                    <a:gd name="T6" fmla="*/ 786 w 1048"/>
                    <a:gd name="T7" fmla="*/ 82 h 405"/>
                    <a:gd name="T8" fmla="*/ 710 w 1048"/>
                    <a:gd name="T9" fmla="*/ 173 h 405"/>
                    <a:gd name="T10" fmla="*/ 348 w 1048"/>
                    <a:gd name="T11" fmla="*/ 173 h 405"/>
                    <a:gd name="T12" fmla="*/ 271 w 1048"/>
                    <a:gd name="T13" fmla="*/ 82 h 405"/>
                    <a:gd name="T14" fmla="*/ 271 w 1048"/>
                    <a:gd name="T15" fmla="*/ 0 h 405"/>
                    <a:gd name="T16" fmla="*/ 231 w 1048"/>
                    <a:gd name="T17" fmla="*/ 0 h 405"/>
                    <a:gd name="T18" fmla="*/ 81 w 1048"/>
                    <a:gd name="T19" fmla="*/ 282 h 405"/>
                    <a:gd name="T20" fmla="*/ 133 w 1048"/>
                    <a:gd name="T21" fmla="*/ 405 h 405"/>
                    <a:gd name="T22" fmla="*/ 923 w 1048"/>
                    <a:gd name="T23" fmla="*/ 405 h 405"/>
                    <a:gd name="T24" fmla="*/ 967 w 1048"/>
                    <a:gd name="T25" fmla="*/ 284 h 4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048" h="405">
                      <a:moveTo>
                        <a:pt x="967" y="284"/>
                      </a:moveTo>
                      <a:cubicBezTo>
                        <a:pt x="820" y="0"/>
                        <a:pt x="820" y="0"/>
                        <a:pt x="820" y="0"/>
                      </a:cubicBezTo>
                      <a:cubicBezTo>
                        <a:pt x="786" y="0"/>
                        <a:pt x="786" y="0"/>
                        <a:pt x="786" y="0"/>
                      </a:cubicBezTo>
                      <a:cubicBezTo>
                        <a:pt x="786" y="82"/>
                        <a:pt x="786" y="82"/>
                        <a:pt x="786" y="82"/>
                      </a:cubicBezTo>
                      <a:cubicBezTo>
                        <a:pt x="786" y="132"/>
                        <a:pt x="752" y="173"/>
                        <a:pt x="710" y="173"/>
                      </a:cubicBezTo>
                      <a:cubicBezTo>
                        <a:pt x="348" y="173"/>
                        <a:pt x="348" y="173"/>
                        <a:pt x="348" y="173"/>
                      </a:cubicBezTo>
                      <a:cubicBezTo>
                        <a:pt x="306" y="173"/>
                        <a:pt x="271" y="132"/>
                        <a:pt x="271" y="82"/>
                      </a:cubicBezTo>
                      <a:cubicBezTo>
                        <a:pt x="271" y="0"/>
                        <a:pt x="271" y="0"/>
                        <a:pt x="271" y="0"/>
                      </a:cubicBezTo>
                      <a:cubicBezTo>
                        <a:pt x="231" y="0"/>
                        <a:pt x="231" y="0"/>
                        <a:pt x="231" y="0"/>
                      </a:cubicBezTo>
                      <a:cubicBezTo>
                        <a:pt x="81" y="282"/>
                        <a:pt x="81" y="282"/>
                        <a:pt x="81" y="282"/>
                      </a:cubicBezTo>
                      <a:cubicBezTo>
                        <a:pt x="81" y="282"/>
                        <a:pt x="0" y="401"/>
                        <a:pt x="133" y="405"/>
                      </a:cubicBezTo>
                      <a:cubicBezTo>
                        <a:pt x="923" y="405"/>
                        <a:pt x="923" y="405"/>
                        <a:pt x="923" y="405"/>
                      </a:cubicBezTo>
                      <a:cubicBezTo>
                        <a:pt x="1048" y="397"/>
                        <a:pt x="967" y="284"/>
                        <a:pt x="967" y="28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/>
                </a:p>
              </p:txBody>
            </p:sp>
          </p:grpSp>
        </p:grpSp>
        <p:grpSp>
          <p:nvGrpSpPr>
            <p:cNvPr id="38" name="Group 382">
              <a:extLst>
                <a:ext uri="{FF2B5EF4-FFF2-40B4-BE49-F238E27FC236}">
                  <a16:creationId xmlns:a16="http://schemas.microsoft.com/office/drawing/2014/main" id="{51C15A8B-03DC-DE30-E6EA-A2A71EE9A810}"/>
                </a:ext>
              </a:extLst>
            </p:cNvPr>
            <p:cNvGrpSpPr/>
            <p:nvPr/>
          </p:nvGrpSpPr>
          <p:grpSpPr>
            <a:xfrm>
              <a:off x="6163276" y="3898502"/>
              <a:ext cx="230951" cy="225236"/>
              <a:chOff x="8693941" y="4698747"/>
              <a:chExt cx="676223" cy="676223"/>
            </a:xfrm>
          </p:grpSpPr>
          <p:sp>
            <p:nvSpPr>
              <p:cNvPr id="159" name="Oval 165">
                <a:extLst>
                  <a:ext uri="{FF2B5EF4-FFF2-40B4-BE49-F238E27FC236}">
                    <a16:creationId xmlns:a16="http://schemas.microsoft.com/office/drawing/2014/main" id="{0BD70F96-7189-F66A-0078-B4F27740FA1F}"/>
                  </a:ext>
                </a:extLst>
              </p:cNvPr>
              <p:cNvSpPr/>
              <p:nvPr/>
            </p:nvSpPr>
            <p:spPr>
              <a:xfrm rot="8100000">
                <a:off x="8693941" y="4698747"/>
                <a:ext cx="676223" cy="676223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85"/>
                  </a:spcBef>
                </a:pPr>
                <a:endParaRPr lang="en-US" sz="1100" cap="all" dirty="0">
                  <a:solidFill>
                    <a:srgbClr val="FFFFFF"/>
                  </a:solidFill>
                  <a:latin typeface="Trebuchet MS" panose="020B0603020202020204" pitchFamily="34" charset="0"/>
                </a:endParaRPr>
              </a:p>
            </p:txBody>
          </p:sp>
          <p:grpSp>
            <p:nvGrpSpPr>
              <p:cNvPr id="160" name="Group 32">
                <a:extLst>
                  <a:ext uri="{FF2B5EF4-FFF2-40B4-BE49-F238E27FC236}">
                    <a16:creationId xmlns:a16="http://schemas.microsoft.com/office/drawing/2014/main" id="{8CD1CCB3-E44F-99C3-2C9B-F2844F9DB89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8862284" y="4796087"/>
                <a:ext cx="339537" cy="474221"/>
                <a:chOff x="2211" y="22"/>
                <a:chExt cx="3063" cy="4278"/>
              </a:xfrm>
              <a:solidFill>
                <a:schemeClr val="bg1"/>
              </a:solidFill>
            </p:grpSpPr>
            <p:sp>
              <p:nvSpPr>
                <p:cNvPr id="161" name="Oval 33">
                  <a:extLst>
                    <a:ext uri="{FF2B5EF4-FFF2-40B4-BE49-F238E27FC236}">
                      <a16:creationId xmlns:a16="http://schemas.microsoft.com/office/drawing/2014/main" id="{8B846D8B-09A7-A044-9716-DAA0032A07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16" y="476"/>
                  <a:ext cx="418" cy="41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/>
                </a:p>
              </p:txBody>
            </p:sp>
            <p:sp>
              <p:nvSpPr>
                <p:cNvPr id="162" name="Freeform 34">
                  <a:extLst>
                    <a:ext uri="{FF2B5EF4-FFF2-40B4-BE49-F238E27FC236}">
                      <a16:creationId xmlns:a16="http://schemas.microsoft.com/office/drawing/2014/main" id="{EE38240D-4DC3-F924-8AB8-26365471807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211" y="22"/>
                  <a:ext cx="3063" cy="4278"/>
                </a:xfrm>
                <a:custGeom>
                  <a:avLst/>
                  <a:gdLst>
                    <a:gd name="T0" fmla="*/ 1297 w 1297"/>
                    <a:gd name="T1" fmla="*/ 1517 h 1811"/>
                    <a:gd name="T2" fmla="*/ 857 w 1297"/>
                    <a:gd name="T3" fmla="*/ 1352 h 1811"/>
                    <a:gd name="T4" fmla="*/ 857 w 1297"/>
                    <a:gd name="T5" fmla="*/ 1204 h 1811"/>
                    <a:gd name="T6" fmla="*/ 1264 w 1297"/>
                    <a:gd name="T7" fmla="*/ 621 h 1811"/>
                    <a:gd name="T8" fmla="*/ 643 w 1297"/>
                    <a:gd name="T9" fmla="*/ 0 h 1811"/>
                    <a:gd name="T10" fmla="*/ 302 w 1297"/>
                    <a:gd name="T11" fmla="*/ 103 h 1811"/>
                    <a:gd name="T12" fmla="*/ 400 w 1297"/>
                    <a:gd name="T13" fmla="*/ 288 h 1811"/>
                    <a:gd name="T14" fmla="*/ 176 w 1297"/>
                    <a:gd name="T15" fmla="*/ 512 h 1811"/>
                    <a:gd name="T16" fmla="*/ 43 w 1297"/>
                    <a:gd name="T17" fmla="*/ 467 h 1811"/>
                    <a:gd name="T18" fmla="*/ 23 w 1297"/>
                    <a:gd name="T19" fmla="*/ 621 h 1811"/>
                    <a:gd name="T20" fmla="*/ 450 w 1297"/>
                    <a:gd name="T21" fmla="*/ 1212 h 1811"/>
                    <a:gd name="T22" fmla="*/ 450 w 1297"/>
                    <a:gd name="T23" fmla="*/ 1351 h 1811"/>
                    <a:gd name="T24" fmla="*/ 0 w 1297"/>
                    <a:gd name="T25" fmla="*/ 1517 h 1811"/>
                    <a:gd name="T26" fmla="*/ 8 w 1297"/>
                    <a:gd name="T27" fmla="*/ 1542 h 1811"/>
                    <a:gd name="T28" fmla="*/ 0 w 1297"/>
                    <a:gd name="T29" fmla="*/ 1576 h 1811"/>
                    <a:gd name="T30" fmla="*/ 648 w 1297"/>
                    <a:gd name="T31" fmla="*/ 1811 h 1811"/>
                    <a:gd name="T32" fmla="*/ 1297 w 1297"/>
                    <a:gd name="T33" fmla="*/ 1576 h 1811"/>
                    <a:gd name="T34" fmla="*/ 1289 w 1297"/>
                    <a:gd name="T35" fmla="*/ 1542 h 1811"/>
                    <a:gd name="T36" fmla="*/ 1297 w 1297"/>
                    <a:gd name="T37" fmla="*/ 1517 h 1811"/>
                    <a:gd name="T38" fmla="*/ 647 w 1297"/>
                    <a:gd name="T39" fmla="*/ 863 h 1811"/>
                    <a:gd name="T40" fmla="*/ 425 w 1297"/>
                    <a:gd name="T41" fmla="*/ 641 h 1811"/>
                    <a:gd name="T42" fmla="*/ 647 w 1297"/>
                    <a:gd name="T43" fmla="*/ 419 h 1811"/>
                    <a:gd name="T44" fmla="*/ 869 w 1297"/>
                    <a:gd name="T45" fmla="*/ 641 h 1811"/>
                    <a:gd name="T46" fmla="*/ 647 w 1297"/>
                    <a:gd name="T47" fmla="*/ 863 h 1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297" h="1811">
                      <a:moveTo>
                        <a:pt x="1297" y="1517"/>
                      </a:moveTo>
                      <a:cubicBezTo>
                        <a:pt x="1297" y="1440"/>
                        <a:pt x="1113" y="1376"/>
                        <a:pt x="857" y="1352"/>
                      </a:cubicBezTo>
                      <a:cubicBezTo>
                        <a:pt x="857" y="1204"/>
                        <a:pt x="857" y="1204"/>
                        <a:pt x="857" y="1204"/>
                      </a:cubicBezTo>
                      <a:cubicBezTo>
                        <a:pt x="1094" y="1116"/>
                        <a:pt x="1264" y="888"/>
                        <a:pt x="1264" y="621"/>
                      </a:cubicBezTo>
                      <a:cubicBezTo>
                        <a:pt x="1264" y="279"/>
                        <a:pt x="985" y="0"/>
                        <a:pt x="643" y="0"/>
                      </a:cubicBezTo>
                      <a:cubicBezTo>
                        <a:pt x="517" y="0"/>
                        <a:pt x="400" y="38"/>
                        <a:pt x="302" y="103"/>
                      </a:cubicBezTo>
                      <a:cubicBezTo>
                        <a:pt x="361" y="143"/>
                        <a:pt x="400" y="211"/>
                        <a:pt x="400" y="288"/>
                      </a:cubicBezTo>
                      <a:cubicBezTo>
                        <a:pt x="400" y="412"/>
                        <a:pt x="300" y="512"/>
                        <a:pt x="176" y="512"/>
                      </a:cubicBezTo>
                      <a:cubicBezTo>
                        <a:pt x="126" y="512"/>
                        <a:pt x="80" y="495"/>
                        <a:pt x="43" y="467"/>
                      </a:cubicBezTo>
                      <a:cubicBezTo>
                        <a:pt x="30" y="517"/>
                        <a:pt x="23" y="568"/>
                        <a:pt x="23" y="621"/>
                      </a:cubicBezTo>
                      <a:cubicBezTo>
                        <a:pt x="23" y="896"/>
                        <a:pt x="202" y="1130"/>
                        <a:pt x="450" y="1212"/>
                      </a:cubicBezTo>
                      <a:cubicBezTo>
                        <a:pt x="450" y="1351"/>
                        <a:pt x="450" y="1351"/>
                        <a:pt x="450" y="1351"/>
                      </a:cubicBezTo>
                      <a:cubicBezTo>
                        <a:pt x="189" y="1374"/>
                        <a:pt x="0" y="1439"/>
                        <a:pt x="0" y="1517"/>
                      </a:cubicBezTo>
                      <a:cubicBezTo>
                        <a:pt x="0" y="1525"/>
                        <a:pt x="3" y="1534"/>
                        <a:pt x="8" y="1542"/>
                      </a:cubicBezTo>
                      <a:cubicBezTo>
                        <a:pt x="3" y="1553"/>
                        <a:pt x="0" y="1565"/>
                        <a:pt x="0" y="1576"/>
                      </a:cubicBezTo>
                      <a:cubicBezTo>
                        <a:pt x="0" y="1705"/>
                        <a:pt x="291" y="1811"/>
                        <a:pt x="648" y="1811"/>
                      </a:cubicBezTo>
                      <a:cubicBezTo>
                        <a:pt x="1005" y="1811"/>
                        <a:pt x="1297" y="1705"/>
                        <a:pt x="1297" y="1576"/>
                      </a:cubicBezTo>
                      <a:cubicBezTo>
                        <a:pt x="1297" y="1565"/>
                        <a:pt x="1294" y="1553"/>
                        <a:pt x="1289" y="1542"/>
                      </a:cubicBezTo>
                      <a:cubicBezTo>
                        <a:pt x="1294" y="1534"/>
                        <a:pt x="1297" y="1525"/>
                        <a:pt x="1297" y="1517"/>
                      </a:cubicBezTo>
                      <a:close/>
                      <a:moveTo>
                        <a:pt x="647" y="863"/>
                      </a:moveTo>
                      <a:cubicBezTo>
                        <a:pt x="525" y="863"/>
                        <a:pt x="425" y="764"/>
                        <a:pt x="425" y="641"/>
                      </a:cubicBezTo>
                      <a:cubicBezTo>
                        <a:pt x="425" y="519"/>
                        <a:pt x="525" y="419"/>
                        <a:pt x="647" y="419"/>
                      </a:cubicBezTo>
                      <a:cubicBezTo>
                        <a:pt x="770" y="419"/>
                        <a:pt x="869" y="519"/>
                        <a:pt x="869" y="641"/>
                      </a:cubicBezTo>
                      <a:cubicBezTo>
                        <a:pt x="869" y="764"/>
                        <a:pt x="770" y="863"/>
                        <a:pt x="647" y="8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/>
                </a:p>
              </p:txBody>
            </p:sp>
          </p:grpSp>
        </p:grpSp>
        <p:grpSp>
          <p:nvGrpSpPr>
            <p:cNvPr id="39" name="Group 427">
              <a:extLst>
                <a:ext uri="{FF2B5EF4-FFF2-40B4-BE49-F238E27FC236}">
                  <a16:creationId xmlns:a16="http://schemas.microsoft.com/office/drawing/2014/main" id="{756EE3E2-A6AD-DF2F-C1E7-79BAD22D0648}"/>
                </a:ext>
              </a:extLst>
            </p:cNvPr>
            <p:cNvGrpSpPr/>
            <p:nvPr/>
          </p:nvGrpSpPr>
          <p:grpSpPr>
            <a:xfrm>
              <a:off x="6163056" y="3646571"/>
              <a:ext cx="230951" cy="225236"/>
              <a:chOff x="8693941" y="1472926"/>
              <a:chExt cx="676223" cy="676223"/>
            </a:xfrm>
          </p:grpSpPr>
          <p:sp>
            <p:nvSpPr>
              <p:cNvPr id="154" name="Oval 160">
                <a:extLst>
                  <a:ext uri="{FF2B5EF4-FFF2-40B4-BE49-F238E27FC236}">
                    <a16:creationId xmlns:a16="http://schemas.microsoft.com/office/drawing/2014/main" id="{99437989-CE52-B55A-3D4A-4C66B60FC1D0}"/>
                  </a:ext>
                </a:extLst>
              </p:cNvPr>
              <p:cNvSpPr/>
              <p:nvPr/>
            </p:nvSpPr>
            <p:spPr>
              <a:xfrm rot="2700000">
                <a:off x="8693941" y="1472926"/>
                <a:ext cx="676223" cy="676223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85"/>
                  </a:spcBef>
                </a:pPr>
                <a:endParaRPr lang="en-US" sz="1100" cap="all" dirty="0">
                  <a:solidFill>
                    <a:srgbClr val="FFFFFF"/>
                  </a:solidFill>
                  <a:latin typeface="Trebuchet MS" panose="020B0603020202020204" pitchFamily="34" charset="0"/>
                </a:endParaRPr>
              </a:p>
            </p:txBody>
          </p:sp>
          <p:grpSp>
            <p:nvGrpSpPr>
              <p:cNvPr id="155" name="Group 139">
                <a:extLst>
                  <a:ext uri="{FF2B5EF4-FFF2-40B4-BE49-F238E27FC236}">
                    <a16:creationId xmlns:a16="http://schemas.microsoft.com/office/drawing/2014/main" id="{B6EC38B3-2E0A-75C7-C0AA-8CC790EBD29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8805025" y="1574765"/>
                <a:ext cx="427359" cy="425234"/>
                <a:chOff x="1443" y="-141"/>
                <a:chExt cx="4625" cy="4602"/>
              </a:xfrm>
              <a:solidFill>
                <a:schemeClr val="bg1"/>
              </a:solidFill>
            </p:grpSpPr>
            <p:sp>
              <p:nvSpPr>
                <p:cNvPr id="156" name="Freeform 140">
                  <a:extLst>
                    <a:ext uri="{FF2B5EF4-FFF2-40B4-BE49-F238E27FC236}">
                      <a16:creationId xmlns:a16="http://schemas.microsoft.com/office/drawing/2014/main" id="{ADF91BB9-302D-6625-18A7-D3AAAD82D9E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60" y="-141"/>
                  <a:ext cx="4608" cy="4602"/>
                </a:xfrm>
                <a:custGeom>
                  <a:avLst/>
                  <a:gdLst>
                    <a:gd name="T0" fmla="*/ 1910 w 1951"/>
                    <a:gd name="T1" fmla="*/ 1735 h 1948"/>
                    <a:gd name="T2" fmla="*/ 1827 w 1951"/>
                    <a:gd name="T3" fmla="*/ 1616 h 1948"/>
                    <a:gd name="T4" fmla="*/ 1656 w 1951"/>
                    <a:gd name="T5" fmla="*/ 1490 h 1948"/>
                    <a:gd name="T6" fmla="*/ 1230 w 1951"/>
                    <a:gd name="T7" fmla="*/ 1490 h 1948"/>
                    <a:gd name="T8" fmla="*/ 1230 w 1951"/>
                    <a:gd name="T9" fmla="*/ 1386 h 1948"/>
                    <a:gd name="T10" fmla="*/ 1776 w 1951"/>
                    <a:gd name="T11" fmla="*/ 1386 h 1948"/>
                    <a:gd name="T12" fmla="*/ 1890 w 1951"/>
                    <a:gd name="T13" fmla="*/ 1251 h 1948"/>
                    <a:gd name="T14" fmla="*/ 1890 w 1951"/>
                    <a:gd name="T15" fmla="*/ 1044 h 1948"/>
                    <a:gd name="T16" fmla="*/ 1890 w 1951"/>
                    <a:gd name="T17" fmla="*/ 1044 h 1948"/>
                    <a:gd name="T18" fmla="*/ 1890 w 1951"/>
                    <a:gd name="T19" fmla="*/ 394 h 1948"/>
                    <a:gd name="T20" fmla="*/ 1890 w 1951"/>
                    <a:gd name="T21" fmla="*/ 394 h 1948"/>
                    <a:gd name="T22" fmla="*/ 1890 w 1951"/>
                    <a:gd name="T23" fmla="*/ 135 h 1948"/>
                    <a:gd name="T24" fmla="*/ 1776 w 1951"/>
                    <a:gd name="T25" fmla="*/ 0 h 1948"/>
                    <a:gd name="T26" fmla="*/ 175 w 1951"/>
                    <a:gd name="T27" fmla="*/ 0 h 1948"/>
                    <a:gd name="T28" fmla="*/ 81 w 1951"/>
                    <a:gd name="T29" fmla="*/ 59 h 1948"/>
                    <a:gd name="T30" fmla="*/ 301 w 1951"/>
                    <a:gd name="T31" fmla="*/ 282 h 1948"/>
                    <a:gd name="T32" fmla="*/ 79 w 1951"/>
                    <a:gd name="T33" fmla="*/ 504 h 1948"/>
                    <a:gd name="T34" fmla="*/ 61 w 1951"/>
                    <a:gd name="T35" fmla="*/ 502 h 1948"/>
                    <a:gd name="T36" fmla="*/ 61 w 1951"/>
                    <a:gd name="T37" fmla="*/ 1044 h 1948"/>
                    <a:gd name="T38" fmla="*/ 61 w 1951"/>
                    <a:gd name="T39" fmla="*/ 1044 h 1948"/>
                    <a:gd name="T40" fmla="*/ 61 w 1951"/>
                    <a:gd name="T41" fmla="*/ 1251 h 1948"/>
                    <a:gd name="T42" fmla="*/ 175 w 1951"/>
                    <a:gd name="T43" fmla="*/ 1386 h 1948"/>
                    <a:gd name="T44" fmla="*/ 687 w 1951"/>
                    <a:gd name="T45" fmla="*/ 1386 h 1948"/>
                    <a:gd name="T46" fmla="*/ 687 w 1951"/>
                    <a:gd name="T47" fmla="*/ 1490 h 1948"/>
                    <a:gd name="T48" fmla="*/ 317 w 1951"/>
                    <a:gd name="T49" fmla="*/ 1490 h 1948"/>
                    <a:gd name="T50" fmla="*/ 131 w 1951"/>
                    <a:gd name="T51" fmla="*/ 1613 h 1948"/>
                    <a:gd name="T52" fmla="*/ 42 w 1951"/>
                    <a:gd name="T53" fmla="*/ 1735 h 1948"/>
                    <a:gd name="T54" fmla="*/ 22 w 1951"/>
                    <a:gd name="T55" fmla="*/ 1879 h 1948"/>
                    <a:gd name="T56" fmla="*/ 150 w 1951"/>
                    <a:gd name="T57" fmla="*/ 1948 h 1948"/>
                    <a:gd name="T58" fmla="*/ 1800 w 1951"/>
                    <a:gd name="T59" fmla="*/ 1948 h 1948"/>
                    <a:gd name="T60" fmla="*/ 1928 w 1951"/>
                    <a:gd name="T61" fmla="*/ 1880 h 1948"/>
                    <a:gd name="T62" fmla="*/ 1910 w 1951"/>
                    <a:gd name="T63" fmla="*/ 1735 h 1948"/>
                    <a:gd name="T64" fmla="*/ 348 w 1951"/>
                    <a:gd name="T65" fmla="*/ 1150 h 1948"/>
                    <a:gd name="T66" fmla="*/ 348 w 1951"/>
                    <a:gd name="T67" fmla="*/ 214 h 1948"/>
                    <a:gd name="T68" fmla="*/ 1582 w 1951"/>
                    <a:gd name="T69" fmla="*/ 214 h 1948"/>
                    <a:gd name="T70" fmla="*/ 1582 w 1951"/>
                    <a:gd name="T71" fmla="*/ 1150 h 1948"/>
                    <a:gd name="T72" fmla="*/ 348 w 1951"/>
                    <a:gd name="T73" fmla="*/ 1150 h 19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951" h="1948">
                      <a:moveTo>
                        <a:pt x="1910" y="1735"/>
                      </a:moveTo>
                      <a:cubicBezTo>
                        <a:pt x="1827" y="1616"/>
                        <a:pt x="1827" y="1616"/>
                        <a:pt x="1827" y="1616"/>
                      </a:cubicBezTo>
                      <a:cubicBezTo>
                        <a:pt x="1776" y="1544"/>
                        <a:pt x="1743" y="1490"/>
                        <a:pt x="1656" y="1490"/>
                      </a:cubicBezTo>
                      <a:cubicBezTo>
                        <a:pt x="1230" y="1490"/>
                        <a:pt x="1230" y="1490"/>
                        <a:pt x="1230" y="1490"/>
                      </a:cubicBezTo>
                      <a:cubicBezTo>
                        <a:pt x="1230" y="1386"/>
                        <a:pt x="1230" y="1386"/>
                        <a:pt x="1230" y="1386"/>
                      </a:cubicBezTo>
                      <a:cubicBezTo>
                        <a:pt x="1776" y="1386"/>
                        <a:pt x="1776" y="1386"/>
                        <a:pt x="1776" y="1386"/>
                      </a:cubicBezTo>
                      <a:cubicBezTo>
                        <a:pt x="1839" y="1386"/>
                        <a:pt x="1890" y="1326"/>
                        <a:pt x="1890" y="1251"/>
                      </a:cubicBezTo>
                      <a:cubicBezTo>
                        <a:pt x="1890" y="1044"/>
                        <a:pt x="1890" y="1044"/>
                        <a:pt x="1890" y="1044"/>
                      </a:cubicBezTo>
                      <a:cubicBezTo>
                        <a:pt x="1890" y="1044"/>
                        <a:pt x="1890" y="1044"/>
                        <a:pt x="1890" y="1044"/>
                      </a:cubicBezTo>
                      <a:cubicBezTo>
                        <a:pt x="1890" y="394"/>
                        <a:pt x="1890" y="394"/>
                        <a:pt x="1890" y="394"/>
                      </a:cubicBezTo>
                      <a:cubicBezTo>
                        <a:pt x="1890" y="394"/>
                        <a:pt x="1890" y="394"/>
                        <a:pt x="1890" y="394"/>
                      </a:cubicBezTo>
                      <a:cubicBezTo>
                        <a:pt x="1890" y="135"/>
                        <a:pt x="1890" y="135"/>
                        <a:pt x="1890" y="135"/>
                      </a:cubicBezTo>
                      <a:cubicBezTo>
                        <a:pt x="1890" y="60"/>
                        <a:pt x="1839" y="0"/>
                        <a:pt x="1776" y="0"/>
                      </a:cubicBezTo>
                      <a:cubicBezTo>
                        <a:pt x="175" y="0"/>
                        <a:pt x="175" y="0"/>
                        <a:pt x="175" y="0"/>
                      </a:cubicBezTo>
                      <a:cubicBezTo>
                        <a:pt x="135" y="0"/>
                        <a:pt x="101" y="23"/>
                        <a:pt x="81" y="59"/>
                      </a:cubicBezTo>
                      <a:cubicBezTo>
                        <a:pt x="203" y="61"/>
                        <a:pt x="301" y="160"/>
                        <a:pt x="301" y="282"/>
                      </a:cubicBezTo>
                      <a:cubicBezTo>
                        <a:pt x="301" y="404"/>
                        <a:pt x="202" y="504"/>
                        <a:pt x="79" y="504"/>
                      </a:cubicBezTo>
                      <a:cubicBezTo>
                        <a:pt x="73" y="504"/>
                        <a:pt x="67" y="503"/>
                        <a:pt x="61" y="502"/>
                      </a:cubicBezTo>
                      <a:cubicBezTo>
                        <a:pt x="61" y="1044"/>
                        <a:pt x="61" y="1044"/>
                        <a:pt x="61" y="1044"/>
                      </a:cubicBezTo>
                      <a:cubicBezTo>
                        <a:pt x="61" y="1044"/>
                        <a:pt x="61" y="1044"/>
                        <a:pt x="61" y="1044"/>
                      </a:cubicBezTo>
                      <a:cubicBezTo>
                        <a:pt x="61" y="1251"/>
                        <a:pt x="61" y="1251"/>
                        <a:pt x="61" y="1251"/>
                      </a:cubicBezTo>
                      <a:cubicBezTo>
                        <a:pt x="61" y="1326"/>
                        <a:pt x="112" y="1386"/>
                        <a:pt x="175" y="1386"/>
                      </a:cubicBezTo>
                      <a:cubicBezTo>
                        <a:pt x="687" y="1386"/>
                        <a:pt x="687" y="1386"/>
                        <a:pt x="687" y="1386"/>
                      </a:cubicBezTo>
                      <a:cubicBezTo>
                        <a:pt x="687" y="1490"/>
                        <a:pt x="687" y="1490"/>
                        <a:pt x="687" y="1490"/>
                      </a:cubicBezTo>
                      <a:cubicBezTo>
                        <a:pt x="317" y="1490"/>
                        <a:pt x="317" y="1490"/>
                        <a:pt x="317" y="1490"/>
                      </a:cubicBezTo>
                      <a:cubicBezTo>
                        <a:pt x="231" y="1490"/>
                        <a:pt x="183" y="1543"/>
                        <a:pt x="131" y="1613"/>
                      </a:cubicBezTo>
                      <a:cubicBezTo>
                        <a:pt x="42" y="1735"/>
                        <a:pt x="42" y="1735"/>
                        <a:pt x="42" y="1735"/>
                      </a:cubicBezTo>
                      <a:cubicBezTo>
                        <a:pt x="7" y="1783"/>
                        <a:pt x="0" y="1836"/>
                        <a:pt x="22" y="1879"/>
                      </a:cubicBezTo>
                      <a:cubicBezTo>
                        <a:pt x="44" y="1923"/>
                        <a:pt x="91" y="1948"/>
                        <a:pt x="150" y="1948"/>
                      </a:cubicBezTo>
                      <a:cubicBezTo>
                        <a:pt x="1800" y="1948"/>
                        <a:pt x="1800" y="1948"/>
                        <a:pt x="1800" y="1948"/>
                      </a:cubicBezTo>
                      <a:cubicBezTo>
                        <a:pt x="1859" y="1948"/>
                        <a:pt x="1906" y="1923"/>
                        <a:pt x="1928" y="1880"/>
                      </a:cubicBezTo>
                      <a:cubicBezTo>
                        <a:pt x="1951" y="1836"/>
                        <a:pt x="1944" y="1783"/>
                        <a:pt x="1910" y="1735"/>
                      </a:cubicBezTo>
                      <a:close/>
                      <a:moveTo>
                        <a:pt x="348" y="1150"/>
                      </a:moveTo>
                      <a:cubicBezTo>
                        <a:pt x="348" y="214"/>
                        <a:pt x="348" y="214"/>
                        <a:pt x="348" y="214"/>
                      </a:cubicBezTo>
                      <a:cubicBezTo>
                        <a:pt x="1582" y="214"/>
                        <a:pt x="1582" y="214"/>
                        <a:pt x="1582" y="214"/>
                      </a:cubicBezTo>
                      <a:cubicBezTo>
                        <a:pt x="1582" y="1150"/>
                        <a:pt x="1582" y="1150"/>
                        <a:pt x="1582" y="1150"/>
                      </a:cubicBezTo>
                      <a:lnTo>
                        <a:pt x="348" y="115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/>
                </a:p>
              </p:txBody>
            </p:sp>
            <p:sp>
              <p:nvSpPr>
                <p:cNvPr id="157" name="Oval 141">
                  <a:extLst>
                    <a:ext uri="{FF2B5EF4-FFF2-40B4-BE49-F238E27FC236}">
                      <a16:creationId xmlns:a16="http://schemas.microsoft.com/office/drawing/2014/main" id="{568D0DE5-0E09-A264-CF8F-4AC1B1EACE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3" y="318"/>
                  <a:ext cx="399" cy="396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/>
                </a:p>
              </p:txBody>
            </p:sp>
            <p:sp>
              <p:nvSpPr>
                <p:cNvPr id="158" name="Freeform 142">
                  <a:extLst>
                    <a:ext uri="{FF2B5EF4-FFF2-40B4-BE49-F238E27FC236}">
                      <a16:creationId xmlns:a16="http://schemas.microsoft.com/office/drawing/2014/main" id="{B4CC5D0F-6C29-1EA7-CD2A-3BE8AFA46E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67" y="1026"/>
                  <a:ext cx="1155" cy="815"/>
                </a:xfrm>
                <a:custGeom>
                  <a:avLst/>
                  <a:gdLst>
                    <a:gd name="T0" fmla="*/ 0 w 1155"/>
                    <a:gd name="T1" fmla="*/ 815 h 815"/>
                    <a:gd name="T2" fmla="*/ 1155 w 1155"/>
                    <a:gd name="T3" fmla="*/ 406 h 815"/>
                    <a:gd name="T4" fmla="*/ 0 w 1155"/>
                    <a:gd name="T5" fmla="*/ 0 h 815"/>
                    <a:gd name="T6" fmla="*/ 0 w 1155"/>
                    <a:gd name="T7" fmla="*/ 815 h 8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55" h="815">
                      <a:moveTo>
                        <a:pt x="0" y="815"/>
                      </a:moveTo>
                      <a:lnTo>
                        <a:pt x="1155" y="406"/>
                      </a:lnTo>
                      <a:lnTo>
                        <a:pt x="0" y="0"/>
                      </a:lnTo>
                      <a:lnTo>
                        <a:pt x="0" y="81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/>
                </a:p>
              </p:txBody>
            </p:sp>
          </p:grpSp>
        </p:grpSp>
        <p:grpSp>
          <p:nvGrpSpPr>
            <p:cNvPr id="40" name="Group 2070">
              <a:extLst>
                <a:ext uri="{FF2B5EF4-FFF2-40B4-BE49-F238E27FC236}">
                  <a16:creationId xmlns:a16="http://schemas.microsoft.com/office/drawing/2014/main" id="{D118A998-165C-1777-3967-A516A5D091CA}"/>
                </a:ext>
              </a:extLst>
            </p:cNvPr>
            <p:cNvGrpSpPr/>
            <p:nvPr/>
          </p:nvGrpSpPr>
          <p:grpSpPr>
            <a:xfrm>
              <a:off x="6851026" y="3670706"/>
              <a:ext cx="994180" cy="408498"/>
              <a:chOff x="2694237" y="1926799"/>
              <a:chExt cx="1574496" cy="663359"/>
            </a:xfrm>
          </p:grpSpPr>
          <p:cxnSp>
            <p:nvCxnSpPr>
              <p:cNvPr id="144" name="Straight Connector 150">
                <a:extLst>
                  <a:ext uri="{FF2B5EF4-FFF2-40B4-BE49-F238E27FC236}">
                    <a16:creationId xmlns:a16="http://schemas.microsoft.com/office/drawing/2014/main" id="{0EBBCDEB-FF52-9C0C-6707-2419761C43E1}"/>
                  </a:ext>
                </a:extLst>
              </p:cNvPr>
              <p:cNvCxnSpPr/>
              <p:nvPr/>
            </p:nvCxnSpPr>
            <p:spPr>
              <a:xfrm>
                <a:off x="2694237" y="2285869"/>
                <a:ext cx="644287" cy="0"/>
              </a:xfrm>
              <a:prstGeom prst="line">
                <a:avLst/>
              </a:prstGeom>
              <a:noFill/>
              <a:ln w="25400" cap="rnd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5" name="Straight Connector 151">
                <a:extLst>
                  <a:ext uri="{FF2B5EF4-FFF2-40B4-BE49-F238E27FC236}">
                    <a16:creationId xmlns:a16="http://schemas.microsoft.com/office/drawing/2014/main" id="{D33D4CBA-F3A9-0C8B-A6E8-C2B3BDA9B439}"/>
                  </a:ext>
                </a:extLst>
              </p:cNvPr>
              <p:cNvCxnSpPr/>
              <p:nvPr/>
            </p:nvCxnSpPr>
            <p:spPr>
              <a:xfrm>
                <a:off x="3902973" y="2290054"/>
                <a:ext cx="365760" cy="0"/>
              </a:xfrm>
              <a:prstGeom prst="line">
                <a:avLst/>
              </a:prstGeom>
              <a:ln w="38100">
                <a:solidFill>
                  <a:srgbClr val="62448E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6" name="Group 2058">
                <a:extLst>
                  <a:ext uri="{FF2B5EF4-FFF2-40B4-BE49-F238E27FC236}">
                    <a16:creationId xmlns:a16="http://schemas.microsoft.com/office/drawing/2014/main" id="{11F2E579-EFEC-2388-E108-FB9C5E72CABA}"/>
                  </a:ext>
                </a:extLst>
              </p:cNvPr>
              <p:cNvGrpSpPr/>
              <p:nvPr/>
            </p:nvGrpSpPr>
            <p:grpSpPr>
              <a:xfrm>
                <a:off x="3293427" y="1926799"/>
                <a:ext cx="663359" cy="663359"/>
                <a:chOff x="3293427" y="1926799"/>
                <a:chExt cx="663359" cy="663359"/>
              </a:xfrm>
            </p:grpSpPr>
            <p:sp>
              <p:nvSpPr>
                <p:cNvPr id="147" name="Oval 153">
                  <a:extLst>
                    <a:ext uri="{FF2B5EF4-FFF2-40B4-BE49-F238E27FC236}">
                      <a16:creationId xmlns:a16="http://schemas.microsoft.com/office/drawing/2014/main" id="{D5D85C92-58EF-02C9-6287-3027EC29DEF2}"/>
                    </a:ext>
                  </a:extLst>
                </p:cNvPr>
                <p:cNvSpPr/>
                <p:nvPr/>
              </p:nvSpPr>
              <p:spPr>
                <a:xfrm>
                  <a:off x="3293427" y="1926799"/>
                  <a:ext cx="663359" cy="663359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ts val="85"/>
                    </a:spcBef>
                  </a:pPr>
                  <a:endParaRPr lang="en-US" sz="1100" cap="all" dirty="0">
                    <a:solidFill>
                      <a:srgbClr val="FFFFFF"/>
                    </a:solidFill>
                    <a:latin typeface="Trebuchet MS" panose="020B0603020202020204" pitchFamily="34" charset="0"/>
                  </a:endParaRPr>
                </a:p>
              </p:txBody>
            </p:sp>
            <p:grpSp>
              <p:nvGrpSpPr>
                <p:cNvPr id="148" name="Group 5">
                  <a:extLst>
                    <a:ext uri="{FF2B5EF4-FFF2-40B4-BE49-F238E27FC236}">
                      <a16:creationId xmlns:a16="http://schemas.microsoft.com/office/drawing/2014/main" id="{5703EE09-7AFD-3244-E06B-F49CA9BC697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62118" y="2012044"/>
                  <a:ext cx="230868" cy="489453"/>
                  <a:chOff x="2922" y="526"/>
                  <a:chExt cx="1541" cy="3267"/>
                </a:xfrm>
                <a:solidFill>
                  <a:schemeClr val="bg1"/>
                </a:solidFill>
              </p:grpSpPr>
              <p:sp>
                <p:nvSpPr>
                  <p:cNvPr id="149" name="Freeform 6">
                    <a:extLst>
                      <a:ext uri="{FF2B5EF4-FFF2-40B4-BE49-F238E27FC236}">
                        <a16:creationId xmlns:a16="http://schemas.microsoft.com/office/drawing/2014/main" id="{5800744C-5BD3-FF43-4F50-D9F8A6CB5B8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35" y="687"/>
                    <a:ext cx="428" cy="3106"/>
                  </a:xfrm>
                  <a:custGeom>
                    <a:avLst/>
                    <a:gdLst>
                      <a:gd name="T0" fmla="*/ 93 w 181"/>
                      <a:gd name="T1" fmla="*/ 0 h 1315"/>
                      <a:gd name="T2" fmla="*/ 0 w 181"/>
                      <a:gd name="T3" fmla="*/ 63 h 1315"/>
                      <a:gd name="T4" fmla="*/ 0 w 181"/>
                      <a:gd name="T5" fmla="*/ 110 h 1315"/>
                      <a:gd name="T6" fmla="*/ 30 w 181"/>
                      <a:gd name="T7" fmla="*/ 106 h 1315"/>
                      <a:gd name="T8" fmla="*/ 161 w 181"/>
                      <a:gd name="T9" fmla="*/ 237 h 1315"/>
                      <a:gd name="T10" fmla="*/ 30 w 181"/>
                      <a:gd name="T11" fmla="*/ 368 h 1315"/>
                      <a:gd name="T12" fmla="*/ 0 w 181"/>
                      <a:gd name="T13" fmla="*/ 364 h 1315"/>
                      <a:gd name="T14" fmla="*/ 0 w 181"/>
                      <a:gd name="T15" fmla="*/ 1263 h 1315"/>
                      <a:gd name="T16" fmla="*/ 87 w 181"/>
                      <a:gd name="T17" fmla="*/ 1313 h 1315"/>
                      <a:gd name="T18" fmla="*/ 181 w 181"/>
                      <a:gd name="T19" fmla="*/ 1261 h 1315"/>
                      <a:gd name="T20" fmla="*/ 181 w 181"/>
                      <a:gd name="T21" fmla="*/ 63 h 1315"/>
                      <a:gd name="T22" fmla="*/ 93 w 181"/>
                      <a:gd name="T23" fmla="*/ 0 h 13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81" h="1315">
                        <a:moveTo>
                          <a:pt x="93" y="0"/>
                        </a:moveTo>
                        <a:cubicBezTo>
                          <a:pt x="4" y="0"/>
                          <a:pt x="0" y="63"/>
                          <a:pt x="0" y="63"/>
                        </a:cubicBezTo>
                        <a:cubicBezTo>
                          <a:pt x="0" y="110"/>
                          <a:pt x="0" y="110"/>
                          <a:pt x="0" y="110"/>
                        </a:cubicBezTo>
                        <a:cubicBezTo>
                          <a:pt x="10" y="108"/>
                          <a:pt x="20" y="106"/>
                          <a:pt x="30" y="106"/>
                        </a:cubicBezTo>
                        <a:cubicBezTo>
                          <a:pt x="102" y="106"/>
                          <a:pt x="161" y="165"/>
                          <a:pt x="161" y="237"/>
                        </a:cubicBezTo>
                        <a:cubicBezTo>
                          <a:pt x="161" y="309"/>
                          <a:pt x="102" y="368"/>
                          <a:pt x="30" y="368"/>
                        </a:cubicBezTo>
                        <a:cubicBezTo>
                          <a:pt x="20" y="368"/>
                          <a:pt x="10" y="366"/>
                          <a:pt x="0" y="364"/>
                        </a:cubicBezTo>
                        <a:cubicBezTo>
                          <a:pt x="0" y="1263"/>
                          <a:pt x="0" y="1263"/>
                          <a:pt x="0" y="1263"/>
                        </a:cubicBezTo>
                        <a:cubicBezTo>
                          <a:pt x="0" y="1263"/>
                          <a:pt x="4" y="1313"/>
                          <a:pt x="87" y="1313"/>
                        </a:cubicBezTo>
                        <a:cubicBezTo>
                          <a:pt x="87" y="1313"/>
                          <a:pt x="181" y="1315"/>
                          <a:pt x="181" y="1261"/>
                        </a:cubicBezTo>
                        <a:cubicBezTo>
                          <a:pt x="181" y="63"/>
                          <a:pt x="181" y="63"/>
                          <a:pt x="181" y="63"/>
                        </a:cubicBezTo>
                        <a:cubicBezTo>
                          <a:pt x="181" y="4"/>
                          <a:pt x="93" y="0"/>
                          <a:pt x="9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/>
                  </a:p>
                </p:txBody>
              </p:sp>
              <p:sp>
                <p:nvSpPr>
                  <p:cNvPr id="150" name="Freeform 7">
                    <a:extLst>
                      <a:ext uri="{FF2B5EF4-FFF2-40B4-BE49-F238E27FC236}">
                        <a16:creationId xmlns:a16="http://schemas.microsoft.com/office/drawing/2014/main" id="{C8AF2875-F1EB-E9D8-5A55-75DF895E8B7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62" y="1102"/>
                    <a:ext cx="286" cy="286"/>
                  </a:xfrm>
                  <a:custGeom>
                    <a:avLst/>
                    <a:gdLst>
                      <a:gd name="T0" fmla="*/ 103 w 121"/>
                      <a:gd name="T1" fmla="*/ 95 h 121"/>
                      <a:gd name="T2" fmla="*/ 95 w 121"/>
                      <a:gd name="T3" fmla="*/ 19 h 121"/>
                      <a:gd name="T4" fmla="*/ 19 w 121"/>
                      <a:gd name="T5" fmla="*/ 27 h 121"/>
                      <a:gd name="T6" fmla="*/ 27 w 121"/>
                      <a:gd name="T7" fmla="*/ 103 h 121"/>
                      <a:gd name="T8" fmla="*/ 103 w 121"/>
                      <a:gd name="T9" fmla="*/ 95 h 1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1" h="121">
                        <a:moveTo>
                          <a:pt x="103" y="95"/>
                        </a:moveTo>
                        <a:cubicBezTo>
                          <a:pt x="121" y="72"/>
                          <a:pt x="118" y="38"/>
                          <a:pt x="95" y="19"/>
                        </a:cubicBezTo>
                        <a:cubicBezTo>
                          <a:pt x="72" y="0"/>
                          <a:pt x="38" y="4"/>
                          <a:pt x="19" y="27"/>
                        </a:cubicBezTo>
                        <a:cubicBezTo>
                          <a:pt x="0" y="50"/>
                          <a:pt x="4" y="84"/>
                          <a:pt x="27" y="103"/>
                        </a:cubicBezTo>
                        <a:cubicBezTo>
                          <a:pt x="50" y="121"/>
                          <a:pt x="84" y="118"/>
                          <a:pt x="103" y="9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/>
                  </a:p>
                </p:txBody>
              </p:sp>
              <p:sp>
                <p:nvSpPr>
                  <p:cNvPr id="151" name="Freeform 8">
                    <a:extLst>
                      <a:ext uri="{FF2B5EF4-FFF2-40B4-BE49-F238E27FC236}">
                        <a16:creationId xmlns:a16="http://schemas.microsoft.com/office/drawing/2014/main" id="{25C34F35-4652-DE4D-F357-181A417515B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22" y="526"/>
                    <a:ext cx="480" cy="1481"/>
                  </a:xfrm>
                  <a:custGeom>
                    <a:avLst/>
                    <a:gdLst>
                      <a:gd name="T0" fmla="*/ 196 w 203"/>
                      <a:gd name="T1" fmla="*/ 34 h 627"/>
                      <a:gd name="T2" fmla="*/ 196 w 203"/>
                      <a:gd name="T3" fmla="*/ 593 h 627"/>
                      <a:gd name="T4" fmla="*/ 196 w 203"/>
                      <a:gd name="T5" fmla="*/ 593 h 627"/>
                      <a:gd name="T6" fmla="*/ 196 w 203"/>
                      <a:gd name="T7" fmla="*/ 620 h 627"/>
                      <a:gd name="T8" fmla="*/ 196 w 203"/>
                      <a:gd name="T9" fmla="*/ 620 h 627"/>
                      <a:gd name="T10" fmla="*/ 169 w 203"/>
                      <a:gd name="T11" fmla="*/ 620 h 627"/>
                      <a:gd name="T12" fmla="*/ 169 w 203"/>
                      <a:gd name="T13" fmla="*/ 620 h 627"/>
                      <a:gd name="T14" fmla="*/ 169 w 203"/>
                      <a:gd name="T15" fmla="*/ 8 h 627"/>
                      <a:gd name="T16" fmla="*/ 169 w 203"/>
                      <a:gd name="T17" fmla="*/ 8 h 627"/>
                      <a:gd name="T18" fmla="*/ 196 w 203"/>
                      <a:gd name="T19" fmla="*/ 8 h 627"/>
                      <a:gd name="T20" fmla="*/ 196 w 203"/>
                      <a:gd name="T21" fmla="*/ 8 h 627"/>
                      <a:gd name="T22" fmla="*/ 196 w 203"/>
                      <a:gd name="T23" fmla="*/ 34 h 6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3" h="627">
                        <a:moveTo>
                          <a:pt x="196" y="34"/>
                        </a:moveTo>
                        <a:cubicBezTo>
                          <a:pt x="41" y="189"/>
                          <a:pt x="41" y="439"/>
                          <a:pt x="196" y="593"/>
                        </a:cubicBezTo>
                        <a:cubicBezTo>
                          <a:pt x="196" y="593"/>
                          <a:pt x="196" y="593"/>
                          <a:pt x="196" y="593"/>
                        </a:cubicBezTo>
                        <a:cubicBezTo>
                          <a:pt x="203" y="601"/>
                          <a:pt x="203" y="613"/>
                          <a:pt x="196" y="620"/>
                        </a:cubicBezTo>
                        <a:cubicBezTo>
                          <a:pt x="196" y="620"/>
                          <a:pt x="196" y="620"/>
                          <a:pt x="196" y="620"/>
                        </a:cubicBezTo>
                        <a:cubicBezTo>
                          <a:pt x="188" y="627"/>
                          <a:pt x="176" y="627"/>
                          <a:pt x="169" y="620"/>
                        </a:cubicBezTo>
                        <a:cubicBezTo>
                          <a:pt x="169" y="620"/>
                          <a:pt x="169" y="620"/>
                          <a:pt x="169" y="620"/>
                        </a:cubicBezTo>
                        <a:cubicBezTo>
                          <a:pt x="0" y="451"/>
                          <a:pt x="0" y="177"/>
                          <a:pt x="169" y="8"/>
                        </a:cubicBezTo>
                        <a:cubicBezTo>
                          <a:pt x="169" y="8"/>
                          <a:pt x="169" y="8"/>
                          <a:pt x="169" y="8"/>
                        </a:cubicBezTo>
                        <a:cubicBezTo>
                          <a:pt x="176" y="0"/>
                          <a:pt x="188" y="0"/>
                          <a:pt x="196" y="8"/>
                        </a:cubicBezTo>
                        <a:cubicBezTo>
                          <a:pt x="196" y="8"/>
                          <a:pt x="196" y="8"/>
                          <a:pt x="196" y="8"/>
                        </a:cubicBezTo>
                        <a:cubicBezTo>
                          <a:pt x="203" y="15"/>
                          <a:pt x="203" y="27"/>
                          <a:pt x="196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/>
                  </a:p>
                </p:txBody>
              </p:sp>
              <p:sp>
                <p:nvSpPr>
                  <p:cNvPr id="152" name="Freeform 9">
                    <a:extLst>
                      <a:ext uri="{FF2B5EF4-FFF2-40B4-BE49-F238E27FC236}">
                        <a16:creationId xmlns:a16="http://schemas.microsoft.com/office/drawing/2014/main" id="{199C00A8-74D4-A9B4-F619-FF8D3BA8489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06" y="710"/>
                    <a:ext cx="378" cy="1115"/>
                  </a:xfrm>
                  <a:custGeom>
                    <a:avLst/>
                    <a:gdLst>
                      <a:gd name="T0" fmla="*/ 153 w 160"/>
                      <a:gd name="T1" fmla="*/ 33 h 472"/>
                      <a:gd name="T2" fmla="*/ 153 w 160"/>
                      <a:gd name="T3" fmla="*/ 438 h 472"/>
                      <a:gd name="T4" fmla="*/ 153 w 160"/>
                      <a:gd name="T5" fmla="*/ 438 h 472"/>
                      <a:gd name="T6" fmla="*/ 153 w 160"/>
                      <a:gd name="T7" fmla="*/ 438 h 472"/>
                      <a:gd name="T8" fmla="*/ 153 w 160"/>
                      <a:gd name="T9" fmla="*/ 464 h 472"/>
                      <a:gd name="T10" fmla="*/ 153 w 160"/>
                      <a:gd name="T11" fmla="*/ 464 h 472"/>
                      <a:gd name="T12" fmla="*/ 126 w 160"/>
                      <a:gd name="T13" fmla="*/ 464 h 472"/>
                      <a:gd name="T14" fmla="*/ 126 w 160"/>
                      <a:gd name="T15" fmla="*/ 464 h 472"/>
                      <a:gd name="T16" fmla="*/ 126 w 160"/>
                      <a:gd name="T17" fmla="*/ 7 h 472"/>
                      <a:gd name="T18" fmla="*/ 126 w 160"/>
                      <a:gd name="T19" fmla="*/ 7 h 472"/>
                      <a:gd name="T20" fmla="*/ 153 w 160"/>
                      <a:gd name="T21" fmla="*/ 7 h 472"/>
                      <a:gd name="T22" fmla="*/ 153 w 160"/>
                      <a:gd name="T23" fmla="*/ 7 h 472"/>
                      <a:gd name="T24" fmla="*/ 153 w 160"/>
                      <a:gd name="T25" fmla="*/ 33 h 4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60" h="472">
                        <a:moveTo>
                          <a:pt x="153" y="33"/>
                        </a:moveTo>
                        <a:cubicBezTo>
                          <a:pt x="41" y="145"/>
                          <a:pt x="41" y="326"/>
                          <a:pt x="153" y="438"/>
                        </a:cubicBezTo>
                        <a:cubicBezTo>
                          <a:pt x="153" y="438"/>
                          <a:pt x="153" y="438"/>
                          <a:pt x="153" y="438"/>
                        </a:cubicBezTo>
                        <a:cubicBezTo>
                          <a:pt x="153" y="438"/>
                          <a:pt x="153" y="438"/>
                          <a:pt x="153" y="438"/>
                        </a:cubicBezTo>
                        <a:cubicBezTo>
                          <a:pt x="160" y="445"/>
                          <a:pt x="160" y="457"/>
                          <a:pt x="153" y="464"/>
                        </a:cubicBezTo>
                        <a:cubicBezTo>
                          <a:pt x="153" y="464"/>
                          <a:pt x="153" y="464"/>
                          <a:pt x="153" y="464"/>
                        </a:cubicBezTo>
                        <a:cubicBezTo>
                          <a:pt x="146" y="472"/>
                          <a:pt x="134" y="472"/>
                          <a:pt x="126" y="464"/>
                        </a:cubicBezTo>
                        <a:cubicBezTo>
                          <a:pt x="126" y="464"/>
                          <a:pt x="126" y="464"/>
                          <a:pt x="126" y="464"/>
                        </a:cubicBezTo>
                        <a:cubicBezTo>
                          <a:pt x="0" y="338"/>
                          <a:pt x="0" y="133"/>
                          <a:pt x="126" y="7"/>
                        </a:cubicBezTo>
                        <a:cubicBezTo>
                          <a:pt x="126" y="7"/>
                          <a:pt x="126" y="7"/>
                          <a:pt x="126" y="7"/>
                        </a:cubicBezTo>
                        <a:cubicBezTo>
                          <a:pt x="134" y="0"/>
                          <a:pt x="146" y="0"/>
                          <a:pt x="153" y="7"/>
                        </a:cubicBezTo>
                        <a:cubicBezTo>
                          <a:pt x="153" y="7"/>
                          <a:pt x="153" y="7"/>
                          <a:pt x="153" y="7"/>
                        </a:cubicBezTo>
                        <a:cubicBezTo>
                          <a:pt x="160" y="14"/>
                          <a:pt x="160" y="26"/>
                          <a:pt x="153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/>
                  </a:p>
                </p:txBody>
              </p:sp>
              <p:sp>
                <p:nvSpPr>
                  <p:cNvPr id="153" name="Freeform 10">
                    <a:extLst>
                      <a:ext uri="{FF2B5EF4-FFF2-40B4-BE49-F238E27FC236}">
                        <a16:creationId xmlns:a16="http://schemas.microsoft.com/office/drawing/2014/main" id="{CA87B4C4-A782-139F-197C-A855D29F038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71" y="880"/>
                    <a:ext cx="283" cy="775"/>
                  </a:xfrm>
                  <a:custGeom>
                    <a:avLst/>
                    <a:gdLst>
                      <a:gd name="T0" fmla="*/ 113 w 120"/>
                      <a:gd name="T1" fmla="*/ 33 h 328"/>
                      <a:gd name="T2" fmla="*/ 113 w 120"/>
                      <a:gd name="T3" fmla="*/ 294 h 328"/>
                      <a:gd name="T4" fmla="*/ 113 w 120"/>
                      <a:gd name="T5" fmla="*/ 294 h 328"/>
                      <a:gd name="T6" fmla="*/ 113 w 120"/>
                      <a:gd name="T7" fmla="*/ 320 h 328"/>
                      <a:gd name="T8" fmla="*/ 113 w 120"/>
                      <a:gd name="T9" fmla="*/ 320 h 328"/>
                      <a:gd name="T10" fmla="*/ 86 w 120"/>
                      <a:gd name="T11" fmla="*/ 321 h 328"/>
                      <a:gd name="T12" fmla="*/ 86 w 120"/>
                      <a:gd name="T13" fmla="*/ 321 h 328"/>
                      <a:gd name="T14" fmla="*/ 86 w 120"/>
                      <a:gd name="T15" fmla="*/ 7 h 328"/>
                      <a:gd name="T16" fmla="*/ 86 w 120"/>
                      <a:gd name="T17" fmla="*/ 7 h 328"/>
                      <a:gd name="T18" fmla="*/ 113 w 120"/>
                      <a:gd name="T19" fmla="*/ 7 h 328"/>
                      <a:gd name="T20" fmla="*/ 113 w 120"/>
                      <a:gd name="T21" fmla="*/ 7 h 328"/>
                      <a:gd name="T22" fmla="*/ 113 w 120"/>
                      <a:gd name="T23" fmla="*/ 33 h 3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20" h="328">
                        <a:moveTo>
                          <a:pt x="113" y="33"/>
                        </a:moveTo>
                        <a:cubicBezTo>
                          <a:pt x="41" y="106"/>
                          <a:pt x="41" y="222"/>
                          <a:pt x="113" y="294"/>
                        </a:cubicBezTo>
                        <a:cubicBezTo>
                          <a:pt x="113" y="294"/>
                          <a:pt x="113" y="294"/>
                          <a:pt x="113" y="294"/>
                        </a:cubicBezTo>
                        <a:cubicBezTo>
                          <a:pt x="120" y="301"/>
                          <a:pt x="120" y="313"/>
                          <a:pt x="113" y="320"/>
                        </a:cubicBezTo>
                        <a:cubicBezTo>
                          <a:pt x="113" y="320"/>
                          <a:pt x="113" y="320"/>
                          <a:pt x="113" y="320"/>
                        </a:cubicBezTo>
                        <a:cubicBezTo>
                          <a:pt x="106" y="328"/>
                          <a:pt x="94" y="328"/>
                          <a:pt x="86" y="321"/>
                        </a:cubicBezTo>
                        <a:cubicBezTo>
                          <a:pt x="86" y="321"/>
                          <a:pt x="86" y="321"/>
                          <a:pt x="86" y="321"/>
                        </a:cubicBezTo>
                        <a:cubicBezTo>
                          <a:pt x="0" y="234"/>
                          <a:pt x="0" y="94"/>
                          <a:pt x="86" y="7"/>
                        </a:cubicBezTo>
                        <a:cubicBezTo>
                          <a:pt x="86" y="7"/>
                          <a:pt x="86" y="7"/>
                          <a:pt x="86" y="7"/>
                        </a:cubicBezTo>
                        <a:cubicBezTo>
                          <a:pt x="94" y="0"/>
                          <a:pt x="106" y="0"/>
                          <a:pt x="113" y="7"/>
                        </a:cubicBezTo>
                        <a:cubicBezTo>
                          <a:pt x="113" y="7"/>
                          <a:pt x="113" y="7"/>
                          <a:pt x="113" y="7"/>
                        </a:cubicBezTo>
                        <a:cubicBezTo>
                          <a:pt x="120" y="14"/>
                          <a:pt x="120" y="26"/>
                          <a:pt x="113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/>
                  </a:p>
                </p:txBody>
              </p:sp>
            </p:grpSp>
          </p:grpSp>
        </p:grpSp>
        <p:grpSp>
          <p:nvGrpSpPr>
            <p:cNvPr id="41" name="Group 2069">
              <a:extLst>
                <a:ext uri="{FF2B5EF4-FFF2-40B4-BE49-F238E27FC236}">
                  <a16:creationId xmlns:a16="http://schemas.microsoft.com/office/drawing/2014/main" id="{A214D5D0-C644-DE03-AB53-EF8CF71A7745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6647617" y="4392088"/>
              <a:ext cx="969768" cy="408498"/>
              <a:chOff x="2372094" y="3098250"/>
              <a:chExt cx="1535833" cy="663359"/>
            </a:xfrm>
          </p:grpSpPr>
          <p:cxnSp>
            <p:nvCxnSpPr>
              <p:cNvPr id="135" name="Straight Connector 141">
                <a:extLst>
                  <a:ext uri="{FF2B5EF4-FFF2-40B4-BE49-F238E27FC236}">
                    <a16:creationId xmlns:a16="http://schemas.microsoft.com/office/drawing/2014/main" id="{9D72EE9D-9980-1D2B-A3F4-3FF40C89CF97}"/>
                  </a:ext>
                </a:extLst>
              </p:cNvPr>
              <p:cNvCxnSpPr/>
              <p:nvPr/>
            </p:nvCxnSpPr>
            <p:spPr>
              <a:xfrm>
                <a:off x="2372094" y="3429000"/>
                <a:ext cx="644287" cy="0"/>
              </a:xfrm>
              <a:prstGeom prst="line">
                <a:avLst/>
              </a:prstGeom>
              <a:noFill/>
              <a:ln w="25400" cap="rnd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6" name="Straight Connector 142">
                <a:extLst>
                  <a:ext uri="{FF2B5EF4-FFF2-40B4-BE49-F238E27FC236}">
                    <a16:creationId xmlns:a16="http://schemas.microsoft.com/office/drawing/2014/main" id="{4654E28E-9218-8F61-EB52-D6A858A9F15A}"/>
                  </a:ext>
                </a:extLst>
              </p:cNvPr>
              <p:cNvCxnSpPr/>
              <p:nvPr/>
            </p:nvCxnSpPr>
            <p:spPr>
              <a:xfrm>
                <a:off x="3587887" y="3429000"/>
                <a:ext cx="320040" cy="0"/>
              </a:xfrm>
              <a:prstGeom prst="line">
                <a:avLst/>
              </a:prstGeom>
              <a:ln w="38100">
                <a:solidFill>
                  <a:srgbClr val="62448E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7" name="Group 2067">
                <a:extLst>
                  <a:ext uri="{FF2B5EF4-FFF2-40B4-BE49-F238E27FC236}">
                    <a16:creationId xmlns:a16="http://schemas.microsoft.com/office/drawing/2014/main" id="{D4C2FF57-6134-6994-7F4C-52DB1852FF0E}"/>
                  </a:ext>
                </a:extLst>
              </p:cNvPr>
              <p:cNvGrpSpPr/>
              <p:nvPr/>
            </p:nvGrpSpPr>
            <p:grpSpPr>
              <a:xfrm>
                <a:off x="2938056" y="3098250"/>
                <a:ext cx="663359" cy="663359"/>
                <a:chOff x="2838255" y="3113965"/>
                <a:chExt cx="663359" cy="663359"/>
              </a:xfrm>
            </p:grpSpPr>
            <p:sp>
              <p:nvSpPr>
                <p:cNvPr id="138" name="Oval 144">
                  <a:extLst>
                    <a:ext uri="{FF2B5EF4-FFF2-40B4-BE49-F238E27FC236}">
                      <a16:creationId xmlns:a16="http://schemas.microsoft.com/office/drawing/2014/main" id="{44F2F1D4-B646-85DC-C080-CB49E40FF44B}"/>
                    </a:ext>
                  </a:extLst>
                </p:cNvPr>
                <p:cNvSpPr/>
                <p:nvPr/>
              </p:nvSpPr>
              <p:spPr>
                <a:xfrm>
                  <a:off x="2838255" y="3113965"/>
                  <a:ext cx="663359" cy="663359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ts val="85"/>
                    </a:spcBef>
                  </a:pPr>
                  <a:endParaRPr lang="en-US" sz="1100" cap="all" dirty="0">
                    <a:solidFill>
                      <a:srgbClr val="FFFFFF"/>
                    </a:solidFill>
                    <a:latin typeface="Trebuchet MS" panose="020B0603020202020204" pitchFamily="34" charset="0"/>
                  </a:endParaRPr>
                </a:p>
              </p:txBody>
            </p:sp>
            <p:grpSp>
              <p:nvGrpSpPr>
                <p:cNvPr id="139" name="Group 14">
                  <a:extLst>
                    <a:ext uri="{FF2B5EF4-FFF2-40B4-BE49-F238E27FC236}">
                      <a16:creationId xmlns:a16="http://schemas.microsoft.com/office/drawing/2014/main" id="{96559529-3F8D-4325-E798-48CB21DE8B7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rot="16200000">
                  <a:off x="2956892" y="3281882"/>
                  <a:ext cx="412514" cy="296859"/>
                  <a:chOff x="2047" y="939"/>
                  <a:chExt cx="3392" cy="2441"/>
                </a:xfrm>
                <a:solidFill>
                  <a:schemeClr val="bg1"/>
                </a:solidFill>
              </p:grpSpPr>
              <p:sp>
                <p:nvSpPr>
                  <p:cNvPr id="140" name="Freeform 15">
                    <a:extLst>
                      <a:ext uri="{FF2B5EF4-FFF2-40B4-BE49-F238E27FC236}">
                        <a16:creationId xmlns:a16="http://schemas.microsoft.com/office/drawing/2014/main" id="{2ACABD9A-7829-FCB9-58D8-24E93F86AEF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77" y="2128"/>
                    <a:ext cx="1527" cy="760"/>
                  </a:xfrm>
                  <a:custGeom>
                    <a:avLst/>
                    <a:gdLst>
                      <a:gd name="T0" fmla="*/ 546 w 646"/>
                      <a:gd name="T1" fmla="*/ 314 h 322"/>
                      <a:gd name="T2" fmla="*/ 482 w 646"/>
                      <a:gd name="T3" fmla="*/ 288 h 322"/>
                      <a:gd name="T4" fmla="*/ 164 w 646"/>
                      <a:gd name="T5" fmla="*/ 287 h 322"/>
                      <a:gd name="T6" fmla="*/ 36 w 646"/>
                      <a:gd name="T7" fmla="*/ 287 h 322"/>
                      <a:gd name="T8" fmla="*/ 36 w 646"/>
                      <a:gd name="T9" fmla="*/ 159 h 322"/>
                      <a:gd name="T10" fmla="*/ 611 w 646"/>
                      <a:gd name="T11" fmla="*/ 159 h 322"/>
                      <a:gd name="T12" fmla="*/ 610 w 646"/>
                      <a:gd name="T13" fmla="*/ 288 h 322"/>
                      <a:gd name="T14" fmla="*/ 546 w 646"/>
                      <a:gd name="T15" fmla="*/ 314 h 3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46" h="322">
                        <a:moveTo>
                          <a:pt x="546" y="314"/>
                        </a:moveTo>
                        <a:cubicBezTo>
                          <a:pt x="523" y="314"/>
                          <a:pt x="500" y="305"/>
                          <a:pt x="482" y="288"/>
                        </a:cubicBezTo>
                        <a:cubicBezTo>
                          <a:pt x="395" y="200"/>
                          <a:pt x="252" y="200"/>
                          <a:pt x="164" y="287"/>
                        </a:cubicBezTo>
                        <a:cubicBezTo>
                          <a:pt x="129" y="322"/>
                          <a:pt x="71" y="322"/>
                          <a:pt x="36" y="287"/>
                        </a:cubicBezTo>
                        <a:cubicBezTo>
                          <a:pt x="0" y="251"/>
                          <a:pt x="1" y="194"/>
                          <a:pt x="36" y="159"/>
                        </a:cubicBezTo>
                        <a:cubicBezTo>
                          <a:pt x="195" y="0"/>
                          <a:pt x="452" y="1"/>
                          <a:pt x="611" y="159"/>
                        </a:cubicBezTo>
                        <a:cubicBezTo>
                          <a:pt x="646" y="195"/>
                          <a:pt x="646" y="252"/>
                          <a:pt x="610" y="288"/>
                        </a:cubicBezTo>
                        <a:cubicBezTo>
                          <a:pt x="593" y="305"/>
                          <a:pt x="569" y="314"/>
                          <a:pt x="546" y="3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/>
                  </a:p>
                </p:txBody>
              </p:sp>
              <p:sp>
                <p:nvSpPr>
                  <p:cNvPr id="141" name="Freeform 16">
                    <a:extLst>
                      <a:ext uri="{FF2B5EF4-FFF2-40B4-BE49-F238E27FC236}">
                        <a16:creationId xmlns:a16="http://schemas.microsoft.com/office/drawing/2014/main" id="{708E6742-519C-EA5A-65E1-4D6B51FBB32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33" y="1589"/>
                    <a:ext cx="2417" cy="853"/>
                  </a:xfrm>
                  <a:custGeom>
                    <a:avLst/>
                    <a:gdLst>
                      <a:gd name="T0" fmla="*/ 924 w 1023"/>
                      <a:gd name="T1" fmla="*/ 353 h 361"/>
                      <a:gd name="T2" fmla="*/ 859 w 1023"/>
                      <a:gd name="T3" fmla="*/ 327 h 361"/>
                      <a:gd name="T4" fmla="*/ 512 w 1023"/>
                      <a:gd name="T5" fmla="*/ 182 h 361"/>
                      <a:gd name="T6" fmla="*/ 511 w 1023"/>
                      <a:gd name="T7" fmla="*/ 182 h 361"/>
                      <a:gd name="T8" fmla="*/ 163 w 1023"/>
                      <a:gd name="T9" fmla="*/ 326 h 361"/>
                      <a:gd name="T10" fmla="*/ 35 w 1023"/>
                      <a:gd name="T11" fmla="*/ 326 h 361"/>
                      <a:gd name="T12" fmla="*/ 35 w 1023"/>
                      <a:gd name="T13" fmla="*/ 197 h 361"/>
                      <a:gd name="T14" fmla="*/ 511 w 1023"/>
                      <a:gd name="T15" fmla="*/ 0 h 361"/>
                      <a:gd name="T16" fmla="*/ 512 w 1023"/>
                      <a:gd name="T17" fmla="*/ 0 h 361"/>
                      <a:gd name="T18" fmla="*/ 988 w 1023"/>
                      <a:gd name="T19" fmla="*/ 198 h 361"/>
                      <a:gd name="T20" fmla="*/ 988 w 1023"/>
                      <a:gd name="T21" fmla="*/ 327 h 361"/>
                      <a:gd name="T22" fmla="*/ 924 w 1023"/>
                      <a:gd name="T23" fmla="*/ 353 h 3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023" h="361">
                        <a:moveTo>
                          <a:pt x="924" y="353"/>
                        </a:moveTo>
                        <a:cubicBezTo>
                          <a:pt x="900" y="353"/>
                          <a:pt x="877" y="344"/>
                          <a:pt x="859" y="327"/>
                        </a:cubicBezTo>
                        <a:cubicBezTo>
                          <a:pt x="767" y="234"/>
                          <a:pt x="643" y="182"/>
                          <a:pt x="512" y="182"/>
                        </a:cubicBezTo>
                        <a:cubicBezTo>
                          <a:pt x="511" y="182"/>
                          <a:pt x="511" y="182"/>
                          <a:pt x="511" y="182"/>
                        </a:cubicBezTo>
                        <a:cubicBezTo>
                          <a:pt x="380" y="182"/>
                          <a:pt x="256" y="233"/>
                          <a:pt x="163" y="326"/>
                        </a:cubicBezTo>
                        <a:cubicBezTo>
                          <a:pt x="128" y="361"/>
                          <a:pt x="70" y="361"/>
                          <a:pt x="35" y="326"/>
                        </a:cubicBezTo>
                        <a:cubicBezTo>
                          <a:pt x="0" y="290"/>
                          <a:pt x="0" y="233"/>
                          <a:pt x="35" y="197"/>
                        </a:cubicBezTo>
                        <a:cubicBezTo>
                          <a:pt x="162" y="70"/>
                          <a:pt x="331" y="0"/>
                          <a:pt x="511" y="0"/>
                        </a:cubicBezTo>
                        <a:cubicBezTo>
                          <a:pt x="511" y="0"/>
                          <a:pt x="512" y="0"/>
                          <a:pt x="512" y="0"/>
                        </a:cubicBezTo>
                        <a:cubicBezTo>
                          <a:pt x="692" y="1"/>
                          <a:pt x="861" y="71"/>
                          <a:pt x="988" y="198"/>
                        </a:cubicBezTo>
                        <a:cubicBezTo>
                          <a:pt x="1023" y="234"/>
                          <a:pt x="1023" y="291"/>
                          <a:pt x="988" y="327"/>
                        </a:cubicBezTo>
                        <a:cubicBezTo>
                          <a:pt x="970" y="344"/>
                          <a:pt x="947" y="353"/>
                          <a:pt x="924" y="35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/>
                  </a:p>
                </p:txBody>
              </p:sp>
              <p:sp>
                <p:nvSpPr>
                  <p:cNvPr id="142" name="Freeform 17">
                    <a:extLst>
                      <a:ext uri="{FF2B5EF4-FFF2-40B4-BE49-F238E27FC236}">
                        <a16:creationId xmlns:a16="http://schemas.microsoft.com/office/drawing/2014/main" id="{E1AF8D7F-191C-D54F-7FB2-A099193DC35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47" y="939"/>
                    <a:ext cx="3392" cy="1054"/>
                  </a:xfrm>
                  <a:custGeom>
                    <a:avLst/>
                    <a:gdLst>
                      <a:gd name="T0" fmla="*/ 1336 w 1436"/>
                      <a:gd name="T1" fmla="*/ 439 h 446"/>
                      <a:gd name="T2" fmla="*/ 1272 w 1436"/>
                      <a:gd name="T3" fmla="*/ 412 h 446"/>
                      <a:gd name="T4" fmla="*/ 718 w 1436"/>
                      <a:gd name="T5" fmla="*/ 182 h 446"/>
                      <a:gd name="T6" fmla="*/ 717 w 1436"/>
                      <a:gd name="T7" fmla="*/ 182 h 446"/>
                      <a:gd name="T8" fmla="*/ 164 w 1436"/>
                      <a:gd name="T9" fmla="*/ 411 h 446"/>
                      <a:gd name="T10" fmla="*/ 35 w 1436"/>
                      <a:gd name="T11" fmla="*/ 411 h 446"/>
                      <a:gd name="T12" fmla="*/ 35 w 1436"/>
                      <a:gd name="T13" fmla="*/ 282 h 446"/>
                      <a:gd name="T14" fmla="*/ 717 w 1436"/>
                      <a:gd name="T15" fmla="*/ 0 h 446"/>
                      <a:gd name="T16" fmla="*/ 718 w 1436"/>
                      <a:gd name="T17" fmla="*/ 0 h 446"/>
                      <a:gd name="T18" fmla="*/ 1400 w 1436"/>
                      <a:gd name="T19" fmla="*/ 284 h 446"/>
                      <a:gd name="T20" fmla="*/ 1400 w 1436"/>
                      <a:gd name="T21" fmla="*/ 413 h 446"/>
                      <a:gd name="T22" fmla="*/ 1336 w 1436"/>
                      <a:gd name="T23" fmla="*/ 439 h 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436" h="446">
                        <a:moveTo>
                          <a:pt x="1336" y="439"/>
                        </a:moveTo>
                        <a:cubicBezTo>
                          <a:pt x="1313" y="439"/>
                          <a:pt x="1290" y="430"/>
                          <a:pt x="1272" y="412"/>
                        </a:cubicBezTo>
                        <a:cubicBezTo>
                          <a:pt x="1124" y="264"/>
                          <a:pt x="927" y="182"/>
                          <a:pt x="718" y="182"/>
                        </a:cubicBezTo>
                        <a:cubicBezTo>
                          <a:pt x="718" y="182"/>
                          <a:pt x="717" y="182"/>
                          <a:pt x="717" y="182"/>
                        </a:cubicBezTo>
                        <a:cubicBezTo>
                          <a:pt x="508" y="182"/>
                          <a:pt x="312" y="263"/>
                          <a:pt x="164" y="411"/>
                        </a:cubicBezTo>
                        <a:cubicBezTo>
                          <a:pt x="128" y="446"/>
                          <a:pt x="71" y="446"/>
                          <a:pt x="35" y="411"/>
                        </a:cubicBezTo>
                        <a:cubicBezTo>
                          <a:pt x="0" y="375"/>
                          <a:pt x="0" y="318"/>
                          <a:pt x="35" y="282"/>
                        </a:cubicBezTo>
                        <a:cubicBezTo>
                          <a:pt x="218" y="101"/>
                          <a:pt x="460" y="0"/>
                          <a:pt x="717" y="0"/>
                        </a:cubicBezTo>
                        <a:cubicBezTo>
                          <a:pt x="717" y="0"/>
                          <a:pt x="718" y="0"/>
                          <a:pt x="718" y="0"/>
                        </a:cubicBezTo>
                        <a:cubicBezTo>
                          <a:pt x="976" y="1"/>
                          <a:pt x="1218" y="102"/>
                          <a:pt x="1400" y="284"/>
                        </a:cubicBezTo>
                        <a:cubicBezTo>
                          <a:pt x="1436" y="320"/>
                          <a:pt x="1436" y="377"/>
                          <a:pt x="1400" y="413"/>
                        </a:cubicBezTo>
                        <a:cubicBezTo>
                          <a:pt x="1383" y="430"/>
                          <a:pt x="1359" y="439"/>
                          <a:pt x="1336" y="4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/>
                  </a:p>
                </p:txBody>
              </p:sp>
              <p:sp>
                <p:nvSpPr>
                  <p:cNvPr id="143" name="Oval 18">
                    <a:extLst>
                      <a:ext uri="{FF2B5EF4-FFF2-40B4-BE49-F238E27FC236}">
                        <a16:creationId xmlns:a16="http://schemas.microsoft.com/office/drawing/2014/main" id="{DD99C343-1019-B497-202E-1F114204DA8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537" y="2969"/>
                    <a:ext cx="411" cy="411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/>
                  </a:p>
                </p:txBody>
              </p:sp>
            </p:grpSp>
          </p:grpSp>
        </p:grpSp>
        <p:grpSp>
          <p:nvGrpSpPr>
            <p:cNvPr id="42" name="Group 2075">
              <a:extLst>
                <a:ext uri="{FF2B5EF4-FFF2-40B4-BE49-F238E27FC236}">
                  <a16:creationId xmlns:a16="http://schemas.microsoft.com/office/drawing/2014/main" id="{C490A6D9-41DF-FF71-F061-1B337440B7EE}"/>
                </a:ext>
              </a:extLst>
            </p:cNvPr>
            <p:cNvGrpSpPr/>
            <p:nvPr/>
          </p:nvGrpSpPr>
          <p:grpSpPr>
            <a:xfrm>
              <a:off x="6856712" y="4992702"/>
              <a:ext cx="984488" cy="408498"/>
              <a:chOff x="2703240" y="4073584"/>
              <a:chExt cx="1559146" cy="663359"/>
            </a:xfrm>
          </p:grpSpPr>
          <p:cxnSp>
            <p:nvCxnSpPr>
              <p:cNvPr id="125" name="Straight Connector 131">
                <a:extLst>
                  <a:ext uri="{FF2B5EF4-FFF2-40B4-BE49-F238E27FC236}">
                    <a16:creationId xmlns:a16="http://schemas.microsoft.com/office/drawing/2014/main" id="{69D573B6-0B9E-ACD7-F520-C4A8F0095E8D}"/>
                  </a:ext>
                </a:extLst>
              </p:cNvPr>
              <p:cNvCxnSpPr/>
              <p:nvPr/>
            </p:nvCxnSpPr>
            <p:spPr>
              <a:xfrm>
                <a:off x="2703240" y="4412205"/>
                <a:ext cx="644287" cy="0"/>
              </a:xfrm>
              <a:prstGeom prst="line">
                <a:avLst/>
              </a:prstGeom>
              <a:noFill/>
              <a:ln w="25400" cap="rnd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6" name="Straight Connector 132">
                <a:extLst>
                  <a:ext uri="{FF2B5EF4-FFF2-40B4-BE49-F238E27FC236}">
                    <a16:creationId xmlns:a16="http://schemas.microsoft.com/office/drawing/2014/main" id="{29624848-F52B-570A-78B1-E673BAFD2B86}"/>
                  </a:ext>
                </a:extLst>
              </p:cNvPr>
              <p:cNvCxnSpPr/>
              <p:nvPr/>
            </p:nvCxnSpPr>
            <p:spPr>
              <a:xfrm>
                <a:off x="3942346" y="4436839"/>
                <a:ext cx="320040" cy="0"/>
              </a:xfrm>
              <a:prstGeom prst="line">
                <a:avLst/>
              </a:prstGeom>
              <a:ln w="38100">
                <a:solidFill>
                  <a:srgbClr val="62448E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7" name="Group 705">
                <a:extLst>
                  <a:ext uri="{FF2B5EF4-FFF2-40B4-BE49-F238E27FC236}">
                    <a16:creationId xmlns:a16="http://schemas.microsoft.com/office/drawing/2014/main" id="{BC488231-BCCC-F193-0371-C02D448DB8B8}"/>
                  </a:ext>
                </a:extLst>
              </p:cNvPr>
              <p:cNvGrpSpPr/>
              <p:nvPr/>
            </p:nvGrpSpPr>
            <p:grpSpPr>
              <a:xfrm>
                <a:off x="3293427" y="4073584"/>
                <a:ext cx="663359" cy="663359"/>
                <a:chOff x="3293427" y="1926799"/>
                <a:chExt cx="663359" cy="663359"/>
              </a:xfrm>
            </p:grpSpPr>
            <p:sp>
              <p:nvSpPr>
                <p:cNvPr id="128" name="Oval 134">
                  <a:extLst>
                    <a:ext uri="{FF2B5EF4-FFF2-40B4-BE49-F238E27FC236}">
                      <a16:creationId xmlns:a16="http://schemas.microsoft.com/office/drawing/2014/main" id="{64876895-8382-9BA0-DF68-AA0A2611DFA6}"/>
                    </a:ext>
                  </a:extLst>
                </p:cNvPr>
                <p:cNvSpPr/>
                <p:nvPr/>
              </p:nvSpPr>
              <p:spPr>
                <a:xfrm>
                  <a:off x="3293427" y="1926799"/>
                  <a:ext cx="663359" cy="663359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ts val="85"/>
                    </a:spcBef>
                  </a:pPr>
                  <a:endParaRPr lang="en-US" sz="1100" cap="all" dirty="0">
                    <a:solidFill>
                      <a:srgbClr val="FFFFFF"/>
                    </a:solidFill>
                    <a:latin typeface="Trebuchet MS" panose="020B0603020202020204" pitchFamily="34" charset="0"/>
                  </a:endParaRPr>
                </a:p>
              </p:txBody>
            </p:sp>
            <p:grpSp>
              <p:nvGrpSpPr>
                <p:cNvPr id="129" name="Group 5">
                  <a:extLst>
                    <a:ext uri="{FF2B5EF4-FFF2-40B4-BE49-F238E27FC236}">
                      <a16:creationId xmlns:a16="http://schemas.microsoft.com/office/drawing/2014/main" id="{5318C419-DEC1-1260-B98A-55113C783B6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62118" y="2012044"/>
                  <a:ext cx="230868" cy="489453"/>
                  <a:chOff x="2922" y="526"/>
                  <a:chExt cx="1541" cy="3267"/>
                </a:xfrm>
                <a:solidFill>
                  <a:schemeClr val="bg1"/>
                </a:solidFill>
              </p:grpSpPr>
              <p:sp>
                <p:nvSpPr>
                  <p:cNvPr id="130" name="Freeform 6">
                    <a:extLst>
                      <a:ext uri="{FF2B5EF4-FFF2-40B4-BE49-F238E27FC236}">
                        <a16:creationId xmlns:a16="http://schemas.microsoft.com/office/drawing/2014/main" id="{B5A43495-5E1B-DA7D-3D29-EC5ABD2A8B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35" y="687"/>
                    <a:ext cx="428" cy="3106"/>
                  </a:xfrm>
                  <a:custGeom>
                    <a:avLst/>
                    <a:gdLst>
                      <a:gd name="T0" fmla="*/ 93 w 181"/>
                      <a:gd name="T1" fmla="*/ 0 h 1315"/>
                      <a:gd name="T2" fmla="*/ 0 w 181"/>
                      <a:gd name="T3" fmla="*/ 63 h 1315"/>
                      <a:gd name="T4" fmla="*/ 0 w 181"/>
                      <a:gd name="T5" fmla="*/ 110 h 1315"/>
                      <a:gd name="T6" fmla="*/ 30 w 181"/>
                      <a:gd name="T7" fmla="*/ 106 h 1315"/>
                      <a:gd name="T8" fmla="*/ 161 w 181"/>
                      <a:gd name="T9" fmla="*/ 237 h 1315"/>
                      <a:gd name="T10" fmla="*/ 30 w 181"/>
                      <a:gd name="T11" fmla="*/ 368 h 1315"/>
                      <a:gd name="T12" fmla="*/ 0 w 181"/>
                      <a:gd name="T13" fmla="*/ 364 h 1315"/>
                      <a:gd name="T14" fmla="*/ 0 w 181"/>
                      <a:gd name="T15" fmla="*/ 1263 h 1315"/>
                      <a:gd name="T16" fmla="*/ 87 w 181"/>
                      <a:gd name="T17" fmla="*/ 1313 h 1315"/>
                      <a:gd name="T18" fmla="*/ 181 w 181"/>
                      <a:gd name="T19" fmla="*/ 1261 h 1315"/>
                      <a:gd name="T20" fmla="*/ 181 w 181"/>
                      <a:gd name="T21" fmla="*/ 63 h 1315"/>
                      <a:gd name="T22" fmla="*/ 93 w 181"/>
                      <a:gd name="T23" fmla="*/ 0 h 13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81" h="1315">
                        <a:moveTo>
                          <a:pt x="93" y="0"/>
                        </a:moveTo>
                        <a:cubicBezTo>
                          <a:pt x="4" y="0"/>
                          <a:pt x="0" y="63"/>
                          <a:pt x="0" y="63"/>
                        </a:cubicBezTo>
                        <a:cubicBezTo>
                          <a:pt x="0" y="110"/>
                          <a:pt x="0" y="110"/>
                          <a:pt x="0" y="110"/>
                        </a:cubicBezTo>
                        <a:cubicBezTo>
                          <a:pt x="10" y="108"/>
                          <a:pt x="20" y="106"/>
                          <a:pt x="30" y="106"/>
                        </a:cubicBezTo>
                        <a:cubicBezTo>
                          <a:pt x="102" y="106"/>
                          <a:pt x="161" y="165"/>
                          <a:pt x="161" y="237"/>
                        </a:cubicBezTo>
                        <a:cubicBezTo>
                          <a:pt x="161" y="309"/>
                          <a:pt x="102" y="368"/>
                          <a:pt x="30" y="368"/>
                        </a:cubicBezTo>
                        <a:cubicBezTo>
                          <a:pt x="20" y="368"/>
                          <a:pt x="10" y="366"/>
                          <a:pt x="0" y="364"/>
                        </a:cubicBezTo>
                        <a:cubicBezTo>
                          <a:pt x="0" y="1263"/>
                          <a:pt x="0" y="1263"/>
                          <a:pt x="0" y="1263"/>
                        </a:cubicBezTo>
                        <a:cubicBezTo>
                          <a:pt x="0" y="1263"/>
                          <a:pt x="4" y="1313"/>
                          <a:pt x="87" y="1313"/>
                        </a:cubicBezTo>
                        <a:cubicBezTo>
                          <a:pt x="87" y="1313"/>
                          <a:pt x="181" y="1315"/>
                          <a:pt x="181" y="1261"/>
                        </a:cubicBezTo>
                        <a:cubicBezTo>
                          <a:pt x="181" y="63"/>
                          <a:pt x="181" y="63"/>
                          <a:pt x="181" y="63"/>
                        </a:cubicBezTo>
                        <a:cubicBezTo>
                          <a:pt x="181" y="4"/>
                          <a:pt x="93" y="0"/>
                          <a:pt x="9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/>
                  </a:p>
                </p:txBody>
              </p:sp>
              <p:sp>
                <p:nvSpPr>
                  <p:cNvPr id="131" name="Freeform 7">
                    <a:extLst>
                      <a:ext uri="{FF2B5EF4-FFF2-40B4-BE49-F238E27FC236}">
                        <a16:creationId xmlns:a16="http://schemas.microsoft.com/office/drawing/2014/main" id="{AF12ECC7-2AA8-9510-FDD6-333D0DAAA43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62" y="1102"/>
                    <a:ext cx="286" cy="286"/>
                  </a:xfrm>
                  <a:custGeom>
                    <a:avLst/>
                    <a:gdLst>
                      <a:gd name="T0" fmla="*/ 103 w 121"/>
                      <a:gd name="T1" fmla="*/ 95 h 121"/>
                      <a:gd name="T2" fmla="*/ 95 w 121"/>
                      <a:gd name="T3" fmla="*/ 19 h 121"/>
                      <a:gd name="T4" fmla="*/ 19 w 121"/>
                      <a:gd name="T5" fmla="*/ 27 h 121"/>
                      <a:gd name="T6" fmla="*/ 27 w 121"/>
                      <a:gd name="T7" fmla="*/ 103 h 121"/>
                      <a:gd name="T8" fmla="*/ 103 w 121"/>
                      <a:gd name="T9" fmla="*/ 95 h 1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1" h="121">
                        <a:moveTo>
                          <a:pt x="103" y="95"/>
                        </a:moveTo>
                        <a:cubicBezTo>
                          <a:pt x="121" y="72"/>
                          <a:pt x="118" y="38"/>
                          <a:pt x="95" y="19"/>
                        </a:cubicBezTo>
                        <a:cubicBezTo>
                          <a:pt x="72" y="0"/>
                          <a:pt x="38" y="4"/>
                          <a:pt x="19" y="27"/>
                        </a:cubicBezTo>
                        <a:cubicBezTo>
                          <a:pt x="0" y="50"/>
                          <a:pt x="4" y="84"/>
                          <a:pt x="27" y="103"/>
                        </a:cubicBezTo>
                        <a:cubicBezTo>
                          <a:pt x="50" y="121"/>
                          <a:pt x="84" y="118"/>
                          <a:pt x="103" y="9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/>
                  </a:p>
                </p:txBody>
              </p:sp>
              <p:sp>
                <p:nvSpPr>
                  <p:cNvPr id="132" name="Freeform 8">
                    <a:extLst>
                      <a:ext uri="{FF2B5EF4-FFF2-40B4-BE49-F238E27FC236}">
                        <a16:creationId xmlns:a16="http://schemas.microsoft.com/office/drawing/2014/main" id="{FE2A7837-80E2-F7DD-3AD0-6CA52CBAEB6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22" y="526"/>
                    <a:ext cx="480" cy="1481"/>
                  </a:xfrm>
                  <a:custGeom>
                    <a:avLst/>
                    <a:gdLst>
                      <a:gd name="T0" fmla="*/ 196 w 203"/>
                      <a:gd name="T1" fmla="*/ 34 h 627"/>
                      <a:gd name="T2" fmla="*/ 196 w 203"/>
                      <a:gd name="T3" fmla="*/ 593 h 627"/>
                      <a:gd name="T4" fmla="*/ 196 w 203"/>
                      <a:gd name="T5" fmla="*/ 593 h 627"/>
                      <a:gd name="T6" fmla="*/ 196 w 203"/>
                      <a:gd name="T7" fmla="*/ 620 h 627"/>
                      <a:gd name="T8" fmla="*/ 196 w 203"/>
                      <a:gd name="T9" fmla="*/ 620 h 627"/>
                      <a:gd name="T10" fmla="*/ 169 w 203"/>
                      <a:gd name="T11" fmla="*/ 620 h 627"/>
                      <a:gd name="T12" fmla="*/ 169 w 203"/>
                      <a:gd name="T13" fmla="*/ 620 h 627"/>
                      <a:gd name="T14" fmla="*/ 169 w 203"/>
                      <a:gd name="T15" fmla="*/ 8 h 627"/>
                      <a:gd name="T16" fmla="*/ 169 w 203"/>
                      <a:gd name="T17" fmla="*/ 8 h 627"/>
                      <a:gd name="T18" fmla="*/ 196 w 203"/>
                      <a:gd name="T19" fmla="*/ 8 h 627"/>
                      <a:gd name="T20" fmla="*/ 196 w 203"/>
                      <a:gd name="T21" fmla="*/ 8 h 627"/>
                      <a:gd name="T22" fmla="*/ 196 w 203"/>
                      <a:gd name="T23" fmla="*/ 34 h 6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3" h="627">
                        <a:moveTo>
                          <a:pt x="196" y="34"/>
                        </a:moveTo>
                        <a:cubicBezTo>
                          <a:pt x="41" y="189"/>
                          <a:pt x="41" y="439"/>
                          <a:pt x="196" y="593"/>
                        </a:cubicBezTo>
                        <a:cubicBezTo>
                          <a:pt x="196" y="593"/>
                          <a:pt x="196" y="593"/>
                          <a:pt x="196" y="593"/>
                        </a:cubicBezTo>
                        <a:cubicBezTo>
                          <a:pt x="203" y="601"/>
                          <a:pt x="203" y="613"/>
                          <a:pt x="196" y="620"/>
                        </a:cubicBezTo>
                        <a:cubicBezTo>
                          <a:pt x="196" y="620"/>
                          <a:pt x="196" y="620"/>
                          <a:pt x="196" y="620"/>
                        </a:cubicBezTo>
                        <a:cubicBezTo>
                          <a:pt x="188" y="627"/>
                          <a:pt x="176" y="627"/>
                          <a:pt x="169" y="620"/>
                        </a:cubicBezTo>
                        <a:cubicBezTo>
                          <a:pt x="169" y="620"/>
                          <a:pt x="169" y="620"/>
                          <a:pt x="169" y="620"/>
                        </a:cubicBezTo>
                        <a:cubicBezTo>
                          <a:pt x="0" y="451"/>
                          <a:pt x="0" y="177"/>
                          <a:pt x="169" y="8"/>
                        </a:cubicBezTo>
                        <a:cubicBezTo>
                          <a:pt x="169" y="8"/>
                          <a:pt x="169" y="8"/>
                          <a:pt x="169" y="8"/>
                        </a:cubicBezTo>
                        <a:cubicBezTo>
                          <a:pt x="176" y="0"/>
                          <a:pt x="188" y="0"/>
                          <a:pt x="196" y="8"/>
                        </a:cubicBezTo>
                        <a:cubicBezTo>
                          <a:pt x="196" y="8"/>
                          <a:pt x="196" y="8"/>
                          <a:pt x="196" y="8"/>
                        </a:cubicBezTo>
                        <a:cubicBezTo>
                          <a:pt x="203" y="15"/>
                          <a:pt x="203" y="27"/>
                          <a:pt x="196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/>
                  </a:p>
                </p:txBody>
              </p:sp>
              <p:sp>
                <p:nvSpPr>
                  <p:cNvPr id="133" name="Freeform 9">
                    <a:extLst>
                      <a:ext uri="{FF2B5EF4-FFF2-40B4-BE49-F238E27FC236}">
                        <a16:creationId xmlns:a16="http://schemas.microsoft.com/office/drawing/2014/main" id="{A65845A4-41CD-7677-6739-370DA7C380F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06" y="710"/>
                    <a:ext cx="378" cy="1115"/>
                  </a:xfrm>
                  <a:custGeom>
                    <a:avLst/>
                    <a:gdLst>
                      <a:gd name="T0" fmla="*/ 153 w 160"/>
                      <a:gd name="T1" fmla="*/ 33 h 472"/>
                      <a:gd name="T2" fmla="*/ 153 w 160"/>
                      <a:gd name="T3" fmla="*/ 438 h 472"/>
                      <a:gd name="T4" fmla="*/ 153 w 160"/>
                      <a:gd name="T5" fmla="*/ 438 h 472"/>
                      <a:gd name="T6" fmla="*/ 153 w 160"/>
                      <a:gd name="T7" fmla="*/ 438 h 472"/>
                      <a:gd name="T8" fmla="*/ 153 w 160"/>
                      <a:gd name="T9" fmla="*/ 464 h 472"/>
                      <a:gd name="T10" fmla="*/ 153 w 160"/>
                      <a:gd name="T11" fmla="*/ 464 h 472"/>
                      <a:gd name="T12" fmla="*/ 126 w 160"/>
                      <a:gd name="T13" fmla="*/ 464 h 472"/>
                      <a:gd name="T14" fmla="*/ 126 w 160"/>
                      <a:gd name="T15" fmla="*/ 464 h 472"/>
                      <a:gd name="T16" fmla="*/ 126 w 160"/>
                      <a:gd name="T17" fmla="*/ 7 h 472"/>
                      <a:gd name="T18" fmla="*/ 126 w 160"/>
                      <a:gd name="T19" fmla="*/ 7 h 472"/>
                      <a:gd name="T20" fmla="*/ 153 w 160"/>
                      <a:gd name="T21" fmla="*/ 7 h 472"/>
                      <a:gd name="T22" fmla="*/ 153 w 160"/>
                      <a:gd name="T23" fmla="*/ 7 h 472"/>
                      <a:gd name="T24" fmla="*/ 153 w 160"/>
                      <a:gd name="T25" fmla="*/ 33 h 4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60" h="472">
                        <a:moveTo>
                          <a:pt x="153" y="33"/>
                        </a:moveTo>
                        <a:cubicBezTo>
                          <a:pt x="41" y="145"/>
                          <a:pt x="41" y="326"/>
                          <a:pt x="153" y="438"/>
                        </a:cubicBezTo>
                        <a:cubicBezTo>
                          <a:pt x="153" y="438"/>
                          <a:pt x="153" y="438"/>
                          <a:pt x="153" y="438"/>
                        </a:cubicBezTo>
                        <a:cubicBezTo>
                          <a:pt x="153" y="438"/>
                          <a:pt x="153" y="438"/>
                          <a:pt x="153" y="438"/>
                        </a:cubicBezTo>
                        <a:cubicBezTo>
                          <a:pt x="160" y="445"/>
                          <a:pt x="160" y="457"/>
                          <a:pt x="153" y="464"/>
                        </a:cubicBezTo>
                        <a:cubicBezTo>
                          <a:pt x="153" y="464"/>
                          <a:pt x="153" y="464"/>
                          <a:pt x="153" y="464"/>
                        </a:cubicBezTo>
                        <a:cubicBezTo>
                          <a:pt x="146" y="472"/>
                          <a:pt x="134" y="472"/>
                          <a:pt x="126" y="464"/>
                        </a:cubicBezTo>
                        <a:cubicBezTo>
                          <a:pt x="126" y="464"/>
                          <a:pt x="126" y="464"/>
                          <a:pt x="126" y="464"/>
                        </a:cubicBezTo>
                        <a:cubicBezTo>
                          <a:pt x="0" y="338"/>
                          <a:pt x="0" y="133"/>
                          <a:pt x="126" y="7"/>
                        </a:cubicBezTo>
                        <a:cubicBezTo>
                          <a:pt x="126" y="7"/>
                          <a:pt x="126" y="7"/>
                          <a:pt x="126" y="7"/>
                        </a:cubicBezTo>
                        <a:cubicBezTo>
                          <a:pt x="134" y="0"/>
                          <a:pt x="146" y="0"/>
                          <a:pt x="153" y="7"/>
                        </a:cubicBezTo>
                        <a:cubicBezTo>
                          <a:pt x="153" y="7"/>
                          <a:pt x="153" y="7"/>
                          <a:pt x="153" y="7"/>
                        </a:cubicBezTo>
                        <a:cubicBezTo>
                          <a:pt x="160" y="14"/>
                          <a:pt x="160" y="26"/>
                          <a:pt x="153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/>
                  </a:p>
                </p:txBody>
              </p:sp>
              <p:sp>
                <p:nvSpPr>
                  <p:cNvPr id="134" name="Freeform 10">
                    <a:extLst>
                      <a:ext uri="{FF2B5EF4-FFF2-40B4-BE49-F238E27FC236}">
                        <a16:creationId xmlns:a16="http://schemas.microsoft.com/office/drawing/2014/main" id="{2669A0C1-8764-D435-29BE-B48A9DCC375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71" y="880"/>
                    <a:ext cx="283" cy="775"/>
                  </a:xfrm>
                  <a:custGeom>
                    <a:avLst/>
                    <a:gdLst>
                      <a:gd name="T0" fmla="*/ 113 w 120"/>
                      <a:gd name="T1" fmla="*/ 33 h 328"/>
                      <a:gd name="T2" fmla="*/ 113 w 120"/>
                      <a:gd name="T3" fmla="*/ 294 h 328"/>
                      <a:gd name="T4" fmla="*/ 113 w 120"/>
                      <a:gd name="T5" fmla="*/ 294 h 328"/>
                      <a:gd name="T6" fmla="*/ 113 w 120"/>
                      <a:gd name="T7" fmla="*/ 320 h 328"/>
                      <a:gd name="T8" fmla="*/ 113 w 120"/>
                      <a:gd name="T9" fmla="*/ 320 h 328"/>
                      <a:gd name="T10" fmla="*/ 86 w 120"/>
                      <a:gd name="T11" fmla="*/ 321 h 328"/>
                      <a:gd name="T12" fmla="*/ 86 w 120"/>
                      <a:gd name="T13" fmla="*/ 321 h 328"/>
                      <a:gd name="T14" fmla="*/ 86 w 120"/>
                      <a:gd name="T15" fmla="*/ 7 h 328"/>
                      <a:gd name="T16" fmla="*/ 86 w 120"/>
                      <a:gd name="T17" fmla="*/ 7 h 328"/>
                      <a:gd name="T18" fmla="*/ 113 w 120"/>
                      <a:gd name="T19" fmla="*/ 7 h 328"/>
                      <a:gd name="T20" fmla="*/ 113 w 120"/>
                      <a:gd name="T21" fmla="*/ 7 h 328"/>
                      <a:gd name="T22" fmla="*/ 113 w 120"/>
                      <a:gd name="T23" fmla="*/ 33 h 3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20" h="328">
                        <a:moveTo>
                          <a:pt x="113" y="33"/>
                        </a:moveTo>
                        <a:cubicBezTo>
                          <a:pt x="41" y="106"/>
                          <a:pt x="41" y="222"/>
                          <a:pt x="113" y="294"/>
                        </a:cubicBezTo>
                        <a:cubicBezTo>
                          <a:pt x="113" y="294"/>
                          <a:pt x="113" y="294"/>
                          <a:pt x="113" y="294"/>
                        </a:cubicBezTo>
                        <a:cubicBezTo>
                          <a:pt x="120" y="301"/>
                          <a:pt x="120" y="313"/>
                          <a:pt x="113" y="320"/>
                        </a:cubicBezTo>
                        <a:cubicBezTo>
                          <a:pt x="113" y="320"/>
                          <a:pt x="113" y="320"/>
                          <a:pt x="113" y="320"/>
                        </a:cubicBezTo>
                        <a:cubicBezTo>
                          <a:pt x="106" y="328"/>
                          <a:pt x="94" y="328"/>
                          <a:pt x="86" y="321"/>
                        </a:cubicBezTo>
                        <a:cubicBezTo>
                          <a:pt x="86" y="321"/>
                          <a:pt x="86" y="321"/>
                          <a:pt x="86" y="321"/>
                        </a:cubicBezTo>
                        <a:cubicBezTo>
                          <a:pt x="0" y="234"/>
                          <a:pt x="0" y="94"/>
                          <a:pt x="86" y="7"/>
                        </a:cubicBezTo>
                        <a:cubicBezTo>
                          <a:pt x="86" y="7"/>
                          <a:pt x="86" y="7"/>
                          <a:pt x="86" y="7"/>
                        </a:cubicBezTo>
                        <a:cubicBezTo>
                          <a:pt x="94" y="0"/>
                          <a:pt x="106" y="0"/>
                          <a:pt x="113" y="7"/>
                        </a:cubicBezTo>
                        <a:cubicBezTo>
                          <a:pt x="113" y="7"/>
                          <a:pt x="113" y="7"/>
                          <a:pt x="113" y="7"/>
                        </a:cubicBezTo>
                        <a:cubicBezTo>
                          <a:pt x="120" y="14"/>
                          <a:pt x="120" y="26"/>
                          <a:pt x="113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/>
                  </a:p>
                </p:txBody>
              </p:sp>
            </p:grpSp>
          </p:grpSp>
        </p:grpSp>
        <p:grpSp>
          <p:nvGrpSpPr>
            <p:cNvPr id="43" name="Group 2071">
              <a:extLst>
                <a:ext uri="{FF2B5EF4-FFF2-40B4-BE49-F238E27FC236}">
                  <a16:creationId xmlns:a16="http://schemas.microsoft.com/office/drawing/2014/main" id="{12BF49EF-73CA-4901-891A-D625E9D2C88D}"/>
                </a:ext>
              </a:extLst>
            </p:cNvPr>
            <p:cNvGrpSpPr/>
            <p:nvPr/>
          </p:nvGrpSpPr>
          <p:grpSpPr>
            <a:xfrm>
              <a:off x="10021070" y="3681196"/>
              <a:ext cx="1057814" cy="408498"/>
              <a:chOff x="7743250" y="1943835"/>
              <a:chExt cx="1675273" cy="663359"/>
            </a:xfrm>
          </p:grpSpPr>
          <p:cxnSp>
            <p:nvCxnSpPr>
              <p:cNvPr id="116" name="Straight Connector 122">
                <a:extLst>
                  <a:ext uri="{FF2B5EF4-FFF2-40B4-BE49-F238E27FC236}">
                    <a16:creationId xmlns:a16="http://schemas.microsoft.com/office/drawing/2014/main" id="{E8A060DE-DAA6-010A-1E46-F90ECFE1ABB5}"/>
                  </a:ext>
                </a:extLst>
              </p:cNvPr>
              <p:cNvCxnSpPr/>
              <p:nvPr/>
            </p:nvCxnSpPr>
            <p:spPr>
              <a:xfrm>
                <a:off x="8774236" y="2285869"/>
                <a:ext cx="644287" cy="0"/>
              </a:xfrm>
              <a:prstGeom prst="line">
                <a:avLst/>
              </a:prstGeom>
              <a:noFill/>
              <a:ln w="25400" cap="rnd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7" name="Straight Connector 123">
                <a:extLst>
                  <a:ext uri="{FF2B5EF4-FFF2-40B4-BE49-F238E27FC236}">
                    <a16:creationId xmlns:a16="http://schemas.microsoft.com/office/drawing/2014/main" id="{38E556B0-EE31-1408-2E86-8FC0E6EFC51E}"/>
                  </a:ext>
                </a:extLst>
              </p:cNvPr>
              <p:cNvCxnSpPr/>
              <p:nvPr/>
            </p:nvCxnSpPr>
            <p:spPr>
              <a:xfrm>
                <a:off x="7743250" y="2290054"/>
                <a:ext cx="338328" cy="0"/>
              </a:xfrm>
              <a:prstGeom prst="line">
                <a:avLst/>
              </a:prstGeom>
              <a:ln w="38100">
                <a:solidFill>
                  <a:srgbClr val="62448E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8" name="Group 717">
                <a:extLst>
                  <a:ext uri="{FF2B5EF4-FFF2-40B4-BE49-F238E27FC236}">
                    <a16:creationId xmlns:a16="http://schemas.microsoft.com/office/drawing/2014/main" id="{2E781A9A-743C-219E-C379-B86BF2AFDD32}"/>
                  </a:ext>
                </a:extLst>
              </p:cNvPr>
              <p:cNvGrpSpPr/>
              <p:nvPr/>
            </p:nvGrpSpPr>
            <p:grpSpPr>
              <a:xfrm>
                <a:off x="8066688" y="1943835"/>
                <a:ext cx="663359" cy="663359"/>
                <a:chOff x="2831905" y="3113965"/>
                <a:chExt cx="663359" cy="663359"/>
              </a:xfrm>
            </p:grpSpPr>
            <p:sp>
              <p:nvSpPr>
                <p:cNvPr id="119" name="Oval 125">
                  <a:extLst>
                    <a:ext uri="{FF2B5EF4-FFF2-40B4-BE49-F238E27FC236}">
                      <a16:creationId xmlns:a16="http://schemas.microsoft.com/office/drawing/2014/main" id="{D26967AC-A6E1-19A0-2455-24D7662D18B6}"/>
                    </a:ext>
                  </a:extLst>
                </p:cNvPr>
                <p:cNvSpPr/>
                <p:nvPr/>
              </p:nvSpPr>
              <p:spPr>
                <a:xfrm>
                  <a:off x="2831905" y="3113965"/>
                  <a:ext cx="663359" cy="663359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ts val="85"/>
                    </a:spcBef>
                  </a:pPr>
                  <a:endParaRPr lang="en-US" sz="1100" cap="all" dirty="0">
                    <a:solidFill>
                      <a:srgbClr val="FFFFFF"/>
                    </a:solidFill>
                    <a:latin typeface="Trebuchet MS" panose="020B0603020202020204" pitchFamily="34" charset="0"/>
                  </a:endParaRPr>
                </a:p>
              </p:txBody>
            </p:sp>
            <p:grpSp>
              <p:nvGrpSpPr>
                <p:cNvPr id="120" name="Group 14">
                  <a:extLst>
                    <a:ext uri="{FF2B5EF4-FFF2-40B4-BE49-F238E27FC236}">
                      <a16:creationId xmlns:a16="http://schemas.microsoft.com/office/drawing/2014/main" id="{062FADD6-DEA9-B823-91F9-9A101374A31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rot="16200000">
                  <a:off x="2956892" y="3281882"/>
                  <a:ext cx="412514" cy="296859"/>
                  <a:chOff x="2047" y="939"/>
                  <a:chExt cx="3392" cy="2441"/>
                </a:xfrm>
                <a:solidFill>
                  <a:schemeClr val="bg1"/>
                </a:solidFill>
              </p:grpSpPr>
              <p:sp>
                <p:nvSpPr>
                  <p:cNvPr id="121" name="Freeform 15">
                    <a:extLst>
                      <a:ext uri="{FF2B5EF4-FFF2-40B4-BE49-F238E27FC236}">
                        <a16:creationId xmlns:a16="http://schemas.microsoft.com/office/drawing/2014/main" id="{98004EB0-6C13-F595-D18F-126725E94E0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77" y="2128"/>
                    <a:ext cx="1527" cy="760"/>
                  </a:xfrm>
                  <a:custGeom>
                    <a:avLst/>
                    <a:gdLst>
                      <a:gd name="T0" fmla="*/ 546 w 646"/>
                      <a:gd name="T1" fmla="*/ 314 h 322"/>
                      <a:gd name="T2" fmla="*/ 482 w 646"/>
                      <a:gd name="T3" fmla="*/ 288 h 322"/>
                      <a:gd name="T4" fmla="*/ 164 w 646"/>
                      <a:gd name="T5" fmla="*/ 287 h 322"/>
                      <a:gd name="T6" fmla="*/ 36 w 646"/>
                      <a:gd name="T7" fmla="*/ 287 h 322"/>
                      <a:gd name="T8" fmla="*/ 36 w 646"/>
                      <a:gd name="T9" fmla="*/ 159 h 322"/>
                      <a:gd name="T10" fmla="*/ 611 w 646"/>
                      <a:gd name="T11" fmla="*/ 159 h 322"/>
                      <a:gd name="T12" fmla="*/ 610 w 646"/>
                      <a:gd name="T13" fmla="*/ 288 h 322"/>
                      <a:gd name="T14" fmla="*/ 546 w 646"/>
                      <a:gd name="T15" fmla="*/ 314 h 3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46" h="322">
                        <a:moveTo>
                          <a:pt x="546" y="314"/>
                        </a:moveTo>
                        <a:cubicBezTo>
                          <a:pt x="523" y="314"/>
                          <a:pt x="500" y="305"/>
                          <a:pt x="482" y="288"/>
                        </a:cubicBezTo>
                        <a:cubicBezTo>
                          <a:pt x="395" y="200"/>
                          <a:pt x="252" y="200"/>
                          <a:pt x="164" y="287"/>
                        </a:cubicBezTo>
                        <a:cubicBezTo>
                          <a:pt x="129" y="322"/>
                          <a:pt x="71" y="322"/>
                          <a:pt x="36" y="287"/>
                        </a:cubicBezTo>
                        <a:cubicBezTo>
                          <a:pt x="0" y="251"/>
                          <a:pt x="1" y="194"/>
                          <a:pt x="36" y="159"/>
                        </a:cubicBezTo>
                        <a:cubicBezTo>
                          <a:pt x="195" y="0"/>
                          <a:pt x="452" y="1"/>
                          <a:pt x="611" y="159"/>
                        </a:cubicBezTo>
                        <a:cubicBezTo>
                          <a:pt x="646" y="195"/>
                          <a:pt x="646" y="252"/>
                          <a:pt x="610" y="288"/>
                        </a:cubicBezTo>
                        <a:cubicBezTo>
                          <a:pt x="593" y="305"/>
                          <a:pt x="569" y="314"/>
                          <a:pt x="546" y="3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/>
                  </a:p>
                </p:txBody>
              </p:sp>
              <p:sp>
                <p:nvSpPr>
                  <p:cNvPr id="122" name="Freeform 16">
                    <a:extLst>
                      <a:ext uri="{FF2B5EF4-FFF2-40B4-BE49-F238E27FC236}">
                        <a16:creationId xmlns:a16="http://schemas.microsoft.com/office/drawing/2014/main" id="{AFC4B2AA-5597-E072-04E5-2922AE368F5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33" y="1589"/>
                    <a:ext cx="2417" cy="853"/>
                  </a:xfrm>
                  <a:custGeom>
                    <a:avLst/>
                    <a:gdLst>
                      <a:gd name="T0" fmla="*/ 924 w 1023"/>
                      <a:gd name="T1" fmla="*/ 353 h 361"/>
                      <a:gd name="T2" fmla="*/ 859 w 1023"/>
                      <a:gd name="T3" fmla="*/ 327 h 361"/>
                      <a:gd name="T4" fmla="*/ 512 w 1023"/>
                      <a:gd name="T5" fmla="*/ 182 h 361"/>
                      <a:gd name="T6" fmla="*/ 511 w 1023"/>
                      <a:gd name="T7" fmla="*/ 182 h 361"/>
                      <a:gd name="T8" fmla="*/ 163 w 1023"/>
                      <a:gd name="T9" fmla="*/ 326 h 361"/>
                      <a:gd name="T10" fmla="*/ 35 w 1023"/>
                      <a:gd name="T11" fmla="*/ 326 h 361"/>
                      <a:gd name="T12" fmla="*/ 35 w 1023"/>
                      <a:gd name="T13" fmla="*/ 197 h 361"/>
                      <a:gd name="T14" fmla="*/ 511 w 1023"/>
                      <a:gd name="T15" fmla="*/ 0 h 361"/>
                      <a:gd name="T16" fmla="*/ 512 w 1023"/>
                      <a:gd name="T17" fmla="*/ 0 h 361"/>
                      <a:gd name="T18" fmla="*/ 988 w 1023"/>
                      <a:gd name="T19" fmla="*/ 198 h 361"/>
                      <a:gd name="T20" fmla="*/ 988 w 1023"/>
                      <a:gd name="T21" fmla="*/ 327 h 361"/>
                      <a:gd name="T22" fmla="*/ 924 w 1023"/>
                      <a:gd name="T23" fmla="*/ 353 h 3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023" h="361">
                        <a:moveTo>
                          <a:pt x="924" y="353"/>
                        </a:moveTo>
                        <a:cubicBezTo>
                          <a:pt x="900" y="353"/>
                          <a:pt x="877" y="344"/>
                          <a:pt x="859" y="327"/>
                        </a:cubicBezTo>
                        <a:cubicBezTo>
                          <a:pt x="767" y="234"/>
                          <a:pt x="643" y="182"/>
                          <a:pt x="512" y="182"/>
                        </a:cubicBezTo>
                        <a:cubicBezTo>
                          <a:pt x="511" y="182"/>
                          <a:pt x="511" y="182"/>
                          <a:pt x="511" y="182"/>
                        </a:cubicBezTo>
                        <a:cubicBezTo>
                          <a:pt x="380" y="182"/>
                          <a:pt x="256" y="233"/>
                          <a:pt x="163" y="326"/>
                        </a:cubicBezTo>
                        <a:cubicBezTo>
                          <a:pt x="128" y="361"/>
                          <a:pt x="70" y="361"/>
                          <a:pt x="35" y="326"/>
                        </a:cubicBezTo>
                        <a:cubicBezTo>
                          <a:pt x="0" y="290"/>
                          <a:pt x="0" y="233"/>
                          <a:pt x="35" y="197"/>
                        </a:cubicBezTo>
                        <a:cubicBezTo>
                          <a:pt x="162" y="70"/>
                          <a:pt x="331" y="0"/>
                          <a:pt x="511" y="0"/>
                        </a:cubicBezTo>
                        <a:cubicBezTo>
                          <a:pt x="511" y="0"/>
                          <a:pt x="512" y="0"/>
                          <a:pt x="512" y="0"/>
                        </a:cubicBezTo>
                        <a:cubicBezTo>
                          <a:pt x="692" y="1"/>
                          <a:pt x="861" y="71"/>
                          <a:pt x="988" y="198"/>
                        </a:cubicBezTo>
                        <a:cubicBezTo>
                          <a:pt x="1023" y="234"/>
                          <a:pt x="1023" y="291"/>
                          <a:pt x="988" y="327"/>
                        </a:cubicBezTo>
                        <a:cubicBezTo>
                          <a:pt x="970" y="344"/>
                          <a:pt x="947" y="353"/>
                          <a:pt x="924" y="35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/>
                  </a:p>
                </p:txBody>
              </p:sp>
              <p:sp>
                <p:nvSpPr>
                  <p:cNvPr id="123" name="Freeform 17">
                    <a:extLst>
                      <a:ext uri="{FF2B5EF4-FFF2-40B4-BE49-F238E27FC236}">
                        <a16:creationId xmlns:a16="http://schemas.microsoft.com/office/drawing/2014/main" id="{1EF3CB42-2616-3612-3125-A7D3034FB3A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47" y="939"/>
                    <a:ext cx="3392" cy="1054"/>
                  </a:xfrm>
                  <a:custGeom>
                    <a:avLst/>
                    <a:gdLst>
                      <a:gd name="T0" fmla="*/ 1336 w 1436"/>
                      <a:gd name="T1" fmla="*/ 439 h 446"/>
                      <a:gd name="T2" fmla="*/ 1272 w 1436"/>
                      <a:gd name="T3" fmla="*/ 412 h 446"/>
                      <a:gd name="T4" fmla="*/ 718 w 1436"/>
                      <a:gd name="T5" fmla="*/ 182 h 446"/>
                      <a:gd name="T6" fmla="*/ 717 w 1436"/>
                      <a:gd name="T7" fmla="*/ 182 h 446"/>
                      <a:gd name="T8" fmla="*/ 164 w 1436"/>
                      <a:gd name="T9" fmla="*/ 411 h 446"/>
                      <a:gd name="T10" fmla="*/ 35 w 1436"/>
                      <a:gd name="T11" fmla="*/ 411 h 446"/>
                      <a:gd name="T12" fmla="*/ 35 w 1436"/>
                      <a:gd name="T13" fmla="*/ 282 h 446"/>
                      <a:gd name="T14" fmla="*/ 717 w 1436"/>
                      <a:gd name="T15" fmla="*/ 0 h 446"/>
                      <a:gd name="T16" fmla="*/ 718 w 1436"/>
                      <a:gd name="T17" fmla="*/ 0 h 446"/>
                      <a:gd name="T18" fmla="*/ 1400 w 1436"/>
                      <a:gd name="T19" fmla="*/ 284 h 446"/>
                      <a:gd name="T20" fmla="*/ 1400 w 1436"/>
                      <a:gd name="T21" fmla="*/ 413 h 446"/>
                      <a:gd name="T22" fmla="*/ 1336 w 1436"/>
                      <a:gd name="T23" fmla="*/ 439 h 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436" h="446">
                        <a:moveTo>
                          <a:pt x="1336" y="439"/>
                        </a:moveTo>
                        <a:cubicBezTo>
                          <a:pt x="1313" y="439"/>
                          <a:pt x="1290" y="430"/>
                          <a:pt x="1272" y="412"/>
                        </a:cubicBezTo>
                        <a:cubicBezTo>
                          <a:pt x="1124" y="264"/>
                          <a:pt x="927" y="182"/>
                          <a:pt x="718" y="182"/>
                        </a:cubicBezTo>
                        <a:cubicBezTo>
                          <a:pt x="718" y="182"/>
                          <a:pt x="717" y="182"/>
                          <a:pt x="717" y="182"/>
                        </a:cubicBezTo>
                        <a:cubicBezTo>
                          <a:pt x="508" y="182"/>
                          <a:pt x="312" y="263"/>
                          <a:pt x="164" y="411"/>
                        </a:cubicBezTo>
                        <a:cubicBezTo>
                          <a:pt x="128" y="446"/>
                          <a:pt x="71" y="446"/>
                          <a:pt x="35" y="411"/>
                        </a:cubicBezTo>
                        <a:cubicBezTo>
                          <a:pt x="0" y="375"/>
                          <a:pt x="0" y="318"/>
                          <a:pt x="35" y="282"/>
                        </a:cubicBezTo>
                        <a:cubicBezTo>
                          <a:pt x="218" y="101"/>
                          <a:pt x="460" y="0"/>
                          <a:pt x="717" y="0"/>
                        </a:cubicBezTo>
                        <a:cubicBezTo>
                          <a:pt x="717" y="0"/>
                          <a:pt x="718" y="0"/>
                          <a:pt x="718" y="0"/>
                        </a:cubicBezTo>
                        <a:cubicBezTo>
                          <a:pt x="976" y="1"/>
                          <a:pt x="1218" y="102"/>
                          <a:pt x="1400" y="284"/>
                        </a:cubicBezTo>
                        <a:cubicBezTo>
                          <a:pt x="1436" y="320"/>
                          <a:pt x="1436" y="377"/>
                          <a:pt x="1400" y="413"/>
                        </a:cubicBezTo>
                        <a:cubicBezTo>
                          <a:pt x="1383" y="430"/>
                          <a:pt x="1359" y="439"/>
                          <a:pt x="1336" y="4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/>
                  </a:p>
                </p:txBody>
              </p:sp>
              <p:sp>
                <p:nvSpPr>
                  <p:cNvPr id="124" name="Oval 18">
                    <a:extLst>
                      <a:ext uri="{FF2B5EF4-FFF2-40B4-BE49-F238E27FC236}">
                        <a16:creationId xmlns:a16="http://schemas.microsoft.com/office/drawing/2014/main" id="{28390E0A-3C22-B16E-2EC4-FBEB2446337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537" y="2969"/>
                    <a:ext cx="411" cy="411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/>
                  </a:p>
                </p:txBody>
              </p:sp>
            </p:grpSp>
          </p:grpSp>
        </p:grpSp>
        <p:grpSp>
          <p:nvGrpSpPr>
            <p:cNvPr id="44" name="Group 2073">
              <a:extLst>
                <a:ext uri="{FF2B5EF4-FFF2-40B4-BE49-F238E27FC236}">
                  <a16:creationId xmlns:a16="http://schemas.microsoft.com/office/drawing/2014/main" id="{F16F41C9-1CE4-F413-436C-CA41DB3A12CB}"/>
                </a:ext>
              </a:extLst>
            </p:cNvPr>
            <p:cNvGrpSpPr/>
            <p:nvPr/>
          </p:nvGrpSpPr>
          <p:grpSpPr>
            <a:xfrm>
              <a:off x="10051979" y="4992708"/>
              <a:ext cx="1024485" cy="408498"/>
              <a:chOff x="7710704" y="4073595"/>
              <a:chExt cx="1622488" cy="663359"/>
            </a:xfrm>
          </p:grpSpPr>
          <p:cxnSp>
            <p:nvCxnSpPr>
              <p:cNvPr id="107" name="Straight Connector 113">
                <a:extLst>
                  <a:ext uri="{FF2B5EF4-FFF2-40B4-BE49-F238E27FC236}">
                    <a16:creationId xmlns:a16="http://schemas.microsoft.com/office/drawing/2014/main" id="{A8399E54-4C01-7FE3-83B9-459F74804E87}"/>
                  </a:ext>
                </a:extLst>
              </p:cNvPr>
              <p:cNvCxnSpPr/>
              <p:nvPr/>
            </p:nvCxnSpPr>
            <p:spPr>
              <a:xfrm>
                <a:off x="8688905" y="4412205"/>
                <a:ext cx="644287" cy="0"/>
              </a:xfrm>
              <a:prstGeom prst="line">
                <a:avLst/>
              </a:prstGeom>
              <a:noFill/>
              <a:ln w="25400" cap="rnd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8" name="Straight Connector 114">
                <a:extLst>
                  <a:ext uri="{FF2B5EF4-FFF2-40B4-BE49-F238E27FC236}">
                    <a16:creationId xmlns:a16="http://schemas.microsoft.com/office/drawing/2014/main" id="{77F1192E-0894-94E9-EE1D-DC0AF4D74CF0}"/>
                  </a:ext>
                </a:extLst>
              </p:cNvPr>
              <p:cNvCxnSpPr/>
              <p:nvPr/>
            </p:nvCxnSpPr>
            <p:spPr>
              <a:xfrm>
                <a:off x="7710704" y="4436839"/>
                <a:ext cx="374904" cy="0"/>
              </a:xfrm>
              <a:prstGeom prst="line">
                <a:avLst/>
              </a:prstGeom>
              <a:ln w="38100">
                <a:solidFill>
                  <a:srgbClr val="62448E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9" name="Group 724">
                <a:extLst>
                  <a:ext uri="{FF2B5EF4-FFF2-40B4-BE49-F238E27FC236}">
                    <a16:creationId xmlns:a16="http://schemas.microsoft.com/office/drawing/2014/main" id="{921C256E-DA13-7F8F-7436-E52A20ABFA47}"/>
                  </a:ext>
                </a:extLst>
              </p:cNvPr>
              <p:cNvGrpSpPr/>
              <p:nvPr/>
            </p:nvGrpSpPr>
            <p:grpSpPr>
              <a:xfrm>
                <a:off x="8073038" y="4073595"/>
                <a:ext cx="663359" cy="663359"/>
                <a:chOff x="2838255" y="3113965"/>
                <a:chExt cx="663359" cy="663359"/>
              </a:xfrm>
            </p:grpSpPr>
            <p:sp>
              <p:nvSpPr>
                <p:cNvPr id="110" name="Oval 116">
                  <a:extLst>
                    <a:ext uri="{FF2B5EF4-FFF2-40B4-BE49-F238E27FC236}">
                      <a16:creationId xmlns:a16="http://schemas.microsoft.com/office/drawing/2014/main" id="{9CEF1F8B-14AA-A1BD-3885-7ED15B6ED6F1}"/>
                    </a:ext>
                  </a:extLst>
                </p:cNvPr>
                <p:cNvSpPr/>
                <p:nvPr/>
              </p:nvSpPr>
              <p:spPr>
                <a:xfrm>
                  <a:off x="2838255" y="3113965"/>
                  <a:ext cx="663359" cy="663359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ts val="85"/>
                    </a:spcBef>
                  </a:pPr>
                  <a:endParaRPr lang="en-US" sz="1100" cap="all" dirty="0">
                    <a:solidFill>
                      <a:srgbClr val="FFFFFF"/>
                    </a:solidFill>
                    <a:latin typeface="Trebuchet MS" panose="020B0603020202020204" pitchFamily="34" charset="0"/>
                  </a:endParaRPr>
                </a:p>
              </p:txBody>
            </p:sp>
            <p:grpSp>
              <p:nvGrpSpPr>
                <p:cNvPr id="111" name="Group 14">
                  <a:extLst>
                    <a:ext uri="{FF2B5EF4-FFF2-40B4-BE49-F238E27FC236}">
                      <a16:creationId xmlns:a16="http://schemas.microsoft.com/office/drawing/2014/main" id="{D21D818F-2093-C7A9-3D43-577AFFBF2A5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rot="16200000">
                  <a:off x="2956892" y="3281882"/>
                  <a:ext cx="412514" cy="296859"/>
                  <a:chOff x="2047" y="939"/>
                  <a:chExt cx="3392" cy="2441"/>
                </a:xfrm>
                <a:solidFill>
                  <a:schemeClr val="bg1"/>
                </a:solidFill>
              </p:grpSpPr>
              <p:sp>
                <p:nvSpPr>
                  <p:cNvPr id="112" name="Freeform 15">
                    <a:extLst>
                      <a:ext uri="{FF2B5EF4-FFF2-40B4-BE49-F238E27FC236}">
                        <a16:creationId xmlns:a16="http://schemas.microsoft.com/office/drawing/2014/main" id="{9A6D68F7-90F2-37E8-F65A-CB83E90A582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77" y="2128"/>
                    <a:ext cx="1527" cy="760"/>
                  </a:xfrm>
                  <a:custGeom>
                    <a:avLst/>
                    <a:gdLst>
                      <a:gd name="T0" fmla="*/ 546 w 646"/>
                      <a:gd name="T1" fmla="*/ 314 h 322"/>
                      <a:gd name="T2" fmla="*/ 482 w 646"/>
                      <a:gd name="T3" fmla="*/ 288 h 322"/>
                      <a:gd name="T4" fmla="*/ 164 w 646"/>
                      <a:gd name="T5" fmla="*/ 287 h 322"/>
                      <a:gd name="T6" fmla="*/ 36 w 646"/>
                      <a:gd name="T7" fmla="*/ 287 h 322"/>
                      <a:gd name="T8" fmla="*/ 36 w 646"/>
                      <a:gd name="T9" fmla="*/ 159 h 322"/>
                      <a:gd name="T10" fmla="*/ 611 w 646"/>
                      <a:gd name="T11" fmla="*/ 159 h 322"/>
                      <a:gd name="T12" fmla="*/ 610 w 646"/>
                      <a:gd name="T13" fmla="*/ 288 h 322"/>
                      <a:gd name="T14" fmla="*/ 546 w 646"/>
                      <a:gd name="T15" fmla="*/ 314 h 3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46" h="322">
                        <a:moveTo>
                          <a:pt x="546" y="314"/>
                        </a:moveTo>
                        <a:cubicBezTo>
                          <a:pt x="523" y="314"/>
                          <a:pt x="500" y="305"/>
                          <a:pt x="482" y="288"/>
                        </a:cubicBezTo>
                        <a:cubicBezTo>
                          <a:pt x="395" y="200"/>
                          <a:pt x="252" y="200"/>
                          <a:pt x="164" y="287"/>
                        </a:cubicBezTo>
                        <a:cubicBezTo>
                          <a:pt x="129" y="322"/>
                          <a:pt x="71" y="322"/>
                          <a:pt x="36" y="287"/>
                        </a:cubicBezTo>
                        <a:cubicBezTo>
                          <a:pt x="0" y="251"/>
                          <a:pt x="1" y="194"/>
                          <a:pt x="36" y="159"/>
                        </a:cubicBezTo>
                        <a:cubicBezTo>
                          <a:pt x="195" y="0"/>
                          <a:pt x="452" y="1"/>
                          <a:pt x="611" y="159"/>
                        </a:cubicBezTo>
                        <a:cubicBezTo>
                          <a:pt x="646" y="195"/>
                          <a:pt x="646" y="252"/>
                          <a:pt x="610" y="288"/>
                        </a:cubicBezTo>
                        <a:cubicBezTo>
                          <a:pt x="593" y="305"/>
                          <a:pt x="569" y="314"/>
                          <a:pt x="546" y="3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/>
                  </a:p>
                </p:txBody>
              </p:sp>
              <p:sp>
                <p:nvSpPr>
                  <p:cNvPr id="113" name="Freeform 16">
                    <a:extLst>
                      <a:ext uri="{FF2B5EF4-FFF2-40B4-BE49-F238E27FC236}">
                        <a16:creationId xmlns:a16="http://schemas.microsoft.com/office/drawing/2014/main" id="{FAD562FB-95B8-6999-9171-FB91822C411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33" y="1589"/>
                    <a:ext cx="2417" cy="853"/>
                  </a:xfrm>
                  <a:custGeom>
                    <a:avLst/>
                    <a:gdLst>
                      <a:gd name="T0" fmla="*/ 924 w 1023"/>
                      <a:gd name="T1" fmla="*/ 353 h 361"/>
                      <a:gd name="T2" fmla="*/ 859 w 1023"/>
                      <a:gd name="T3" fmla="*/ 327 h 361"/>
                      <a:gd name="T4" fmla="*/ 512 w 1023"/>
                      <a:gd name="T5" fmla="*/ 182 h 361"/>
                      <a:gd name="T6" fmla="*/ 511 w 1023"/>
                      <a:gd name="T7" fmla="*/ 182 h 361"/>
                      <a:gd name="T8" fmla="*/ 163 w 1023"/>
                      <a:gd name="T9" fmla="*/ 326 h 361"/>
                      <a:gd name="T10" fmla="*/ 35 w 1023"/>
                      <a:gd name="T11" fmla="*/ 326 h 361"/>
                      <a:gd name="T12" fmla="*/ 35 w 1023"/>
                      <a:gd name="T13" fmla="*/ 197 h 361"/>
                      <a:gd name="T14" fmla="*/ 511 w 1023"/>
                      <a:gd name="T15" fmla="*/ 0 h 361"/>
                      <a:gd name="T16" fmla="*/ 512 w 1023"/>
                      <a:gd name="T17" fmla="*/ 0 h 361"/>
                      <a:gd name="T18" fmla="*/ 988 w 1023"/>
                      <a:gd name="T19" fmla="*/ 198 h 361"/>
                      <a:gd name="T20" fmla="*/ 988 w 1023"/>
                      <a:gd name="T21" fmla="*/ 327 h 361"/>
                      <a:gd name="T22" fmla="*/ 924 w 1023"/>
                      <a:gd name="T23" fmla="*/ 353 h 3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023" h="361">
                        <a:moveTo>
                          <a:pt x="924" y="353"/>
                        </a:moveTo>
                        <a:cubicBezTo>
                          <a:pt x="900" y="353"/>
                          <a:pt x="877" y="344"/>
                          <a:pt x="859" y="327"/>
                        </a:cubicBezTo>
                        <a:cubicBezTo>
                          <a:pt x="767" y="234"/>
                          <a:pt x="643" y="182"/>
                          <a:pt x="512" y="182"/>
                        </a:cubicBezTo>
                        <a:cubicBezTo>
                          <a:pt x="511" y="182"/>
                          <a:pt x="511" y="182"/>
                          <a:pt x="511" y="182"/>
                        </a:cubicBezTo>
                        <a:cubicBezTo>
                          <a:pt x="380" y="182"/>
                          <a:pt x="256" y="233"/>
                          <a:pt x="163" y="326"/>
                        </a:cubicBezTo>
                        <a:cubicBezTo>
                          <a:pt x="128" y="361"/>
                          <a:pt x="70" y="361"/>
                          <a:pt x="35" y="326"/>
                        </a:cubicBezTo>
                        <a:cubicBezTo>
                          <a:pt x="0" y="290"/>
                          <a:pt x="0" y="233"/>
                          <a:pt x="35" y="197"/>
                        </a:cubicBezTo>
                        <a:cubicBezTo>
                          <a:pt x="162" y="70"/>
                          <a:pt x="331" y="0"/>
                          <a:pt x="511" y="0"/>
                        </a:cubicBezTo>
                        <a:cubicBezTo>
                          <a:pt x="511" y="0"/>
                          <a:pt x="512" y="0"/>
                          <a:pt x="512" y="0"/>
                        </a:cubicBezTo>
                        <a:cubicBezTo>
                          <a:pt x="692" y="1"/>
                          <a:pt x="861" y="71"/>
                          <a:pt x="988" y="198"/>
                        </a:cubicBezTo>
                        <a:cubicBezTo>
                          <a:pt x="1023" y="234"/>
                          <a:pt x="1023" y="291"/>
                          <a:pt x="988" y="327"/>
                        </a:cubicBezTo>
                        <a:cubicBezTo>
                          <a:pt x="970" y="344"/>
                          <a:pt x="947" y="353"/>
                          <a:pt x="924" y="35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/>
                  </a:p>
                </p:txBody>
              </p:sp>
              <p:sp>
                <p:nvSpPr>
                  <p:cNvPr id="114" name="Freeform 17">
                    <a:extLst>
                      <a:ext uri="{FF2B5EF4-FFF2-40B4-BE49-F238E27FC236}">
                        <a16:creationId xmlns:a16="http://schemas.microsoft.com/office/drawing/2014/main" id="{1436DA18-3B2D-B358-3EC0-F4F3F742C53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47" y="939"/>
                    <a:ext cx="3392" cy="1054"/>
                  </a:xfrm>
                  <a:custGeom>
                    <a:avLst/>
                    <a:gdLst>
                      <a:gd name="T0" fmla="*/ 1336 w 1436"/>
                      <a:gd name="T1" fmla="*/ 439 h 446"/>
                      <a:gd name="T2" fmla="*/ 1272 w 1436"/>
                      <a:gd name="T3" fmla="*/ 412 h 446"/>
                      <a:gd name="T4" fmla="*/ 718 w 1436"/>
                      <a:gd name="T5" fmla="*/ 182 h 446"/>
                      <a:gd name="T6" fmla="*/ 717 w 1436"/>
                      <a:gd name="T7" fmla="*/ 182 h 446"/>
                      <a:gd name="T8" fmla="*/ 164 w 1436"/>
                      <a:gd name="T9" fmla="*/ 411 h 446"/>
                      <a:gd name="T10" fmla="*/ 35 w 1436"/>
                      <a:gd name="T11" fmla="*/ 411 h 446"/>
                      <a:gd name="T12" fmla="*/ 35 w 1436"/>
                      <a:gd name="T13" fmla="*/ 282 h 446"/>
                      <a:gd name="T14" fmla="*/ 717 w 1436"/>
                      <a:gd name="T15" fmla="*/ 0 h 446"/>
                      <a:gd name="T16" fmla="*/ 718 w 1436"/>
                      <a:gd name="T17" fmla="*/ 0 h 446"/>
                      <a:gd name="T18" fmla="*/ 1400 w 1436"/>
                      <a:gd name="T19" fmla="*/ 284 h 446"/>
                      <a:gd name="T20" fmla="*/ 1400 w 1436"/>
                      <a:gd name="T21" fmla="*/ 413 h 446"/>
                      <a:gd name="T22" fmla="*/ 1336 w 1436"/>
                      <a:gd name="T23" fmla="*/ 439 h 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436" h="446">
                        <a:moveTo>
                          <a:pt x="1336" y="439"/>
                        </a:moveTo>
                        <a:cubicBezTo>
                          <a:pt x="1313" y="439"/>
                          <a:pt x="1290" y="430"/>
                          <a:pt x="1272" y="412"/>
                        </a:cubicBezTo>
                        <a:cubicBezTo>
                          <a:pt x="1124" y="264"/>
                          <a:pt x="927" y="182"/>
                          <a:pt x="718" y="182"/>
                        </a:cubicBezTo>
                        <a:cubicBezTo>
                          <a:pt x="718" y="182"/>
                          <a:pt x="717" y="182"/>
                          <a:pt x="717" y="182"/>
                        </a:cubicBezTo>
                        <a:cubicBezTo>
                          <a:pt x="508" y="182"/>
                          <a:pt x="312" y="263"/>
                          <a:pt x="164" y="411"/>
                        </a:cubicBezTo>
                        <a:cubicBezTo>
                          <a:pt x="128" y="446"/>
                          <a:pt x="71" y="446"/>
                          <a:pt x="35" y="411"/>
                        </a:cubicBezTo>
                        <a:cubicBezTo>
                          <a:pt x="0" y="375"/>
                          <a:pt x="0" y="318"/>
                          <a:pt x="35" y="282"/>
                        </a:cubicBezTo>
                        <a:cubicBezTo>
                          <a:pt x="218" y="101"/>
                          <a:pt x="460" y="0"/>
                          <a:pt x="717" y="0"/>
                        </a:cubicBezTo>
                        <a:cubicBezTo>
                          <a:pt x="717" y="0"/>
                          <a:pt x="718" y="0"/>
                          <a:pt x="718" y="0"/>
                        </a:cubicBezTo>
                        <a:cubicBezTo>
                          <a:pt x="976" y="1"/>
                          <a:pt x="1218" y="102"/>
                          <a:pt x="1400" y="284"/>
                        </a:cubicBezTo>
                        <a:cubicBezTo>
                          <a:pt x="1436" y="320"/>
                          <a:pt x="1436" y="377"/>
                          <a:pt x="1400" y="413"/>
                        </a:cubicBezTo>
                        <a:cubicBezTo>
                          <a:pt x="1383" y="430"/>
                          <a:pt x="1359" y="439"/>
                          <a:pt x="1336" y="4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/>
                  </a:p>
                </p:txBody>
              </p:sp>
              <p:sp>
                <p:nvSpPr>
                  <p:cNvPr id="115" name="Oval 18">
                    <a:extLst>
                      <a:ext uri="{FF2B5EF4-FFF2-40B4-BE49-F238E27FC236}">
                        <a16:creationId xmlns:a16="http://schemas.microsoft.com/office/drawing/2014/main" id="{BD5EE160-5FA3-5599-9C35-AED07B33945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537" y="2969"/>
                    <a:ext cx="411" cy="411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/>
                  </a:p>
                </p:txBody>
              </p:sp>
            </p:grpSp>
          </p:grpSp>
        </p:grpSp>
        <p:grpSp>
          <p:nvGrpSpPr>
            <p:cNvPr id="45" name="Group 2072">
              <a:extLst>
                <a:ext uri="{FF2B5EF4-FFF2-40B4-BE49-F238E27FC236}">
                  <a16:creationId xmlns:a16="http://schemas.microsoft.com/office/drawing/2014/main" id="{6E5E9358-5B01-366A-83AC-F6AEFC95BA36}"/>
                </a:ext>
              </a:extLst>
            </p:cNvPr>
            <p:cNvGrpSpPr/>
            <p:nvPr/>
          </p:nvGrpSpPr>
          <p:grpSpPr>
            <a:xfrm>
              <a:off x="10187773" y="4387688"/>
              <a:ext cx="1013706" cy="408498"/>
              <a:chOff x="7978683" y="3091105"/>
              <a:chExt cx="1605419" cy="663359"/>
            </a:xfrm>
          </p:grpSpPr>
          <p:cxnSp>
            <p:nvCxnSpPr>
              <p:cNvPr id="97" name="Straight Connector 103">
                <a:extLst>
                  <a:ext uri="{FF2B5EF4-FFF2-40B4-BE49-F238E27FC236}">
                    <a16:creationId xmlns:a16="http://schemas.microsoft.com/office/drawing/2014/main" id="{8B4EF3FB-3756-B76A-2ACB-80518F033D00}"/>
                  </a:ext>
                </a:extLst>
              </p:cNvPr>
              <p:cNvCxnSpPr/>
              <p:nvPr/>
            </p:nvCxnSpPr>
            <p:spPr>
              <a:xfrm>
                <a:off x="8939815" y="3429000"/>
                <a:ext cx="644287" cy="0"/>
              </a:xfrm>
              <a:prstGeom prst="line">
                <a:avLst/>
              </a:prstGeom>
              <a:noFill/>
              <a:ln w="25400" cap="rnd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8" name="Straight Connector 104">
                <a:extLst>
                  <a:ext uri="{FF2B5EF4-FFF2-40B4-BE49-F238E27FC236}">
                    <a16:creationId xmlns:a16="http://schemas.microsoft.com/office/drawing/2014/main" id="{490EE041-DDA0-6621-EC91-3D95A682E8D0}"/>
                  </a:ext>
                </a:extLst>
              </p:cNvPr>
              <p:cNvCxnSpPr/>
              <p:nvPr/>
            </p:nvCxnSpPr>
            <p:spPr>
              <a:xfrm>
                <a:off x="7978683" y="3429001"/>
                <a:ext cx="356616" cy="0"/>
              </a:xfrm>
              <a:prstGeom prst="line">
                <a:avLst/>
              </a:prstGeom>
              <a:ln w="38100">
                <a:solidFill>
                  <a:srgbClr val="62448E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9" name="Group 731">
                <a:extLst>
                  <a:ext uri="{FF2B5EF4-FFF2-40B4-BE49-F238E27FC236}">
                    <a16:creationId xmlns:a16="http://schemas.microsoft.com/office/drawing/2014/main" id="{592853EE-52FA-A7E4-79A5-BD739D22F160}"/>
                  </a:ext>
                </a:extLst>
              </p:cNvPr>
              <p:cNvGrpSpPr/>
              <p:nvPr/>
            </p:nvGrpSpPr>
            <p:grpSpPr>
              <a:xfrm>
                <a:off x="8328865" y="3091105"/>
                <a:ext cx="663359" cy="663359"/>
                <a:chOff x="3293427" y="1926799"/>
                <a:chExt cx="663359" cy="663359"/>
              </a:xfrm>
            </p:grpSpPr>
            <p:sp>
              <p:nvSpPr>
                <p:cNvPr id="100" name="Oval 106">
                  <a:extLst>
                    <a:ext uri="{FF2B5EF4-FFF2-40B4-BE49-F238E27FC236}">
                      <a16:creationId xmlns:a16="http://schemas.microsoft.com/office/drawing/2014/main" id="{E96FC6C6-3188-8391-037B-ECDC0B51D607}"/>
                    </a:ext>
                  </a:extLst>
                </p:cNvPr>
                <p:cNvSpPr/>
                <p:nvPr/>
              </p:nvSpPr>
              <p:spPr>
                <a:xfrm>
                  <a:off x="3293427" y="1926799"/>
                  <a:ext cx="663359" cy="663359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ts val="85"/>
                    </a:spcBef>
                  </a:pPr>
                  <a:endParaRPr lang="en-US" sz="1100" cap="all" dirty="0">
                    <a:solidFill>
                      <a:srgbClr val="FFFFFF"/>
                    </a:solidFill>
                    <a:latin typeface="Trebuchet MS" panose="020B0603020202020204" pitchFamily="34" charset="0"/>
                  </a:endParaRPr>
                </a:p>
              </p:txBody>
            </p:sp>
            <p:grpSp>
              <p:nvGrpSpPr>
                <p:cNvPr id="101" name="Group 5">
                  <a:extLst>
                    <a:ext uri="{FF2B5EF4-FFF2-40B4-BE49-F238E27FC236}">
                      <a16:creationId xmlns:a16="http://schemas.microsoft.com/office/drawing/2014/main" id="{98121A5D-D255-058F-99D2-E19D8BA20DE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62118" y="2012044"/>
                  <a:ext cx="230868" cy="489453"/>
                  <a:chOff x="2922" y="526"/>
                  <a:chExt cx="1541" cy="3267"/>
                </a:xfrm>
                <a:solidFill>
                  <a:schemeClr val="bg1"/>
                </a:solidFill>
              </p:grpSpPr>
              <p:sp>
                <p:nvSpPr>
                  <p:cNvPr id="102" name="Freeform 6">
                    <a:extLst>
                      <a:ext uri="{FF2B5EF4-FFF2-40B4-BE49-F238E27FC236}">
                        <a16:creationId xmlns:a16="http://schemas.microsoft.com/office/drawing/2014/main" id="{026B51FB-1450-BF91-046D-E3D354A3F91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35" y="687"/>
                    <a:ext cx="428" cy="3106"/>
                  </a:xfrm>
                  <a:custGeom>
                    <a:avLst/>
                    <a:gdLst>
                      <a:gd name="T0" fmla="*/ 93 w 181"/>
                      <a:gd name="T1" fmla="*/ 0 h 1315"/>
                      <a:gd name="T2" fmla="*/ 0 w 181"/>
                      <a:gd name="T3" fmla="*/ 63 h 1315"/>
                      <a:gd name="T4" fmla="*/ 0 w 181"/>
                      <a:gd name="T5" fmla="*/ 110 h 1315"/>
                      <a:gd name="T6" fmla="*/ 30 w 181"/>
                      <a:gd name="T7" fmla="*/ 106 h 1315"/>
                      <a:gd name="T8" fmla="*/ 161 w 181"/>
                      <a:gd name="T9" fmla="*/ 237 h 1315"/>
                      <a:gd name="T10" fmla="*/ 30 w 181"/>
                      <a:gd name="T11" fmla="*/ 368 h 1315"/>
                      <a:gd name="T12" fmla="*/ 0 w 181"/>
                      <a:gd name="T13" fmla="*/ 364 h 1315"/>
                      <a:gd name="T14" fmla="*/ 0 w 181"/>
                      <a:gd name="T15" fmla="*/ 1263 h 1315"/>
                      <a:gd name="T16" fmla="*/ 87 w 181"/>
                      <a:gd name="T17" fmla="*/ 1313 h 1315"/>
                      <a:gd name="T18" fmla="*/ 181 w 181"/>
                      <a:gd name="T19" fmla="*/ 1261 h 1315"/>
                      <a:gd name="T20" fmla="*/ 181 w 181"/>
                      <a:gd name="T21" fmla="*/ 63 h 1315"/>
                      <a:gd name="T22" fmla="*/ 93 w 181"/>
                      <a:gd name="T23" fmla="*/ 0 h 13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81" h="1315">
                        <a:moveTo>
                          <a:pt x="93" y="0"/>
                        </a:moveTo>
                        <a:cubicBezTo>
                          <a:pt x="4" y="0"/>
                          <a:pt x="0" y="63"/>
                          <a:pt x="0" y="63"/>
                        </a:cubicBezTo>
                        <a:cubicBezTo>
                          <a:pt x="0" y="110"/>
                          <a:pt x="0" y="110"/>
                          <a:pt x="0" y="110"/>
                        </a:cubicBezTo>
                        <a:cubicBezTo>
                          <a:pt x="10" y="108"/>
                          <a:pt x="20" y="106"/>
                          <a:pt x="30" y="106"/>
                        </a:cubicBezTo>
                        <a:cubicBezTo>
                          <a:pt x="102" y="106"/>
                          <a:pt x="161" y="165"/>
                          <a:pt x="161" y="237"/>
                        </a:cubicBezTo>
                        <a:cubicBezTo>
                          <a:pt x="161" y="309"/>
                          <a:pt x="102" y="368"/>
                          <a:pt x="30" y="368"/>
                        </a:cubicBezTo>
                        <a:cubicBezTo>
                          <a:pt x="20" y="368"/>
                          <a:pt x="10" y="366"/>
                          <a:pt x="0" y="364"/>
                        </a:cubicBezTo>
                        <a:cubicBezTo>
                          <a:pt x="0" y="1263"/>
                          <a:pt x="0" y="1263"/>
                          <a:pt x="0" y="1263"/>
                        </a:cubicBezTo>
                        <a:cubicBezTo>
                          <a:pt x="0" y="1263"/>
                          <a:pt x="4" y="1313"/>
                          <a:pt x="87" y="1313"/>
                        </a:cubicBezTo>
                        <a:cubicBezTo>
                          <a:pt x="87" y="1313"/>
                          <a:pt x="181" y="1315"/>
                          <a:pt x="181" y="1261"/>
                        </a:cubicBezTo>
                        <a:cubicBezTo>
                          <a:pt x="181" y="63"/>
                          <a:pt x="181" y="63"/>
                          <a:pt x="181" y="63"/>
                        </a:cubicBezTo>
                        <a:cubicBezTo>
                          <a:pt x="181" y="4"/>
                          <a:pt x="93" y="0"/>
                          <a:pt x="9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/>
                  </a:p>
                </p:txBody>
              </p:sp>
              <p:sp>
                <p:nvSpPr>
                  <p:cNvPr id="103" name="Freeform 7">
                    <a:extLst>
                      <a:ext uri="{FF2B5EF4-FFF2-40B4-BE49-F238E27FC236}">
                        <a16:creationId xmlns:a16="http://schemas.microsoft.com/office/drawing/2014/main" id="{47788568-78A3-604C-D58B-8390B473483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62" y="1102"/>
                    <a:ext cx="286" cy="286"/>
                  </a:xfrm>
                  <a:custGeom>
                    <a:avLst/>
                    <a:gdLst>
                      <a:gd name="T0" fmla="*/ 103 w 121"/>
                      <a:gd name="T1" fmla="*/ 95 h 121"/>
                      <a:gd name="T2" fmla="*/ 95 w 121"/>
                      <a:gd name="T3" fmla="*/ 19 h 121"/>
                      <a:gd name="T4" fmla="*/ 19 w 121"/>
                      <a:gd name="T5" fmla="*/ 27 h 121"/>
                      <a:gd name="T6" fmla="*/ 27 w 121"/>
                      <a:gd name="T7" fmla="*/ 103 h 121"/>
                      <a:gd name="T8" fmla="*/ 103 w 121"/>
                      <a:gd name="T9" fmla="*/ 95 h 1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1" h="121">
                        <a:moveTo>
                          <a:pt x="103" y="95"/>
                        </a:moveTo>
                        <a:cubicBezTo>
                          <a:pt x="121" y="72"/>
                          <a:pt x="118" y="38"/>
                          <a:pt x="95" y="19"/>
                        </a:cubicBezTo>
                        <a:cubicBezTo>
                          <a:pt x="72" y="0"/>
                          <a:pt x="38" y="4"/>
                          <a:pt x="19" y="27"/>
                        </a:cubicBezTo>
                        <a:cubicBezTo>
                          <a:pt x="0" y="50"/>
                          <a:pt x="4" y="84"/>
                          <a:pt x="27" y="103"/>
                        </a:cubicBezTo>
                        <a:cubicBezTo>
                          <a:pt x="50" y="121"/>
                          <a:pt x="84" y="118"/>
                          <a:pt x="103" y="9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/>
                  </a:p>
                </p:txBody>
              </p:sp>
              <p:sp>
                <p:nvSpPr>
                  <p:cNvPr id="104" name="Freeform 8">
                    <a:extLst>
                      <a:ext uri="{FF2B5EF4-FFF2-40B4-BE49-F238E27FC236}">
                        <a16:creationId xmlns:a16="http://schemas.microsoft.com/office/drawing/2014/main" id="{AA80901D-4F65-06F4-8442-AB1EAAD437C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22" y="526"/>
                    <a:ext cx="480" cy="1481"/>
                  </a:xfrm>
                  <a:custGeom>
                    <a:avLst/>
                    <a:gdLst>
                      <a:gd name="T0" fmla="*/ 196 w 203"/>
                      <a:gd name="T1" fmla="*/ 34 h 627"/>
                      <a:gd name="T2" fmla="*/ 196 w 203"/>
                      <a:gd name="T3" fmla="*/ 593 h 627"/>
                      <a:gd name="T4" fmla="*/ 196 w 203"/>
                      <a:gd name="T5" fmla="*/ 593 h 627"/>
                      <a:gd name="T6" fmla="*/ 196 w 203"/>
                      <a:gd name="T7" fmla="*/ 620 h 627"/>
                      <a:gd name="T8" fmla="*/ 196 w 203"/>
                      <a:gd name="T9" fmla="*/ 620 h 627"/>
                      <a:gd name="T10" fmla="*/ 169 w 203"/>
                      <a:gd name="T11" fmla="*/ 620 h 627"/>
                      <a:gd name="T12" fmla="*/ 169 w 203"/>
                      <a:gd name="T13" fmla="*/ 620 h 627"/>
                      <a:gd name="T14" fmla="*/ 169 w 203"/>
                      <a:gd name="T15" fmla="*/ 8 h 627"/>
                      <a:gd name="T16" fmla="*/ 169 w 203"/>
                      <a:gd name="T17" fmla="*/ 8 h 627"/>
                      <a:gd name="T18" fmla="*/ 196 w 203"/>
                      <a:gd name="T19" fmla="*/ 8 h 627"/>
                      <a:gd name="T20" fmla="*/ 196 w 203"/>
                      <a:gd name="T21" fmla="*/ 8 h 627"/>
                      <a:gd name="T22" fmla="*/ 196 w 203"/>
                      <a:gd name="T23" fmla="*/ 34 h 6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3" h="627">
                        <a:moveTo>
                          <a:pt x="196" y="34"/>
                        </a:moveTo>
                        <a:cubicBezTo>
                          <a:pt x="41" y="189"/>
                          <a:pt x="41" y="439"/>
                          <a:pt x="196" y="593"/>
                        </a:cubicBezTo>
                        <a:cubicBezTo>
                          <a:pt x="196" y="593"/>
                          <a:pt x="196" y="593"/>
                          <a:pt x="196" y="593"/>
                        </a:cubicBezTo>
                        <a:cubicBezTo>
                          <a:pt x="203" y="601"/>
                          <a:pt x="203" y="613"/>
                          <a:pt x="196" y="620"/>
                        </a:cubicBezTo>
                        <a:cubicBezTo>
                          <a:pt x="196" y="620"/>
                          <a:pt x="196" y="620"/>
                          <a:pt x="196" y="620"/>
                        </a:cubicBezTo>
                        <a:cubicBezTo>
                          <a:pt x="188" y="627"/>
                          <a:pt x="176" y="627"/>
                          <a:pt x="169" y="620"/>
                        </a:cubicBezTo>
                        <a:cubicBezTo>
                          <a:pt x="169" y="620"/>
                          <a:pt x="169" y="620"/>
                          <a:pt x="169" y="620"/>
                        </a:cubicBezTo>
                        <a:cubicBezTo>
                          <a:pt x="0" y="451"/>
                          <a:pt x="0" y="177"/>
                          <a:pt x="169" y="8"/>
                        </a:cubicBezTo>
                        <a:cubicBezTo>
                          <a:pt x="169" y="8"/>
                          <a:pt x="169" y="8"/>
                          <a:pt x="169" y="8"/>
                        </a:cubicBezTo>
                        <a:cubicBezTo>
                          <a:pt x="176" y="0"/>
                          <a:pt x="188" y="0"/>
                          <a:pt x="196" y="8"/>
                        </a:cubicBezTo>
                        <a:cubicBezTo>
                          <a:pt x="196" y="8"/>
                          <a:pt x="196" y="8"/>
                          <a:pt x="196" y="8"/>
                        </a:cubicBezTo>
                        <a:cubicBezTo>
                          <a:pt x="203" y="15"/>
                          <a:pt x="203" y="27"/>
                          <a:pt x="196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/>
                  </a:p>
                </p:txBody>
              </p:sp>
              <p:sp>
                <p:nvSpPr>
                  <p:cNvPr id="105" name="Freeform 9">
                    <a:extLst>
                      <a:ext uri="{FF2B5EF4-FFF2-40B4-BE49-F238E27FC236}">
                        <a16:creationId xmlns:a16="http://schemas.microsoft.com/office/drawing/2014/main" id="{071B74B5-ED63-F8CE-7820-4484F408F9B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06" y="710"/>
                    <a:ext cx="378" cy="1115"/>
                  </a:xfrm>
                  <a:custGeom>
                    <a:avLst/>
                    <a:gdLst>
                      <a:gd name="T0" fmla="*/ 153 w 160"/>
                      <a:gd name="T1" fmla="*/ 33 h 472"/>
                      <a:gd name="T2" fmla="*/ 153 w 160"/>
                      <a:gd name="T3" fmla="*/ 438 h 472"/>
                      <a:gd name="T4" fmla="*/ 153 w 160"/>
                      <a:gd name="T5" fmla="*/ 438 h 472"/>
                      <a:gd name="T6" fmla="*/ 153 w 160"/>
                      <a:gd name="T7" fmla="*/ 438 h 472"/>
                      <a:gd name="T8" fmla="*/ 153 w 160"/>
                      <a:gd name="T9" fmla="*/ 464 h 472"/>
                      <a:gd name="T10" fmla="*/ 153 w 160"/>
                      <a:gd name="T11" fmla="*/ 464 h 472"/>
                      <a:gd name="T12" fmla="*/ 126 w 160"/>
                      <a:gd name="T13" fmla="*/ 464 h 472"/>
                      <a:gd name="T14" fmla="*/ 126 w 160"/>
                      <a:gd name="T15" fmla="*/ 464 h 472"/>
                      <a:gd name="T16" fmla="*/ 126 w 160"/>
                      <a:gd name="T17" fmla="*/ 7 h 472"/>
                      <a:gd name="T18" fmla="*/ 126 w 160"/>
                      <a:gd name="T19" fmla="*/ 7 h 472"/>
                      <a:gd name="T20" fmla="*/ 153 w 160"/>
                      <a:gd name="T21" fmla="*/ 7 h 472"/>
                      <a:gd name="T22" fmla="*/ 153 w 160"/>
                      <a:gd name="T23" fmla="*/ 7 h 472"/>
                      <a:gd name="T24" fmla="*/ 153 w 160"/>
                      <a:gd name="T25" fmla="*/ 33 h 4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60" h="472">
                        <a:moveTo>
                          <a:pt x="153" y="33"/>
                        </a:moveTo>
                        <a:cubicBezTo>
                          <a:pt x="41" y="145"/>
                          <a:pt x="41" y="326"/>
                          <a:pt x="153" y="438"/>
                        </a:cubicBezTo>
                        <a:cubicBezTo>
                          <a:pt x="153" y="438"/>
                          <a:pt x="153" y="438"/>
                          <a:pt x="153" y="438"/>
                        </a:cubicBezTo>
                        <a:cubicBezTo>
                          <a:pt x="153" y="438"/>
                          <a:pt x="153" y="438"/>
                          <a:pt x="153" y="438"/>
                        </a:cubicBezTo>
                        <a:cubicBezTo>
                          <a:pt x="160" y="445"/>
                          <a:pt x="160" y="457"/>
                          <a:pt x="153" y="464"/>
                        </a:cubicBezTo>
                        <a:cubicBezTo>
                          <a:pt x="153" y="464"/>
                          <a:pt x="153" y="464"/>
                          <a:pt x="153" y="464"/>
                        </a:cubicBezTo>
                        <a:cubicBezTo>
                          <a:pt x="146" y="472"/>
                          <a:pt x="134" y="472"/>
                          <a:pt x="126" y="464"/>
                        </a:cubicBezTo>
                        <a:cubicBezTo>
                          <a:pt x="126" y="464"/>
                          <a:pt x="126" y="464"/>
                          <a:pt x="126" y="464"/>
                        </a:cubicBezTo>
                        <a:cubicBezTo>
                          <a:pt x="0" y="338"/>
                          <a:pt x="0" y="133"/>
                          <a:pt x="126" y="7"/>
                        </a:cubicBezTo>
                        <a:cubicBezTo>
                          <a:pt x="126" y="7"/>
                          <a:pt x="126" y="7"/>
                          <a:pt x="126" y="7"/>
                        </a:cubicBezTo>
                        <a:cubicBezTo>
                          <a:pt x="134" y="0"/>
                          <a:pt x="146" y="0"/>
                          <a:pt x="153" y="7"/>
                        </a:cubicBezTo>
                        <a:cubicBezTo>
                          <a:pt x="153" y="7"/>
                          <a:pt x="153" y="7"/>
                          <a:pt x="153" y="7"/>
                        </a:cubicBezTo>
                        <a:cubicBezTo>
                          <a:pt x="160" y="14"/>
                          <a:pt x="160" y="26"/>
                          <a:pt x="153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/>
                  </a:p>
                </p:txBody>
              </p:sp>
              <p:sp>
                <p:nvSpPr>
                  <p:cNvPr id="106" name="Freeform 10">
                    <a:extLst>
                      <a:ext uri="{FF2B5EF4-FFF2-40B4-BE49-F238E27FC236}">
                        <a16:creationId xmlns:a16="http://schemas.microsoft.com/office/drawing/2014/main" id="{A490B452-7689-7D97-3645-0F7939F4CED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71" y="880"/>
                    <a:ext cx="283" cy="775"/>
                  </a:xfrm>
                  <a:custGeom>
                    <a:avLst/>
                    <a:gdLst>
                      <a:gd name="T0" fmla="*/ 113 w 120"/>
                      <a:gd name="T1" fmla="*/ 33 h 328"/>
                      <a:gd name="T2" fmla="*/ 113 w 120"/>
                      <a:gd name="T3" fmla="*/ 294 h 328"/>
                      <a:gd name="T4" fmla="*/ 113 w 120"/>
                      <a:gd name="T5" fmla="*/ 294 h 328"/>
                      <a:gd name="T6" fmla="*/ 113 w 120"/>
                      <a:gd name="T7" fmla="*/ 320 h 328"/>
                      <a:gd name="T8" fmla="*/ 113 w 120"/>
                      <a:gd name="T9" fmla="*/ 320 h 328"/>
                      <a:gd name="T10" fmla="*/ 86 w 120"/>
                      <a:gd name="T11" fmla="*/ 321 h 328"/>
                      <a:gd name="T12" fmla="*/ 86 w 120"/>
                      <a:gd name="T13" fmla="*/ 321 h 328"/>
                      <a:gd name="T14" fmla="*/ 86 w 120"/>
                      <a:gd name="T15" fmla="*/ 7 h 328"/>
                      <a:gd name="T16" fmla="*/ 86 w 120"/>
                      <a:gd name="T17" fmla="*/ 7 h 328"/>
                      <a:gd name="T18" fmla="*/ 113 w 120"/>
                      <a:gd name="T19" fmla="*/ 7 h 328"/>
                      <a:gd name="T20" fmla="*/ 113 w 120"/>
                      <a:gd name="T21" fmla="*/ 7 h 328"/>
                      <a:gd name="T22" fmla="*/ 113 w 120"/>
                      <a:gd name="T23" fmla="*/ 33 h 3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20" h="328">
                        <a:moveTo>
                          <a:pt x="113" y="33"/>
                        </a:moveTo>
                        <a:cubicBezTo>
                          <a:pt x="41" y="106"/>
                          <a:pt x="41" y="222"/>
                          <a:pt x="113" y="294"/>
                        </a:cubicBezTo>
                        <a:cubicBezTo>
                          <a:pt x="113" y="294"/>
                          <a:pt x="113" y="294"/>
                          <a:pt x="113" y="294"/>
                        </a:cubicBezTo>
                        <a:cubicBezTo>
                          <a:pt x="120" y="301"/>
                          <a:pt x="120" y="313"/>
                          <a:pt x="113" y="320"/>
                        </a:cubicBezTo>
                        <a:cubicBezTo>
                          <a:pt x="113" y="320"/>
                          <a:pt x="113" y="320"/>
                          <a:pt x="113" y="320"/>
                        </a:cubicBezTo>
                        <a:cubicBezTo>
                          <a:pt x="106" y="328"/>
                          <a:pt x="94" y="328"/>
                          <a:pt x="86" y="321"/>
                        </a:cubicBezTo>
                        <a:cubicBezTo>
                          <a:pt x="86" y="321"/>
                          <a:pt x="86" y="321"/>
                          <a:pt x="86" y="321"/>
                        </a:cubicBezTo>
                        <a:cubicBezTo>
                          <a:pt x="0" y="234"/>
                          <a:pt x="0" y="94"/>
                          <a:pt x="86" y="7"/>
                        </a:cubicBezTo>
                        <a:cubicBezTo>
                          <a:pt x="86" y="7"/>
                          <a:pt x="86" y="7"/>
                          <a:pt x="86" y="7"/>
                        </a:cubicBezTo>
                        <a:cubicBezTo>
                          <a:pt x="94" y="0"/>
                          <a:pt x="106" y="0"/>
                          <a:pt x="113" y="7"/>
                        </a:cubicBezTo>
                        <a:cubicBezTo>
                          <a:pt x="113" y="7"/>
                          <a:pt x="113" y="7"/>
                          <a:pt x="113" y="7"/>
                        </a:cubicBezTo>
                        <a:cubicBezTo>
                          <a:pt x="120" y="14"/>
                          <a:pt x="120" y="26"/>
                          <a:pt x="113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/>
                  </a:p>
                </p:txBody>
              </p:sp>
            </p:grpSp>
          </p:grpSp>
        </p:grpSp>
        <p:grpSp>
          <p:nvGrpSpPr>
            <p:cNvPr id="46" name="Group 424">
              <a:extLst>
                <a:ext uri="{FF2B5EF4-FFF2-40B4-BE49-F238E27FC236}">
                  <a16:creationId xmlns:a16="http://schemas.microsoft.com/office/drawing/2014/main" id="{7D36E7F4-6BBB-03FF-E527-3920DA0B80BF}"/>
                </a:ext>
              </a:extLst>
            </p:cNvPr>
            <p:cNvGrpSpPr>
              <a:grpSpLocks noChangeAspect="1"/>
            </p:cNvGrpSpPr>
            <p:nvPr>
              <p:custDataLst>
                <p:tags r:id="rId2"/>
              </p:custDataLst>
            </p:nvPr>
          </p:nvGrpSpPr>
          <p:grpSpPr>
            <a:xfrm>
              <a:off x="7834062" y="3761702"/>
              <a:ext cx="305864" cy="295265"/>
              <a:chOff x="5136266" y="2629866"/>
              <a:chExt cx="1614667" cy="1598267"/>
            </a:xfrm>
          </p:grpSpPr>
          <p:sp>
            <p:nvSpPr>
              <p:cNvPr id="95" name="grey circle">
                <a:extLst>
                  <a:ext uri="{FF2B5EF4-FFF2-40B4-BE49-F238E27FC236}">
                    <a16:creationId xmlns:a16="http://schemas.microsoft.com/office/drawing/2014/main" id="{19A2DAF2-4BF1-3045-A0EE-7C4DC962E7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6266" y="2629866"/>
                <a:ext cx="1614667" cy="1598267"/>
              </a:xfrm>
              <a:prstGeom prst="ellipse">
                <a:avLst/>
              </a:prstGeom>
              <a:solidFill>
                <a:srgbClr val="6244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>
                  <a:lnSpc>
                    <a:spcPts val="1900"/>
                  </a:lnSpc>
                </a:pPr>
                <a:endParaRPr lang="en-US" sz="1050" b="1" spc="50" dirty="0">
                  <a:solidFill>
                    <a:schemeClr val="bg1"/>
                  </a:solidFill>
                  <a:latin typeface="Trebuchet MS" panose="020B0603020202020204" pitchFamily="34" charset="0"/>
                </a:endParaRPr>
              </a:p>
            </p:txBody>
          </p:sp>
          <p:sp>
            <p:nvSpPr>
              <p:cNvPr id="96" name="Freeform 6">
                <a:extLst>
                  <a:ext uri="{FF2B5EF4-FFF2-40B4-BE49-F238E27FC236}">
                    <a16:creationId xmlns:a16="http://schemas.microsoft.com/office/drawing/2014/main" id="{7F0FE79F-7F68-93A6-4E09-AF8FE4C8FA2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78255" y="2980341"/>
                <a:ext cx="1353312" cy="795528"/>
              </a:xfrm>
              <a:custGeom>
                <a:avLst/>
                <a:gdLst>
                  <a:gd name="T0" fmla="*/ 1174 w 1471"/>
                  <a:gd name="T1" fmla="*/ 328 h 858"/>
                  <a:gd name="T2" fmla="*/ 996 w 1471"/>
                  <a:gd name="T3" fmla="*/ 198 h 858"/>
                  <a:gd name="T4" fmla="*/ 795 w 1471"/>
                  <a:gd name="T5" fmla="*/ 0 h 858"/>
                  <a:gd name="T6" fmla="*/ 612 w 1471"/>
                  <a:gd name="T7" fmla="*/ 117 h 858"/>
                  <a:gd name="T8" fmla="*/ 488 w 1471"/>
                  <a:gd name="T9" fmla="*/ 86 h 858"/>
                  <a:gd name="T10" fmla="*/ 412 w 1471"/>
                  <a:gd name="T11" fmla="*/ 97 h 858"/>
                  <a:gd name="T12" fmla="*/ 432 w 1471"/>
                  <a:gd name="T13" fmla="*/ 155 h 858"/>
                  <a:gd name="T14" fmla="*/ 337 w 1471"/>
                  <a:gd name="T15" fmla="*/ 250 h 858"/>
                  <a:gd name="T16" fmla="*/ 264 w 1471"/>
                  <a:gd name="T17" fmla="*/ 214 h 858"/>
                  <a:gd name="T18" fmla="*/ 227 w 1471"/>
                  <a:gd name="T19" fmla="*/ 346 h 858"/>
                  <a:gd name="T20" fmla="*/ 229 w 1471"/>
                  <a:gd name="T21" fmla="*/ 374 h 858"/>
                  <a:gd name="T22" fmla="*/ 0 w 1471"/>
                  <a:gd name="T23" fmla="*/ 572 h 858"/>
                  <a:gd name="T24" fmla="*/ 356 w 1471"/>
                  <a:gd name="T25" fmla="*/ 785 h 858"/>
                  <a:gd name="T26" fmla="*/ 582 w 1471"/>
                  <a:gd name="T27" fmla="*/ 737 h 858"/>
                  <a:gd name="T28" fmla="*/ 800 w 1471"/>
                  <a:gd name="T29" fmla="*/ 858 h 858"/>
                  <a:gd name="T30" fmla="*/ 1025 w 1471"/>
                  <a:gd name="T31" fmla="*/ 722 h 858"/>
                  <a:gd name="T32" fmla="*/ 1049 w 1471"/>
                  <a:gd name="T33" fmla="*/ 722 h 858"/>
                  <a:gd name="T34" fmla="*/ 1096 w 1471"/>
                  <a:gd name="T35" fmla="*/ 720 h 858"/>
                  <a:gd name="T36" fmla="*/ 1141 w 1471"/>
                  <a:gd name="T37" fmla="*/ 722 h 858"/>
                  <a:gd name="T38" fmla="*/ 1471 w 1471"/>
                  <a:gd name="T39" fmla="*/ 525 h 858"/>
                  <a:gd name="T40" fmla="*/ 1174 w 1471"/>
                  <a:gd name="T41" fmla="*/ 328 h 858"/>
                  <a:gd name="T42" fmla="*/ 337 w 1471"/>
                  <a:gd name="T43" fmla="*/ 191 h 858"/>
                  <a:gd name="T44" fmla="*/ 376 w 1471"/>
                  <a:gd name="T45" fmla="*/ 152 h 858"/>
                  <a:gd name="T46" fmla="*/ 337 w 1471"/>
                  <a:gd name="T47" fmla="*/ 113 h 858"/>
                  <a:gd name="T48" fmla="*/ 298 w 1471"/>
                  <a:gd name="T49" fmla="*/ 152 h 858"/>
                  <a:gd name="T50" fmla="*/ 337 w 1471"/>
                  <a:gd name="T51" fmla="*/ 191 h 8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71" h="858">
                    <a:moveTo>
                      <a:pt x="1174" y="328"/>
                    </a:moveTo>
                    <a:cubicBezTo>
                      <a:pt x="1146" y="255"/>
                      <a:pt x="1077" y="202"/>
                      <a:pt x="996" y="198"/>
                    </a:cubicBezTo>
                    <a:cubicBezTo>
                      <a:pt x="994" y="89"/>
                      <a:pt x="905" y="0"/>
                      <a:pt x="795" y="0"/>
                    </a:cubicBezTo>
                    <a:cubicBezTo>
                      <a:pt x="714" y="0"/>
                      <a:pt x="644" y="48"/>
                      <a:pt x="612" y="117"/>
                    </a:cubicBezTo>
                    <a:cubicBezTo>
                      <a:pt x="575" y="97"/>
                      <a:pt x="533" y="86"/>
                      <a:pt x="488" y="86"/>
                    </a:cubicBezTo>
                    <a:cubicBezTo>
                      <a:pt x="462" y="86"/>
                      <a:pt x="436" y="90"/>
                      <a:pt x="412" y="97"/>
                    </a:cubicBezTo>
                    <a:cubicBezTo>
                      <a:pt x="424" y="113"/>
                      <a:pt x="432" y="133"/>
                      <a:pt x="432" y="155"/>
                    </a:cubicBezTo>
                    <a:cubicBezTo>
                      <a:pt x="432" y="207"/>
                      <a:pt x="390" y="250"/>
                      <a:pt x="337" y="250"/>
                    </a:cubicBezTo>
                    <a:cubicBezTo>
                      <a:pt x="308" y="250"/>
                      <a:pt x="281" y="236"/>
                      <a:pt x="264" y="214"/>
                    </a:cubicBezTo>
                    <a:cubicBezTo>
                      <a:pt x="241" y="253"/>
                      <a:pt x="227" y="298"/>
                      <a:pt x="227" y="346"/>
                    </a:cubicBezTo>
                    <a:cubicBezTo>
                      <a:pt x="227" y="356"/>
                      <a:pt x="228" y="365"/>
                      <a:pt x="229" y="374"/>
                    </a:cubicBezTo>
                    <a:cubicBezTo>
                      <a:pt x="95" y="404"/>
                      <a:pt x="0" y="482"/>
                      <a:pt x="0" y="572"/>
                    </a:cubicBezTo>
                    <a:cubicBezTo>
                      <a:pt x="0" y="690"/>
                      <a:pt x="159" y="785"/>
                      <a:pt x="356" y="785"/>
                    </a:cubicBezTo>
                    <a:cubicBezTo>
                      <a:pt x="442" y="785"/>
                      <a:pt x="521" y="767"/>
                      <a:pt x="582" y="737"/>
                    </a:cubicBezTo>
                    <a:cubicBezTo>
                      <a:pt x="622" y="808"/>
                      <a:pt x="704" y="858"/>
                      <a:pt x="800" y="858"/>
                    </a:cubicBezTo>
                    <a:cubicBezTo>
                      <a:pt x="902" y="858"/>
                      <a:pt x="989" y="801"/>
                      <a:pt x="1025" y="722"/>
                    </a:cubicBezTo>
                    <a:cubicBezTo>
                      <a:pt x="1033" y="722"/>
                      <a:pt x="1041" y="722"/>
                      <a:pt x="1049" y="722"/>
                    </a:cubicBezTo>
                    <a:cubicBezTo>
                      <a:pt x="1065" y="722"/>
                      <a:pt x="1080" y="722"/>
                      <a:pt x="1096" y="720"/>
                    </a:cubicBezTo>
                    <a:cubicBezTo>
                      <a:pt x="1111" y="722"/>
                      <a:pt x="1126" y="722"/>
                      <a:pt x="1141" y="722"/>
                    </a:cubicBezTo>
                    <a:cubicBezTo>
                      <a:pt x="1323" y="722"/>
                      <a:pt x="1471" y="634"/>
                      <a:pt x="1471" y="525"/>
                    </a:cubicBezTo>
                    <a:cubicBezTo>
                      <a:pt x="1471" y="422"/>
                      <a:pt x="1341" y="338"/>
                      <a:pt x="1174" y="328"/>
                    </a:cubicBezTo>
                    <a:close/>
                    <a:moveTo>
                      <a:pt x="337" y="191"/>
                    </a:moveTo>
                    <a:cubicBezTo>
                      <a:pt x="359" y="191"/>
                      <a:pt x="376" y="173"/>
                      <a:pt x="376" y="152"/>
                    </a:cubicBezTo>
                    <a:cubicBezTo>
                      <a:pt x="376" y="131"/>
                      <a:pt x="359" y="113"/>
                      <a:pt x="337" y="113"/>
                    </a:cubicBezTo>
                    <a:cubicBezTo>
                      <a:pt x="316" y="113"/>
                      <a:pt x="298" y="131"/>
                      <a:pt x="298" y="152"/>
                    </a:cubicBezTo>
                    <a:cubicBezTo>
                      <a:pt x="298" y="173"/>
                      <a:pt x="316" y="191"/>
                      <a:pt x="337" y="19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</p:grpSp>
        <p:grpSp>
          <p:nvGrpSpPr>
            <p:cNvPr id="47" name="Group 427">
              <a:extLst>
                <a:ext uri="{FF2B5EF4-FFF2-40B4-BE49-F238E27FC236}">
                  <a16:creationId xmlns:a16="http://schemas.microsoft.com/office/drawing/2014/main" id="{8A0FDAE0-84E8-5691-63E1-11F7869F5D35}"/>
                </a:ext>
              </a:extLst>
            </p:cNvPr>
            <p:cNvGrpSpPr>
              <a:grpSpLocks noChangeAspect="1"/>
            </p:cNvGrpSpPr>
            <p:nvPr>
              <p:custDataLst>
                <p:tags r:id="rId3"/>
              </p:custDataLst>
            </p:nvPr>
          </p:nvGrpSpPr>
          <p:grpSpPr>
            <a:xfrm>
              <a:off x="7587194" y="4445120"/>
              <a:ext cx="305864" cy="295265"/>
              <a:chOff x="5136266" y="2629866"/>
              <a:chExt cx="1614667" cy="1598267"/>
            </a:xfrm>
          </p:grpSpPr>
          <p:sp>
            <p:nvSpPr>
              <p:cNvPr id="93" name="grey circle">
                <a:extLst>
                  <a:ext uri="{FF2B5EF4-FFF2-40B4-BE49-F238E27FC236}">
                    <a16:creationId xmlns:a16="http://schemas.microsoft.com/office/drawing/2014/main" id="{0D6A399D-5211-A296-5072-2FDB2B6CEA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6266" y="2629866"/>
                <a:ext cx="1614667" cy="1598267"/>
              </a:xfrm>
              <a:prstGeom prst="ellipse">
                <a:avLst/>
              </a:prstGeom>
              <a:solidFill>
                <a:srgbClr val="6244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>
                  <a:lnSpc>
                    <a:spcPts val="1900"/>
                  </a:lnSpc>
                </a:pPr>
                <a:endParaRPr lang="en-US" sz="1050" b="1" spc="50" dirty="0">
                  <a:solidFill>
                    <a:schemeClr val="bg1"/>
                  </a:solidFill>
                  <a:latin typeface="Trebuchet MS" panose="020B0603020202020204" pitchFamily="34" charset="0"/>
                </a:endParaRPr>
              </a:p>
            </p:txBody>
          </p:sp>
          <p:sp>
            <p:nvSpPr>
              <p:cNvPr id="94" name="Freeform 6">
                <a:extLst>
                  <a:ext uri="{FF2B5EF4-FFF2-40B4-BE49-F238E27FC236}">
                    <a16:creationId xmlns:a16="http://schemas.microsoft.com/office/drawing/2014/main" id="{FC003EDE-CC0F-E895-C14C-39DB7BEEA5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78255" y="2980341"/>
                <a:ext cx="1353312" cy="795528"/>
              </a:xfrm>
              <a:custGeom>
                <a:avLst/>
                <a:gdLst>
                  <a:gd name="T0" fmla="*/ 1174 w 1471"/>
                  <a:gd name="T1" fmla="*/ 328 h 858"/>
                  <a:gd name="T2" fmla="*/ 996 w 1471"/>
                  <a:gd name="T3" fmla="*/ 198 h 858"/>
                  <a:gd name="T4" fmla="*/ 795 w 1471"/>
                  <a:gd name="T5" fmla="*/ 0 h 858"/>
                  <a:gd name="T6" fmla="*/ 612 w 1471"/>
                  <a:gd name="T7" fmla="*/ 117 h 858"/>
                  <a:gd name="T8" fmla="*/ 488 w 1471"/>
                  <a:gd name="T9" fmla="*/ 86 h 858"/>
                  <a:gd name="T10" fmla="*/ 412 w 1471"/>
                  <a:gd name="T11" fmla="*/ 97 h 858"/>
                  <a:gd name="T12" fmla="*/ 432 w 1471"/>
                  <a:gd name="T13" fmla="*/ 155 h 858"/>
                  <a:gd name="T14" fmla="*/ 337 w 1471"/>
                  <a:gd name="T15" fmla="*/ 250 h 858"/>
                  <a:gd name="T16" fmla="*/ 264 w 1471"/>
                  <a:gd name="T17" fmla="*/ 214 h 858"/>
                  <a:gd name="T18" fmla="*/ 227 w 1471"/>
                  <a:gd name="T19" fmla="*/ 346 h 858"/>
                  <a:gd name="T20" fmla="*/ 229 w 1471"/>
                  <a:gd name="T21" fmla="*/ 374 h 858"/>
                  <a:gd name="T22" fmla="*/ 0 w 1471"/>
                  <a:gd name="T23" fmla="*/ 572 h 858"/>
                  <a:gd name="T24" fmla="*/ 356 w 1471"/>
                  <a:gd name="T25" fmla="*/ 785 h 858"/>
                  <a:gd name="T26" fmla="*/ 582 w 1471"/>
                  <a:gd name="T27" fmla="*/ 737 h 858"/>
                  <a:gd name="T28" fmla="*/ 800 w 1471"/>
                  <a:gd name="T29" fmla="*/ 858 h 858"/>
                  <a:gd name="T30" fmla="*/ 1025 w 1471"/>
                  <a:gd name="T31" fmla="*/ 722 h 858"/>
                  <a:gd name="T32" fmla="*/ 1049 w 1471"/>
                  <a:gd name="T33" fmla="*/ 722 h 858"/>
                  <a:gd name="T34" fmla="*/ 1096 w 1471"/>
                  <a:gd name="T35" fmla="*/ 720 h 858"/>
                  <a:gd name="T36" fmla="*/ 1141 w 1471"/>
                  <a:gd name="T37" fmla="*/ 722 h 858"/>
                  <a:gd name="T38" fmla="*/ 1471 w 1471"/>
                  <a:gd name="T39" fmla="*/ 525 h 858"/>
                  <a:gd name="T40" fmla="*/ 1174 w 1471"/>
                  <a:gd name="T41" fmla="*/ 328 h 858"/>
                  <a:gd name="T42" fmla="*/ 337 w 1471"/>
                  <a:gd name="T43" fmla="*/ 191 h 858"/>
                  <a:gd name="T44" fmla="*/ 376 w 1471"/>
                  <a:gd name="T45" fmla="*/ 152 h 858"/>
                  <a:gd name="T46" fmla="*/ 337 w 1471"/>
                  <a:gd name="T47" fmla="*/ 113 h 858"/>
                  <a:gd name="T48" fmla="*/ 298 w 1471"/>
                  <a:gd name="T49" fmla="*/ 152 h 858"/>
                  <a:gd name="T50" fmla="*/ 337 w 1471"/>
                  <a:gd name="T51" fmla="*/ 191 h 8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71" h="858">
                    <a:moveTo>
                      <a:pt x="1174" y="328"/>
                    </a:moveTo>
                    <a:cubicBezTo>
                      <a:pt x="1146" y="255"/>
                      <a:pt x="1077" y="202"/>
                      <a:pt x="996" y="198"/>
                    </a:cubicBezTo>
                    <a:cubicBezTo>
                      <a:pt x="994" y="89"/>
                      <a:pt x="905" y="0"/>
                      <a:pt x="795" y="0"/>
                    </a:cubicBezTo>
                    <a:cubicBezTo>
                      <a:pt x="714" y="0"/>
                      <a:pt x="644" y="48"/>
                      <a:pt x="612" y="117"/>
                    </a:cubicBezTo>
                    <a:cubicBezTo>
                      <a:pt x="575" y="97"/>
                      <a:pt x="533" y="86"/>
                      <a:pt x="488" y="86"/>
                    </a:cubicBezTo>
                    <a:cubicBezTo>
                      <a:pt x="462" y="86"/>
                      <a:pt x="436" y="90"/>
                      <a:pt x="412" y="97"/>
                    </a:cubicBezTo>
                    <a:cubicBezTo>
                      <a:pt x="424" y="113"/>
                      <a:pt x="432" y="133"/>
                      <a:pt x="432" y="155"/>
                    </a:cubicBezTo>
                    <a:cubicBezTo>
                      <a:pt x="432" y="207"/>
                      <a:pt x="390" y="250"/>
                      <a:pt x="337" y="250"/>
                    </a:cubicBezTo>
                    <a:cubicBezTo>
                      <a:pt x="308" y="250"/>
                      <a:pt x="281" y="236"/>
                      <a:pt x="264" y="214"/>
                    </a:cubicBezTo>
                    <a:cubicBezTo>
                      <a:pt x="241" y="253"/>
                      <a:pt x="227" y="298"/>
                      <a:pt x="227" y="346"/>
                    </a:cubicBezTo>
                    <a:cubicBezTo>
                      <a:pt x="227" y="356"/>
                      <a:pt x="228" y="365"/>
                      <a:pt x="229" y="374"/>
                    </a:cubicBezTo>
                    <a:cubicBezTo>
                      <a:pt x="95" y="404"/>
                      <a:pt x="0" y="482"/>
                      <a:pt x="0" y="572"/>
                    </a:cubicBezTo>
                    <a:cubicBezTo>
                      <a:pt x="0" y="690"/>
                      <a:pt x="159" y="785"/>
                      <a:pt x="356" y="785"/>
                    </a:cubicBezTo>
                    <a:cubicBezTo>
                      <a:pt x="442" y="785"/>
                      <a:pt x="521" y="767"/>
                      <a:pt x="582" y="737"/>
                    </a:cubicBezTo>
                    <a:cubicBezTo>
                      <a:pt x="622" y="808"/>
                      <a:pt x="704" y="858"/>
                      <a:pt x="800" y="858"/>
                    </a:cubicBezTo>
                    <a:cubicBezTo>
                      <a:pt x="902" y="858"/>
                      <a:pt x="989" y="801"/>
                      <a:pt x="1025" y="722"/>
                    </a:cubicBezTo>
                    <a:cubicBezTo>
                      <a:pt x="1033" y="722"/>
                      <a:pt x="1041" y="722"/>
                      <a:pt x="1049" y="722"/>
                    </a:cubicBezTo>
                    <a:cubicBezTo>
                      <a:pt x="1065" y="722"/>
                      <a:pt x="1080" y="722"/>
                      <a:pt x="1096" y="720"/>
                    </a:cubicBezTo>
                    <a:cubicBezTo>
                      <a:pt x="1111" y="722"/>
                      <a:pt x="1126" y="722"/>
                      <a:pt x="1141" y="722"/>
                    </a:cubicBezTo>
                    <a:cubicBezTo>
                      <a:pt x="1323" y="722"/>
                      <a:pt x="1471" y="634"/>
                      <a:pt x="1471" y="525"/>
                    </a:cubicBezTo>
                    <a:cubicBezTo>
                      <a:pt x="1471" y="422"/>
                      <a:pt x="1341" y="338"/>
                      <a:pt x="1174" y="328"/>
                    </a:cubicBezTo>
                    <a:close/>
                    <a:moveTo>
                      <a:pt x="337" y="191"/>
                    </a:moveTo>
                    <a:cubicBezTo>
                      <a:pt x="359" y="191"/>
                      <a:pt x="376" y="173"/>
                      <a:pt x="376" y="152"/>
                    </a:cubicBezTo>
                    <a:cubicBezTo>
                      <a:pt x="376" y="131"/>
                      <a:pt x="359" y="113"/>
                      <a:pt x="337" y="113"/>
                    </a:cubicBezTo>
                    <a:cubicBezTo>
                      <a:pt x="316" y="113"/>
                      <a:pt x="298" y="131"/>
                      <a:pt x="298" y="152"/>
                    </a:cubicBezTo>
                    <a:cubicBezTo>
                      <a:pt x="298" y="173"/>
                      <a:pt x="316" y="191"/>
                      <a:pt x="337" y="19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</p:grpSp>
        <p:grpSp>
          <p:nvGrpSpPr>
            <p:cNvPr id="48" name="Group 443">
              <a:extLst>
                <a:ext uri="{FF2B5EF4-FFF2-40B4-BE49-F238E27FC236}">
                  <a16:creationId xmlns:a16="http://schemas.microsoft.com/office/drawing/2014/main" id="{B842B258-C273-DBB7-BCE3-251099F568D5}"/>
                </a:ext>
              </a:extLst>
            </p:cNvPr>
            <p:cNvGrpSpPr>
              <a:grpSpLocks noChangeAspect="1"/>
            </p:cNvGrpSpPr>
            <p:nvPr>
              <p:custDataLst>
                <p:tags r:id="rId4"/>
              </p:custDataLst>
            </p:nvPr>
          </p:nvGrpSpPr>
          <p:grpSpPr>
            <a:xfrm>
              <a:off x="7834062" y="5054833"/>
              <a:ext cx="305864" cy="295265"/>
              <a:chOff x="5136266" y="2629866"/>
              <a:chExt cx="1614667" cy="1598267"/>
            </a:xfrm>
          </p:grpSpPr>
          <p:sp>
            <p:nvSpPr>
              <p:cNvPr id="91" name="grey circle">
                <a:extLst>
                  <a:ext uri="{FF2B5EF4-FFF2-40B4-BE49-F238E27FC236}">
                    <a16:creationId xmlns:a16="http://schemas.microsoft.com/office/drawing/2014/main" id="{E750E7C3-FC19-9923-7CE7-BE93B31E8F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6266" y="2629866"/>
                <a:ext cx="1614667" cy="1598267"/>
              </a:xfrm>
              <a:prstGeom prst="ellipse">
                <a:avLst/>
              </a:prstGeom>
              <a:solidFill>
                <a:srgbClr val="6244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>
                  <a:lnSpc>
                    <a:spcPts val="1900"/>
                  </a:lnSpc>
                </a:pPr>
                <a:endParaRPr lang="en-US" sz="1050" b="1" spc="50" dirty="0">
                  <a:solidFill>
                    <a:schemeClr val="bg1"/>
                  </a:solidFill>
                  <a:latin typeface="Trebuchet MS" panose="020B0603020202020204" pitchFamily="34" charset="0"/>
                </a:endParaRPr>
              </a:p>
            </p:txBody>
          </p:sp>
          <p:sp>
            <p:nvSpPr>
              <p:cNvPr id="92" name="Freeform 6">
                <a:extLst>
                  <a:ext uri="{FF2B5EF4-FFF2-40B4-BE49-F238E27FC236}">
                    <a16:creationId xmlns:a16="http://schemas.microsoft.com/office/drawing/2014/main" id="{89276EC6-7BFC-DB9E-DB05-A621400588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78255" y="2980341"/>
                <a:ext cx="1353312" cy="795528"/>
              </a:xfrm>
              <a:custGeom>
                <a:avLst/>
                <a:gdLst>
                  <a:gd name="T0" fmla="*/ 1174 w 1471"/>
                  <a:gd name="T1" fmla="*/ 328 h 858"/>
                  <a:gd name="T2" fmla="*/ 996 w 1471"/>
                  <a:gd name="T3" fmla="*/ 198 h 858"/>
                  <a:gd name="T4" fmla="*/ 795 w 1471"/>
                  <a:gd name="T5" fmla="*/ 0 h 858"/>
                  <a:gd name="T6" fmla="*/ 612 w 1471"/>
                  <a:gd name="T7" fmla="*/ 117 h 858"/>
                  <a:gd name="T8" fmla="*/ 488 w 1471"/>
                  <a:gd name="T9" fmla="*/ 86 h 858"/>
                  <a:gd name="T10" fmla="*/ 412 w 1471"/>
                  <a:gd name="T11" fmla="*/ 97 h 858"/>
                  <a:gd name="T12" fmla="*/ 432 w 1471"/>
                  <a:gd name="T13" fmla="*/ 155 h 858"/>
                  <a:gd name="T14" fmla="*/ 337 w 1471"/>
                  <a:gd name="T15" fmla="*/ 250 h 858"/>
                  <a:gd name="T16" fmla="*/ 264 w 1471"/>
                  <a:gd name="T17" fmla="*/ 214 h 858"/>
                  <a:gd name="T18" fmla="*/ 227 w 1471"/>
                  <a:gd name="T19" fmla="*/ 346 h 858"/>
                  <a:gd name="T20" fmla="*/ 229 w 1471"/>
                  <a:gd name="T21" fmla="*/ 374 h 858"/>
                  <a:gd name="T22" fmla="*/ 0 w 1471"/>
                  <a:gd name="T23" fmla="*/ 572 h 858"/>
                  <a:gd name="T24" fmla="*/ 356 w 1471"/>
                  <a:gd name="T25" fmla="*/ 785 h 858"/>
                  <a:gd name="T26" fmla="*/ 582 w 1471"/>
                  <a:gd name="T27" fmla="*/ 737 h 858"/>
                  <a:gd name="T28" fmla="*/ 800 w 1471"/>
                  <a:gd name="T29" fmla="*/ 858 h 858"/>
                  <a:gd name="T30" fmla="*/ 1025 w 1471"/>
                  <a:gd name="T31" fmla="*/ 722 h 858"/>
                  <a:gd name="T32" fmla="*/ 1049 w 1471"/>
                  <a:gd name="T33" fmla="*/ 722 h 858"/>
                  <a:gd name="T34" fmla="*/ 1096 w 1471"/>
                  <a:gd name="T35" fmla="*/ 720 h 858"/>
                  <a:gd name="T36" fmla="*/ 1141 w 1471"/>
                  <a:gd name="T37" fmla="*/ 722 h 858"/>
                  <a:gd name="T38" fmla="*/ 1471 w 1471"/>
                  <a:gd name="T39" fmla="*/ 525 h 858"/>
                  <a:gd name="T40" fmla="*/ 1174 w 1471"/>
                  <a:gd name="T41" fmla="*/ 328 h 858"/>
                  <a:gd name="T42" fmla="*/ 337 w 1471"/>
                  <a:gd name="T43" fmla="*/ 191 h 858"/>
                  <a:gd name="T44" fmla="*/ 376 w 1471"/>
                  <a:gd name="T45" fmla="*/ 152 h 858"/>
                  <a:gd name="T46" fmla="*/ 337 w 1471"/>
                  <a:gd name="T47" fmla="*/ 113 h 858"/>
                  <a:gd name="T48" fmla="*/ 298 w 1471"/>
                  <a:gd name="T49" fmla="*/ 152 h 858"/>
                  <a:gd name="T50" fmla="*/ 337 w 1471"/>
                  <a:gd name="T51" fmla="*/ 191 h 8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71" h="858">
                    <a:moveTo>
                      <a:pt x="1174" y="328"/>
                    </a:moveTo>
                    <a:cubicBezTo>
                      <a:pt x="1146" y="255"/>
                      <a:pt x="1077" y="202"/>
                      <a:pt x="996" y="198"/>
                    </a:cubicBezTo>
                    <a:cubicBezTo>
                      <a:pt x="994" y="89"/>
                      <a:pt x="905" y="0"/>
                      <a:pt x="795" y="0"/>
                    </a:cubicBezTo>
                    <a:cubicBezTo>
                      <a:pt x="714" y="0"/>
                      <a:pt x="644" y="48"/>
                      <a:pt x="612" y="117"/>
                    </a:cubicBezTo>
                    <a:cubicBezTo>
                      <a:pt x="575" y="97"/>
                      <a:pt x="533" y="86"/>
                      <a:pt x="488" y="86"/>
                    </a:cubicBezTo>
                    <a:cubicBezTo>
                      <a:pt x="462" y="86"/>
                      <a:pt x="436" y="90"/>
                      <a:pt x="412" y="97"/>
                    </a:cubicBezTo>
                    <a:cubicBezTo>
                      <a:pt x="424" y="113"/>
                      <a:pt x="432" y="133"/>
                      <a:pt x="432" y="155"/>
                    </a:cubicBezTo>
                    <a:cubicBezTo>
                      <a:pt x="432" y="207"/>
                      <a:pt x="390" y="250"/>
                      <a:pt x="337" y="250"/>
                    </a:cubicBezTo>
                    <a:cubicBezTo>
                      <a:pt x="308" y="250"/>
                      <a:pt x="281" y="236"/>
                      <a:pt x="264" y="214"/>
                    </a:cubicBezTo>
                    <a:cubicBezTo>
                      <a:pt x="241" y="253"/>
                      <a:pt x="227" y="298"/>
                      <a:pt x="227" y="346"/>
                    </a:cubicBezTo>
                    <a:cubicBezTo>
                      <a:pt x="227" y="356"/>
                      <a:pt x="228" y="365"/>
                      <a:pt x="229" y="374"/>
                    </a:cubicBezTo>
                    <a:cubicBezTo>
                      <a:pt x="95" y="404"/>
                      <a:pt x="0" y="482"/>
                      <a:pt x="0" y="572"/>
                    </a:cubicBezTo>
                    <a:cubicBezTo>
                      <a:pt x="0" y="690"/>
                      <a:pt x="159" y="785"/>
                      <a:pt x="356" y="785"/>
                    </a:cubicBezTo>
                    <a:cubicBezTo>
                      <a:pt x="442" y="785"/>
                      <a:pt x="521" y="767"/>
                      <a:pt x="582" y="737"/>
                    </a:cubicBezTo>
                    <a:cubicBezTo>
                      <a:pt x="622" y="808"/>
                      <a:pt x="704" y="858"/>
                      <a:pt x="800" y="858"/>
                    </a:cubicBezTo>
                    <a:cubicBezTo>
                      <a:pt x="902" y="858"/>
                      <a:pt x="989" y="801"/>
                      <a:pt x="1025" y="722"/>
                    </a:cubicBezTo>
                    <a:cubicBezTo>
                      <a:pt x="1033" y="722"/>
                      <a:pt x="1041" y="722"/>
                      <a:pt x="1049" y="722"/>
                    </a:cubicBezTo>
                    <a:cubicBezTo>
                      <a:pt x="1065" y="722"/>
                      <a:pt x="1080" y="722"/>
                      <a:pt x="1096" y="720"/>
                    </a:cubicBezTo>
                    <a:cubicBezTo>
                      <a:pt x="1111" y="722"/>
                      <a:pt x="1126" y="722"/>
                      <a:pt x="1141" y="722"/>
                    </a:cubicBezTo>
                    <a:cubicBezTo>
                      <a:pt x="1323" y="722"/>
                      <a:pt x="1471" y="634"/>
                      <a:pt x="1471" y="525"/>
                    </a:cubicBezTo>
                    <a:cubicBezTo>
                      <a:pt x="1471" y="422"/>
                      <a:pt x="1341" y="338"/>
                      <a:pt x="1174" y="328"/>
                    </a:cubicBezTo>
                    <a:close/>
                    <a:moveTo>
                      <a:pt x="337" y="191"/>
                    </a:moveTo>
                    <a:cubicBezTo>
                      <a:pt x="359" y="191"/>
                      <a:pt x="376" y="173"/>
                      <a:pt x="376" y="152"/>
                    </a:cubicBezTo>
                    <a:cubicBezTo>
                      <a:pt x="376" y="131"/>
                      <a:pt x="359" y="113"/>
                      <a:pt x="337" y="113"/>
                    </a:cubicBezTo>
                    <a:cubicBezTo>
                      <a:pt x="316" y="113"/>
                      <a:pt x="298" y="131"/>
                      <a:pt x="298" y="152"/>
                    </a:cubicBezTo>
                    <a:cubicBezTo>
                      <a:pt x="298" y="173"/>
                      <a:pt x="316" y="191"/>
                      <a:pt x="337" y="19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</p:grpSp>
        <p:grpSp>
          <p:nvGrpSpPr>
            <p:cNvPr id="49" name="Group 477">
              <a:extLst>
                <a:ext uri="{FF2B5EF4-FFF2-40B4-BE49-F238E27FC236}">
                  <a16:creationId xmlns:a16="http://schemas.microsoft.com/office/drawing/2014/main" id="{D1EE2A7C-9DFB-2E49-9ADA-2ED6682854A2}"/>
                </a:ext>
              </a:extLst>
            </p:cNvPr>
            <p:cNvGrpSpPr>
              <a:grpSpLocks noChangeAspect="1"/>
            </p:cNvGrpSpPr>
            <p:nvPr>
              <p:custDataLst>
                <p:tags r:id="rId5"/>
              </p:custDataLst>
            </p:nvPr>
          </p:nvGrpSpPr>
          <p:grpSpPr>
            <a:xfrm>
              <a:off x="9718647" y="5054833"/>
              <a:ext cx="305864" cy="295265"/>
              <a:chOff x="5136266" y="2629866"/>
              <a:chExt cx="1614667" cy="1598267"/>
            </a:xfrm>
          </p:grpSpPr>
          <p:sp>
            <p:nvSpPr>
              <p:cNvPr id="89" name="grey circle">
                <a:extLst>
                  <a:ext uri="{FF2B5EF4-FFF2-40B4-BE49-F238E27FC236}">
                    <a16:creationId xmlns:a16="http://schemas.microsoft.com/office/drawing/2014/main" id="{209E4586-FE49-5F9F-D2B6-42EB62B3A3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6266" y="2629866"/>
                <a:ext cx="1614667" cy="1598267"/>
              </a:xfrm>
              <a:prstGeom prst="ellipse">
                <a:avLst/>
              </a:prstGeom>
              <a:solidFill>
                <a:srgbClr val="6244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>
                  <a:lnSpc>
                    <a:spcPts val="1900"/>
                  </a:lnSpc>
                </a:pPr>
                <a:endParaRPr lang="en-US" sz="1050" b="1" spc="50" dirty="0">
                  <a:solidFill>
                    <a:schemeClr val="bg1"/>
                  </a:solidFill>
                  <a:latin typeface="Trebuchet MS" panose="020B0603020202020204" pitchFamily="34" charset="0"/>
                </a:endParaRPr>
              </a:p>
            </p:txBody>
          </p:sp>
          <p:sp>
            <p:nvSpPr>
              <p:cNvPr id="90" name="Freeform 6">
                <a:extLst>
                  <a:ext uri="{FF2B5EF4-FFF2-40B4-BE49-F238E27FC236}">
                    <a16:creationId xmlns:a16="http://schemas.microsoft.com/office/drawing/2014/main" id="{38AFB89A-4024-CB05-C6E6-684CD0BB6BA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78255" y="2980341"/>
                <a:ext cx="1353312" cy="795528"/>
              </a:xfrm>
              <a:custGeom>
                <a:avLst/>
                <a:gdLst>
                  <a:gd name="T0" fmla="*/ 1174 w 1471"/>
                  <a:gd name="T1" fmla="*/ 328 h 858"/>
                  <a:gd name="T2" fmla="*/ 996 w 1471"/>
                  <a:gd name="T3" fmla="*/ 198 h 858"/>
                  <a:gd name="T4" fmla="*/ 795 w 1471"/>
                  <a:gd name="T5" fmla="*/ 0 h 858"/>
                  <a:gd name="T6" fmla="*/ 612 w 1471"/>
                  <a:gd name="T7" fmla="*/ 117 h 858"/>
                  <a:gd name="T8" fmla="*/ 488 w 1471"/>
                  <a:gd name="T9" fmla="*/ 86 h 858"/>
                  <a:gd name="T10" fmla="*/ 412 w 1471"/>
                  <a:gd name="T11" fmla="*/ 97 h 858"/>
                  <a:gd name="T12" fmla="*/ 432 w 1471"/>
                  <a:gd name="T13" fmla="*/ 155 h 858"/>
                  <a:gd name="T14" fmla="*/ 337 w 1471"/>
                  <a:gd name="T15" fmla="*/ 250 h 858"/>
                  <a:gd name="T16" fmla="*/ 264 w 1471"/>
                  <a:gd name="T17" fmla="*/ 214 h 858"/>
                  <a:gd name="T18" fmla="*/ 227 w 1471"/>
                  <a:gd name="T19" fmla="*/ 346 h 858"/>
                  <a:gd name="T20" fmla="*/ 229 w 1471"/>
                  <a:gd name="T21" fmla="*/ 374 h 858"/>
                  <a:gd name="T22" fmla="*/ 0 w 1471"/>
                  <a:gd name="T23" fmla="*/ 572 h 858"/>
                  <a:gd name="T24" fmla="*/ 356 w 1471"/>
                  <a:gd name="T25" fmla="*/ 785 h 858"/>
                  <a:gd name="T26" fmla="*/ 582 w 1471"/>
                  <a:gd name="T27" fmla="*/ 737 h 858"/>
                  <a:gd name="T28" fmla="*/ 800 w 1471"/>
                  <a:gd name="T29" fmla="*/ 858 h 858"/>
                  <a:gd name="T30" fmla="*/ 1025 w 1471"/>
                  <a:gd name="T31" fmla="*/ 722 h 858"/>
                  <a:gd name="T32" fmla="*/ 1049 w 1471"/>
                  <a:gd name="T33" fmla="*/ 722 h 858"/>
                  <a:gd name="T34" fmla="*/ 1096 w 1471"/>
                  <a:gd name="T35" fmla="*/ 720 h 858"/>
                  <a:gd name="T36" fmla="*/ 1141 w 1471"/>
                  <a:gd name="T37" fmla="*/ 722 h 858"/>
                  <a:gd name="T38" fmla="*/ 1471 w 1471"/>
                  <a:gd name="T39" fmla="*/ 525 h 858"/>
                  <a:gd name="T40" fmla="*/ 1174 w 1471"/>
                  <a:gd name="T41" fmla="*/ 328 h 858"/>
                  <a:gd name="T42" fmla="*/ 337 w 1471"/>
                  <a:gd name="T43" fmla="*/ 191 h 858"/>
                  <a:gd name="T44" fmla="*/ 376 w 1471"/>
                  <a:gd name="T45" fmla="*/ 152 h 858"/>
                  <a:gd name="T46" fmla="*/ 337 w 1471"/>
                  <a:gd name="T47" fmla="*/ 113 h 858"/>
                  <a:gd name="T48" fmla="*/ 298 w 1471"/>
                  <a:gd name="T49" fmla="*/ 152 h 858"/>
                  <a:gd name="T50" fmla="*/ 337 w 1471"/>
                  <a:gd name="T51" fmla="*/ 191 h 8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71" h="858">
                    <a:moveTo>
                      <a:pt x="1174" y="328"/>
                    </a:moveTo>
                    <a:cubicBezTo>
                      <a:pt x="1146" y="255"/>
                      <a:pt x="1077" y="202"/>
                      <a:pt x="996" y="198"/>
                    </a:cubicBezTo>
                    <a:cubicBezTo>
                      <a:pt x="994" y="89"/>
                      <a:pt x="905" y="0"/>
                      <a:pt x="795" y="0"/>
                    </a:cubicBezTo>
                    <a:cubicBezTo>
                      <a:pt x="714" y="0"/>
                      <a:pt x="644" y="48"/>
                      <a:pt x="612" y="117"/>
                    </a:cubicBezTo>
                    <a:cubicBezTo>
                      <a:pt x="575" y="97"/>
                      <a:pt x="533" y="86"/>
                      <a:pt x="488" y="86"/>
                    </a:cubicBezTo>
                    <a:cubicBezTo>
                      <a:pt x="462" y="86"/>
                      <a:pt x="436" y="90"/>
                      <a:pt x="412" y="97"/>
                    </a:cubicBezTo>
                    <a:cubicBezTo>
                      <a:pt x="424" y="113"/>
                      <a:pt x="432" y="133"/>
                      <a:pt x="432" y="155"/>
                    </a:cubicBezTo>
                    <a:cubicBezTo>
                      <a:pt x="432" y="207"/>
                      <a:pt x="390" y="250"/>
                      <a:pt x="337" y="250"/>
                    </a:cubicBezTo>
                    <a:cubicBezTo>
                      <a:pt x="308" y="250"/>
                      <a:pt x="281" y="236"/>
                      <a:pt x="264" y="214"/>
                    </a:cubicBezTo>
                    <a:cubicBezTo>
                      <a:pt x="241" y="253"/>
                      <a:pt x="227" y="298"/>
                      <a:pt x="227" y="346"/>
                    </a:cubicBezTo>
                    <a:cubicBezTo>
                      <a:pt x="227" y="356"/>
                      <a:pt x="228" y="365"/>
                      <a:pt x="229" y="374"/>
                    </a:cubicBezTo>
                    <a:cubicBezTo>
                      <a:pt x="95" y="404"/>
                      <a:pt x="0" y="482"/>
                      <a:pt x="0" y="572"/>
                    </a:cubicBezTo>
                    <a:cubicBezTo>
                      <a:pt x="0" y="690"/>
                      <a:pt x="159" y="785"/>
                      <a:pt x="356" y="785"/>
                    </a:cubicBezTo>
                    <a:cubicBezTo>
                      <a:pt x="442" y="785"/>
                      <a:pt x="521" y="767"/>
                      <a:pt x="582" y="737"/>
                    </a:cubicBezTo>
                    <a:cubicBezTo>
                      <a:pt x="622" y="808"/>
                      <a:pt x="704" y="858"/>
                      <a:pt x="800" y="858"/>
                    </a:cubicBezTo>
                    <a:cubicBezTo>
                      <a:pt x="902" y="858"/>
                      <a:pt x="989" y="801"/>
                      <a:pt x="1025" y="722"/>
                    </a:cubicBezTo>
                    <a:cubicBezTo>
                      <a:pt x="1033" y="722"/>
                      <a:pt x="1041" y="722"/>
                      <a:pt x="1049" y="722"/>
                    </a:cubicBezTo>
                    <a:cubicBezTo>
                      <a:pt x="1065" y="722"/>
                      <a:pt x="1080" y="722"/>
                      <a:pt x="1096" y="720"/>
                    </a:cubicBezTo>
                    <a:cubicBezTo>
                      <a:pt x="1111" y="722"/>
                      <a:pt x="1126" y="722"/>
                      <a:pt x="1141" y="722"/>
                    </a:cubicBezTo>
                    <a:cubicBezTo>
                      <a:pt x="1323" y="722"/>
                      <a:pt x="1471" y="634"/>
                      <a:pt x="1471" y="525"/>
                    </a:cubicBezTo>
                    <a:cubicBezTo>
                      <a:pt x="1471" y="422"/>
                      <a:pt x="1341" y="338"/>
                      <a:pt x="1174" y="328"/>
                    </a:cubicBezTo>
                    <a:close/>
                    <a:moveTo>
                      <a:pt x="337" y="191"/>
                    </a:moveTo>
                    <a:cubicBezTo>
                      <a:pt x="359" y="191"/>
                      <a:pt x="376" y="173"/>
                      <a:pt x="376" y="152"/>
                    </a:cubicBezTo>
                    <a:cubicBezTo>
                      <a:pt x="376" y="131"/>
                      <a:pt x="359" y="113"/>
                      <a:pt x="337" y="113"/>
                    </a:cubicBezTo>
                    <a:cubicBezTo>
                      <a:pt x="316" y="113"/>
                      <a:pt x="298" y="131"/>
                      <a:pt x="298" y="152"/>
                    </a:cubicBezTo>
                    <a:cubicBezTo>
                      <a:pt x="298" y="173"/>
                      <a:pt x="316" y="191"/>
                      <a:pt x="337" y="19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</p:grpSp>
        <p:grpSp>
          <p:nvGrpSpPr>
            <p:cNvPr id="50" name="Group 520">
              <a:extLst>
                <a:ext uri="{FF2B5EF4-FFF2-40B4-BE49-F238E27FC236}">
                  <a16:creationId xmlns:a16="http://schemas.microsoft.com/office/drawing/2014/main" id="{8F6A1E87-5919-C45A-32F7-6E9712D9A24C}"/>
                </a:ext>
              </a:extLst>
            </p:cNvPr>
            <p:cNvGrpSpPr>
              <a:grpSpLocks noChangeAspect="1"/>
            </p:cNvGrpSpPr>
            <p:nvPr>
              <p:custDataLst>
                <p:tags r:id="rId6"/>
              </p:custDataLst>
            </p:nvPr>
          </p:nvGrpSpPr>
          <p:grpSpPr>
            <a:xfrm>
              <a:off x="9889152" y="4445120"/>
              <a:ext cx="305864" cy="295265"/>
              <a:chOff x="5136266" y="2629866"/>
              <a:chExt cx="1614667" cy="1598267"/>
            </a:xfrm>
          </p:grpSpPr>
          <p:sp>
            <p:nvSpPr>
              <p:cNvPr id="87" name="grey circle">
                <a:extLst>
                  <a:ext uri="{FF2B5EF4-FFF2-40B4-BE49-F238E27FC236}">
                    <a16:creationId xmlns:a16="http://schemas.microsoft.com/office/drawing/2014/main" id="{F0FF9A4B-D40D-E9D2-65CE-ABD22274AC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6266" y="2629866"/>
                <a:ext cx="1614667" cy="1598267"/>
              </a:xfrm>
              <a:prstGeom prst="ellipse">
                <a:avLst/>
              </a:prstGeom>
              <a:solidFill>
                <a:srgbClr val="6244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>
                  <a:lnSpc>
                    <a:spcPts val="1900"/>
                  </a:lnSpc>
                </a:pPr>
                <a:endParaRPr lang="en-US" sz="1050" b="1" spc="50" dirty="0">
                  <a:solidFill>
                    <a:schemeClr val="bg1"/>
                  </a:solidFill>
                  <a:latin typeface="Trebuchet MS" panose="020B0603020202020204" pitchFamily="34" charset="0"/>
                </a:endParaRPr>
              </a:p>
            </p:txBody>
          </p:sp>
          <p:sp>
            <p:nvSpPr>
              <p:cNvPr id="88" name="Freeform 6">
                <a:extLst>
                  <a:ext uri="{FF2B5EF4-FFF2-40B4-BE49-F238E27FC236}">
                    <a16:creationId xmlns:a16="http://schemas.microsoft.com/office/drawing/2014/main" id="{BE22849A-6896-2A42-EE82-C5F139A4D21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78255" y="2980341"/>
                <a:ext cx="1353312" cy="795528"/>
              </a:xfrm>
              <a:custGeom>
                <a:avLst/>
                <a:gdLst>
                  <a:gd name="T0" fmla="*/ 1174 w 1471"/>
                  <a:gd name="T1" fmla="*/ 328 h 858"/>
                  <a:gd name="T2" fmla="*/ 996 w 1471"/>
                  <a:gd name="T3" fmla="*/ 198 h 858"/>
                  <a:gd name="T4" fmla="*/ 795 w 1471"/>
                  <a:gd name="T5" fmla="*/ 0 h 858"/>
                  <a:gd name="T6" fmla="*/ 612 w 1471"/>
                  <a:gd name="T7" fmla="*/ 117 h 858"/>
                  <a:gd name="T8" fmla="*/ 488 w 1471"/>
                  <a:gd name="T9" fmla="*/ 86 h 858"/>
                  <a:gd name="T10" fmla="*/ 412 w 1471"/>
                  <a:gd name="T11" fmla="*/ 97 h 858"/>
                  <a:gd name="T12" fmla="*/ 432 w 1471"/>
                  <a:gd name="T13" fmla="*/ 155 h 858"/>
                  <a:gd name="T14" fmla="*/ 337 w 1471"/>
                  <a:gd name="T15" fmla="*/ 250 h 858"/>
                  <a:gd name="T16" fmla="*/ 264 w 1471"/>
                  <a:gd name="T17" fmla="*/ 214 h 858"/>
                  <a:gd name="T18" fmla="*/ 227 w 1471"/>
                  <a:gd name="T19" fmla="*/ 346 h 858"/>
                  <a:gd name="T20" fmla="*/ 229 w 1471"/>
                  <a:gd name="T21" fmla="*/ 374 h 858"/>
                  <a:gd name="T22" fmla="*/ 0 w 1471"/>
                  <a:gd name="T23" fmla="*/ 572 h 858"/>
                  <a:gd name="T24" fmla="*/ 356 w 1471"/>
                  <a:gd name="T25" fmla="*/ 785 h 858"/>
                  <a:gd name="T26" fmla="*/ 582 w 1471"/>
                  <a:gd name="T27" fmla="*/ 737 h 858"/>
                  <a:gd name="T28" fmla="*/ 800 w 1471"/>
                  <a:gd name="T29" fmla="*/ 858 h 858"/>
                  <a:gd name="T30" fmla="*/ 1025 w 1471"/>
                  <a:gd name="T31" fmla="*/ 722 h 858"/>
                  <a:gd name="T32" fmla="*/ 1049 w 1471"/>
                  <a:gd name="T33" fmla="*/ 722 h 858"/>
                  <a:gd name="T34" fmla="*/ 1096 w 1471"/>
                  <a:gd name="T35" fmla="*/ 720 h 858"/>
                  <a:gd name="T36" fmla="*/ 1141 w 1471"/>
                  <a:gd name="T37" fmla="*/ 722 h 858"/>
                  <a:gd name="T38" fmla="*/ 1471 w 1471"/>
                  <a:gd name="T39" fmla="*/ 525 h 858"/>
                  <a:gd name="T40" fmla="*/ 1174 w 1471"/>
                  <a:gd name="T41" fmla="*/ 328 h 858"/>
                  <a:gd name="T42" fmla="*/ 337 w 1471"/>
                  <a:gd name="T43" fmla="*/ 191 h 858"/>
                  <a:gd name="T44" fmla="*/ 376 w 1471"/>
                  <a:gd name="T45" fmla="*/ 152 h 858"/>
                  <a:gd name="T46" fmla="*/ 337 w 1471"/>
                  <a:gd name="T47" fmla="*/ 113 h 858"/>
                  <a:gd name="T48" fmla="*/ 298 w 1471"/>
                  <a:gd name="T49" fmla="*/ 152 h 858"/>
                  <a:gd name="T50" fmla="*/ 337 w 1471"/>
                  <a:gd name="T51" fmla="*/ 191 h 8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71" h="858">
                    <a:moveTo>
                      <a:pt x="1174" y="328"/>
                    </a:moveTo>
                    <a:cubicBezTo>
                      <a:pt x="1146" y="255"/>
                      <a:pt x="1077" y="202"/>
                      <a:pt x="996" y="198"/>
                    </a:cubicBezTo>
                    <a:cubicBezTo>
                      <a:pt x="994" y="89"/>
                      <a:pt x="905" y="0"/>
                      <a:pt x="795" y="0"/>
                    </a:cubicBezTo>
                    <a:cubicBezTo>
                      <a:pt x="714" y="0"/>
                      <a:pt x="644" y="48"/>
                      <a:pt x="612" y="117"/>
                    </a:cubicBezTo>
                    <a:cubicBezTo>
                      <a:pt x="575" y="97"/>
                      <a:pt x="533" y="86"/>
                      <a:pt x="488" y="86"/>
                    </a:cubicBezTo>
                    <a:cubicBezTo>
                      <a:pt x="462" y="86"/>
                      <a:pt x="436" y="90"/>
                      <a:pt x="412" y="97"/>
                    </a:cubicBezTo>
                    <a:cubicBezTo>
                      <a:pt x="424" y="113"/>
                      <a:pt x="432" y="133"/>
                      <a:pt x="432" y="155"/>
                    </a:cubicBezTo>
                    <a:cubicBezTo>
                      <a:pt x="432" y="207"/>
                      <a:pt x="390" y="250"/>
                      <a:pt x="337" y="250"/>
                    </a:cubicBezTo>
                    <a:cubicBezTo>
                      <a:pt x="308" y="250"/>
                      <a:pt x="281" y="236"/>
                      <a:pt x="264" y="214"/>
                    </a:cubicBezTo>
                    <a:cubicBezTo>
                      <a:pt x="241" y="253"/>
                      <a:pt x="227" y="298"/>
                      <a:pt x="227" y="346"/>
                    </a:cubicBezTo>
                    <a:cubicBezTo>
                      <a:pt x="227" y="356"/>
                      <a:pt x="228" y="365"/>
                      <a:pt x="229" y="374"/>
                    </a:cubicBezTo>
                    <a:cubicBezTo>
                      <a:pt x="95" y="404"/>
                      <a:pt x="0" y="482"/>
                      <a:pt x="0" y="572"/>
                    </a:cubicBezTo>
                    <a:cubicBezTo>
                      <a:pt x="0" y="690"/>
                      <a:pt x="159" y="785"/>
                      <a:pt x="356" y="785"/>
                    </a:cubicBezTo>
                    <a:cubicBezTo>
                      <a:pt x="442" y="785"/>
                      <a:pt x="521" y="767"/>
                      <a:pt x="582" y="737"/>
                    </a:cubicBezTo>
                    <a:cubicBezTo>
                      <a:pt x="622" y="808"/>
                      <a:pt x="704" y="858"/>
                      <a:pt x="800" y="858"/>
                    </a:cubicBezTo>
                    <a:cubicBezTo>
                      <a:pt x="902" y="858"/>
                      <a:pt x="989" y="801"/>
                      <a:pt x="1025" y="722"/>
                    </a:cubicBezTo>
                    <a:cubicBezTo>
                      <a:pt x="1033" y="722"/>
                      <a:pt x="1041" y="722"/>
                      <a:pt x="1049" y="722"/>
                    </a:cubicBezTo>
                    <a:cubicBezTo>
                      <a:pt x="1065" y="722"/>
                      <a:pt x="1080" y="722"/>
                      <a:pt x="1096" y="720"/>
                    </a:cubicBezTo>
                    <a:cubicBezTo>
                      <a:pt x="1111" y="722"/>
                      <a:pt x="1126" y="722"/>
                      <a:pt x="1141" y="722"/>
                    </a:cubicBezTo>
                    <a:cubicBezTo>
                      <a:pt x="1323" y="722"/>
                      <a:pt x="1471" y="634"/>
                      <a:pt x="1471" y="525"/>
                    </a:cubicBezTo>
                    <a:cubicBezTo>
                      <a:pt x="1471" y="422"/>
                      <a:pt x="1341" y="338"/>
                      <a:pt x="1174" y="328"/>
                    </a:cubicBezTo>
                    <a:close/>
                    <a:moveTo>
                      <a:pt x="337" y="191"/>
                    </a:moveTo>
                    <a:cubicBezTo>
                      <a:pt x="359" y="191"/>
                      <a:pt x="376" y="173"/>
                      <a:pt x="376" y="152"/>
                    </a:cubicBezTo>
                    <a:cubicBezTo>
                      <a:pt x="376" y="131"/>
                      <a:pt x="359" y="113"/>
                      <a:pt x="337" y="113"/>
                    </a:cubicBezTo>
                    <a:cubicBezTo>
                      <a:pt x="316" y="113"/>
                      <a:pt x="298" y="131"/>
                      <a:pt x="298" y="152"/>
                    </a:cubicBezTo>
                    <a:cubicBezTo>
                      <a:pt x="298" y="173"/>
                      <a:pt x="316" y="191"/>
                      <a:pt x="337" y="19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FFFFFF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</p:grpSp>
        <p:grpSp>
          <p:nvGrpSpPr>
            <p:cNvPr id="51" name="Group 535">
              <a:extLst>
                <a:ext uri="{FF2B5EF4-FFF2-40B4-BE49-F238E27FC236}">
                  <a16:creationId xmlns:a16="http://schemas.microsoft.com/office/drawing/2014/main" id="{29144384-3DF1-C5E8-F4E3-133D075E2B0F}"/>
                </a:ext>
              </a:extLst>
            </p:cNvPr>
            <p:cNvGrpSpPr>
              <a:grpSpLocks noChangeAspect="1"/>
            </p:cNvGrpSpPr>
            <p:nvPr>
              <p:custDataLst>
                <p:tags r:id="rId7"/>
              </p:custDataLst>
            </p:nvPr>
          </p:nvGrpSpPr>
          <p:grpSpPr>
            <a:xfrm>
              <a:off x="9718647" y="3761702"/>
              <a:ext cx="305864" cy="295265"/>
              <a:chOff x="5136266" y="2629866"/>
              <a:chExt cx="1614667" cy="1598267"/>
            </a:xfrm>
          </p:grpSpPr>
          <p:sp>
            <p:nvSpPr>
              <p:cNvPr id="85" name="grey circle">
                <a:extLst>
                  <a:ext uri="{FF2B5EF4-FFF2-40B4-BE49-F238E27FC236}">
                    <a16:creationId xmlns:a16="http://schemas.microsoft.com/office/drawing/2014/main" id="{F2FE4314-7BC1-D829-62DF-D066027239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6266" y="2629866"/>
                <a:ext cx="1614667" cy="1598267"/>
              </a:xfrm>
              <a:prstGeom prst="ellipse">
                <a:avLst/>
              </a:prstGeom>
              <a:solidFill>
                <a:srgbClr val="6244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>
                  <a:lnSpc>
                    <a:spcPts val="1900"/>
                  </a:lnSpc>
                </a:pPr>
                <a:endParaRPr lang="en-US" sz="1050" b="1" spc="50" dirty="0">
                  <a:solidFill>
                    <a:schemeClr val="bg1"/>
                  </a:solidFill>
                  <a:latin typeface="Trebuchet MS" panose="020B0603020202020204" pitchFamily="34" charset="0"/>
                </a:endParaRPr>
              </a:p>
            </p:txBody>
          </p:sp>
          <p:sp>
            <p:nvSpPr>
              <p:cNvPr id="86" name="Freeform 6">
                <a:extLst>
                  <a:ext uri="{FF2B5EF4-FFF2-40B4-BE49-F238E27FC236}">
                    <a16:creationId xmlns:a16="http://schemas.microsoft.com/office/drawing/2014/main" id="{42BA8176-1D44-6BAF-81B2-FCDDEC1A376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78255" y="2980341"/>
                <a:ext cx="1353312" cy="795528"/>
              </a:xfrm>
              <a:custGeom>
                <a:avLst/>
                <a:gdLst>
                  <a:gd name="T0" fmla="*/ 1174 w 1471"/>
                  <a:gd name="T1" fmla="*/ 328 h 858"/>
                  <a:gd name="T2" fmla="*/ 996 w 1471"/>
                  <a:gd name="T3" fmla="*/ 198 h 858"/>
                  <a:gd name="T4" fmla="*/ 795 w 1471"/>
                  <a:gd name="T5" fmla="*/ 0 h 858"/>
                  <a:gd name="T6" fmla="*/ 612 w 1471"/>
                  <a:gd name="T7" fmla="*/ 117 h 858"/>
                  <a:gd name="T8" fmla="*/ 488 w 1471"/>
                  <a:gd name="T9" fmla="*/ 86 h 858"/>
                  <a:gd name="T10" fmla="*/ 412 w 1471"/>
                  <a:gd name="T11" fmla="*/ 97 h 858"/>
                  <a:gd name="T12" fmla="*/ 432 w 1471"/>
                  <a:gd name="T13" fmla="*/ 155 h 858"/>
                  <a:gd name="T14" fmla="*/ 337 w 1471"/>
                  <a:gd name="T15" fmla="*/ 250 h 858"/>
                  <a:gd name="T16" fmla="*/ 264 w 1471"/>
                  <a:gd name="T17" fmla="*/ 214 h 858"/>
                  <a:gd name="T18" fmla="*/ 227 w 1471"/>
                  <a:gd name="T19" fmla="*/ 346 h 858"/>
                  <a:gd name="T20" fmla="*/ 229 w 1471"/>
                  <a:gd name="T21" fmla="*/ 374 h 858"/>
                  <a:gd name="T22" fmla="*/ 0 w 1471"/>
                  <a:gd name="T23" fmla="*/ 572 h 858"/>
                  <a:gd name="T24" fmla="*/ 356 w 1471"/>
                  <a:gd name="T25" fmla="*/ 785 h 858"/>
                  <a:gd name="T26" fmla="*/ 582 w 1471"/>
                  <a:gd name="T27" fmla="*/ 737 h 858"/>
                  <a:gd name="T28" fmla="*/ 800 w 1471"/>
                  <a:gd name="T29" fmla="*/ 858 h 858"/>
                  <a:gd name="T30" fmla="*/ 1025 w 1471"/>
                  <a:gd name="T31" fmla="*/ 722 h 858"/>
                  <a:gd name="T32" fmla="*/ 1049 w 1471"/>
                  <a:gd name="T33" fmla="*/ 722 h 858"/>
                  <a:gd name="T34" fmla="*/ 1096 w 1471"/>
                  <a:gd name="T35" fmla="*/ 720 h 858"/>
                  <a:gd name="T36" fmla="*/ 1141 w 1471"/>
                  <a:gd name="T37" fmla="*/ 722 h 858"/>
                  <a:gd name="T38" fmla="*/ 1471 w 1471"/>
                  <a:gd name="T39" fmla="*/ 525 h 858"/>
                  <a:gd name="T40" fmla="*/ 1174 w 1471"/>
                  <a:gd name="T41" fmla="*/ 328 h 858"/>
                  <a:gd name="T42" fmla="*/ 337 w 1471"/>
                  <a:gd name="T43" fmla="*/ 191 h 858"/>
                  <a:gd name="T44" fmla="*/ 376 w 1471"/>
                  <a:gd name="T45" fmla="*/ 152 h 858"/>
                  <a:gd name="T46" fmla="*/ 337 w 1471"/>
                  <a:gd name="T47" fmla="*/ 113 h 858"/>
                  <a:gd name="T48" fmla="*/ 298 w 1471"/>
                  <a:gd name="T49" fmla="*/ 152 h 858"/>
                  <a:gd name="T50" fmla="*/ 337 w 1471"/>
                  <a:gd name="T51" fmla="*/ 191 h 8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71" h="858">
                    <a:moveTo>
                      <a:pt x="1174" y="328"/>
                    </a:moveTo>
                    <a:cubicBezTo>
                      <a:pt x="1146" y="255"/>
                      <a:pt x="1077" y="202"/>
                      <a:pt x="996" y="198"/>
                    </a:cubicBezTo>
                    <a:cubicBezTo>
                      <a:pt x="994" y="89"/>
                      <a:pt x="905" y="0"/>
                      <a:pt x="795" y="0"/>
                    </a:cubicBezTo>
                    <a:cubicBezTo>
                      <a:pt x="714" y="0"/>
                      <a:pt x="644" y="48"/>
                      <a:pt x="612" y="117"/>
                    </a:cubicBezTo>
                    <a:cubicBezTo>
                      <a:pt x="575" y="97"/>
                      <a:pt x="533" y="86"/>
                      <a:pt x="488" y="86"/>
                    </a:cubicBezTo>
                    <a:cubicBezTo>
                      <a:pt x="462" y="86"/>
                      <a:pt x="436" y="90"/>
                      <a:pt x="412" y="97"/>
                    </a:cubicBezTo>
                    <a:cubicBezTo>
                      <a:pt x="424" y="113"/>
                      <a:pt x="432" y="133"/>
                      <a:pt x="432" y="155"/>
                    </a:cubicBezTo>
                    <a:cubicBezTo>
                      <a:pt x="432" y="207"/>
                      <a:pt x="390" y="250"/>
                      <a:pt x="337" y="250"/>
                    </a:cubicBezTo>
                    <a:cubicBezTo>
                      <a:pt x="308" y="250"/>
                      <a:pt x="281" y="236"/>
                      <a:pt x="264" y="214"/>
                    </a:cubicBezTo>
                    <a:cubicBezTo>
                      <a:pt x="241" y="253"/>
                      <a:pt x="227" y="298"/>
                      <a:pt x="227" y="346"/>
                    </a:cubicBezTo>
                    <a:cubicBezTo>
                      <a:pt x="227" y="356"/>
                      <a:pt x="228" y="365"/>
                      <a:pt x="229" y="374"/>
                    </a:cubicBezTo>
                    <a:cubicBezTo>
                      <a:pt x="95" y="404"/>
                      <a:pt x="0" y="482"/>
                      <a:pt x="0" y="572"/>
                    </a:cubicBezTo>
                    <a:cubicBezTo>
                      <a:pt x="0" y="690"/>
                      <a:pt x="159" y="785"/>
                      <a:pt x="356" y="785"/>
                    </a:cubicBezTo>
                    <a:cubicBezTo>
                      <a:pt x="442" y="785"/>
                      <a:pt x="521" y="767"/>
                      <a:pt x="582" y="737"/>
                    </a:cubicBezTo>
                    <a:cubicBezTo>
                      <a:pt x="622" y="808"/>
                      <a:pt x="704" y="858"/>
                      <a:pt x="800" y="858"/>
                    </a:cubicBezTo>
                    <a:cubicBezTo>
                      <a:pt x="902" y="858"/>
                      <a:pt x="989" y="801"/>
                      <a:pt x="1025" y="722"/>
                    </a:cubicBezTo>
                    <a:cubicBezTo>
                      <a:pt x="1033" y="722"/>
                      <a:pt x="1041" y="722"/>
                      <a:pt x="1049" y="722"/>
                    </a:cubicBezTo>
                    <a:cubicBezTo>
                      <a:pt x="1065" y="722"/>
                      <a:pt x="1080" y="722"/>
                      <a:pt x="1096" y="720"/>
                    </a:cubicBezTo>
                    <a:cubicBezTo>
                      <a:pt x="1111" y="722"/>
                      <a:pt x="1126" y="722"/>
                      <a:pt x="1141" y="722"/>
                    </a:cubicBezTo>
                    <a:cubicBezTo>
                      <a:pt x="1323" y="722"/>
                      <a:pt x="1471" y="634"/>
                      <a:pt x="1471" y="525"/>
                    </a:cubicBezTo>
                    <a:cubicBezTo>
                      <a:pt x="1471" y="422"/>
                      <a:pt x="1341" y="338"/>
                      <a:pt x="1174" y="328"/>
                    </a:cubicBezTo>
                    <a:close/>
                    <a:moveTo>
                      <a:pt x="337" y="191"/>
                    </a:moveTo>
                    <a:cubicBezTo>
                      <a:pt x="359" y="191"/>
                      <a:pt x="376" y="173"/>
                      <a:pt x="376" y="152"/>
                    </a:cubicBezTo>
                    <a:cubicBezTo>
                      <a:pt x="376" y="131"/>
                      <a:pt x="359" y="113"/>
                      <a:pt x="337" y="113"/>
                    </a:cubicBezTo>
                    <a:cubicBezTo>
                      <a:pt x="316" y="113"/>
                      <a:pt x="298" y="131"/>
                      <a:pt x="298" y="152"/>
                    </a:cubicBezTo>
                    <a:cubicBezTo>
                      <a:pt x="298" y="173"/>
                      <a:pt x="316" y="191"/>
                      <a:pt x="337" y="19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</p:grpSp>
        <p:grpSp>
          <p:nvGrpSpPr>
            <p:cNvPr id="52" name="Group 438">
              <a:extLst>
                <a:ext uri="{FF2B5EF4-FFF2-40B4-BE49-F238E27FC236}">
                  <a16:creationId xmlns:a16="http://schemas.microsoft.com/office/drawing/2014/main" id="{BC1F7799-DD1E-8DB5-8611-15D01422F93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04720" y="3664207"/>
              <a:ext cx="162255" cy="445339"/>
              <a:chOff x="2040546" y="2522551"/>
              <a:chExt cx="642416" cy="1807962"/>
            </a:xfrm>
          </p:grpSpPr>
          <p:sp>
            <p:nvSpPr>
              <p:cNvPr id="82" name="Freeform 88">
                <a:extLst>
                  <a:ext uri="{FF2B5EF4-FFF2-40B4-BE49-F238E27FC236}">
                    <a16:creationId xmlns:a16="http://schemas.microsoft.com/office/drawing/2014/main" id="{091E3640-8928-F36D-7002-D892CCC53B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646" y="2955246"/>
                <a:ext cx="600316" cy="1375267"/>
              </a:xfrm>
              <a:custGeom>
                <a:avLst/>
                <a:gdLst>
                  <a:gd name="T0" fmla="*/ 324 w 326"/>
                  <a:gd name="T1" fmla="*/ 98 h 747"/>
                  <a:gd name="T2" fmla="*/ 238 w 326"/>
                  <a:gd name="T3" fmla="*/ 4 h 747"/>
                  <a:gd name="T4" fmla="*/ 206 w 326"/>
                  <a:gd name="T5" fmla="*/ 0 h 747"/>
                  <a:gd name="T6" fmla="*/ 120 w 326"/>
                  <a:gd name="T7" fmla="*/ 0 h 747"/>
                  <a:gd name="T8" fmla="*/ 101 w 326"/>
                  <a:gd name="T9" fmla="*/ 2 h 747"/>
                  <a:gd name="T10" fmla="*/ 94 w 326"/>
                  <a:gd name="T11" fmla="*/ 3 h 747"/>
                  <a:gd name="T12" fmla="*/ 88 w 326"/>
                  <a:gd name="T13" fmla="*/ 4 h 747"/>
                  <a:gd name="T14" fmla="*/ 84 w 326"/>
                  <a:gd name="T15" fmla="*/ 6 h 747"/>
                  <a:gd name="T16" fmla="*/ 71 w 326"/>
                  <a:gd name="T17" fmla="*/ 11 h 747"/>
                  <a:gd name="T18" fmla="*/ 62 w 326"/>
                  <a:gd name="T19" fmla="*/ 15 h 747"/>
                  <a:gd name="T20" fmla="*/ 56 w 326"/>
                  <a:gd name="T21" fmla="*/ 19 h 747"/>
                  <a:gd name="T22" fmla="*/ 44 w 326"/>
                  <a:gd name="T23" fmla="*/ 28 h 747"/>
                  <a:gd name="T24" fmla="*/ 105 w 326"/>
                  <a:gd name="T25" fmla="*/ 76 h 747"/>
                  <a:gd name="T26" fmla="*/ 65 w 326"/>
                  <a:gd name="T27" fmla="*/ 210 h 747"/>
                  <a:gd name="T28" fmla="*/ 0 w 326"/>
                  <a:gd name="T29" fmla="*/ 220 h 747"/>
                  <a:gd name="T30" fmla="*/ 0 w 326"/>
                  <a:gd name="T31" fmla="*/ 292 h 747"/>
                  <a:gd name="T32" fmla="*/ 59 w 326"/>
                  <a:gd name="T33" fmla="*/ 395 h 747"/>
                  <a:gd name="T34" fmla="*/ 59 w 326"/>
                  <a:gd name="T35" fmla="*/ 732 h 747"/>
                  <a:gd name="T36" fmla="*/ 74 w 326"/>
                  <a:gd name="T37" fmla="*/ 747 h 747"/>
                  <a:gd name="T38" fmla="*/ 252 w 326"/>
                  <a:gd name="T39" fmla="*/ 747 h 747"/>
                  <a:gd name="T40" fmla="*/ 267 w 326"/>
                  <a:gd name="T41" fmla="*/ 732 h 747"/>
                  <a:gd name="T42" fmla="*/ 267 w 326"/>
                  <a:gd name="T43" fmla="*/ 395 h 747"/>
                  <a:gd name="T44" fmla="*/ 326 w 326"/>
                  <a:gd name="T45" fmla="*/ 292 h 747"/>
                  <a:gd name="T46" fmla="*/ 326 w 326"/>
                  <a:gd name="T47" fmla="*/ 120 h 747"/>
                  <a:gd name="T48" fmla="*/ 324 w 326"/>
                  <a:gd name="T49" fmla="*/ 98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26" h="747">
                    <a:moveTo>
                      <a:pt x="324" y="98"/>
                    </a:moveTo>
                    <a:cubicBezTo>
                      <a:pt x="316" y="70"/>
                      <a:pt x="302" y="24"/>
                      <a:pt x="238" y="4"/>
                    </a:cubicBezTo>
                    <a:cubicBezTo>
                      <a:pt x="228" y="2"/>
                      <a:pt x="217" y="0"/>
                      <a:pt x="206" y="0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114" y="0"/>
                      <a:pt x="107" y="1"/>
                      <a:pt x="101" y="2"/>
                    </a:cubicBezTo>
                    <a:cubicBezTo>
                      <a:pt x="99" y="2"/>
                      <a:pt x="96" y="3"/>
                      <a:pt x="94" y="3"/>
                    </a:cubicBezTo>
                    <a:cubicBezTo>
                      <a:pt x="92" y="4"/>
                      <a:pt x="90" y="4"/>
                      <a:pt x="88" y="4"/>
                    </a:cubicBezTo>
                    <a:cubicBezTo>
                      <a:pt x="86" y="5"/>
                      <a:pt x="85" y="5"/>
                      <a:pt x="84" y="6"/>
                    </a:cubicBezTo>
                    <a:cubicBezTo>
                      <a:pt x="79" y="7"/>
                      <a:pt x="75" y="9"/>
                      <a:pt x="71" y="11"/>
                    </a:cubicBezTo>
                    <a:cubicBezTo>
                      <a:pt x="68" y="12"/>
                      <a:pt x="65" y="14"/>
                      <a:pt x="62" y="15"/>
                    </a:cubicBezTo>
                    <a:cubicBezTo>
                      <a:pt x="60" y="16"/>
                      <a:pt x="58" y="17"/>
                      <a:pt x="56" y="19"/>
                    </a:cubicBezTo>
                    <a:cubicBezTo>
                      <a:pt x="52" y="22"/>
                      <a:pt x="48" y="25"/>
                      <a:pt x="44" y="28"/>
                    </a:cubicBezTo>
                    <a:cubicBezTo>
                      <a:pt x="69" y="35"/>
                      <a:pt x="91" y="51"/>
                      <a:pt x="105" y="76"/>
                    </a:cubicBezTo>
                    <a:cubicBezTo>
                      <a:pt x="131" y="124"/>
                      <a:pt x="113" y="184"/>
                      <a:pt x="65" y="210"/>
                    </a:cubicBezTo>
                    <a:cubicBezTo>
                      <a:pt x="44" y="221"/>
                      <a:pt x="22" y="224"/>
                      <a:pt x="0" y="220"/>
                    </a:cubicBezTo>
                    <a:cubicBezTo>
                      <a:pt x="0" y="292"/>
                      <a:pt x="0" y="292"/>
                      <a:pt x="0" y="292"/>
                    </a:cubicBezTo>
                    <a:cubicBezTo>
                      <a:pt x="0" y="335"/>
                      <a:pt x="23" y="373"/>
                      <a:pt x="59" y="395"/>
                    </a:cubicBezTo>
                    <a:cubicBezTo>
                      <a:pt x="59" y="732"/>
                      <a:pt x="59" y="732"/>
                      <a:pt x="59" y="732"/>
                    </a:cubicBezTo>
                    <a:cubicBezTo>
                      <a:pt x="59" y="740"/>
                      <a:pt x="66" y="747"/>
                      <a:pt x="74" y="747"/>
                    </a:cubicBezTo>
                    <a:cubicBezTo>
                      <a:pt x="252" y="747"/>
                      <a:pt x="252" y="747"/>
                      <a:pt x="252" y="747"/>
                    </a:cubicBezTo>
                    <a:cubicBezTo>
                      <a:pt x="260" y="747"/>
                      <a:pt x="267" y="740"/>
                      <a:pt x="267" y="732"/>
                    </a:cubicBezTo>
                    <a:cubicBezTo>
                      <a:pt x="267" y="395"/>
                      <a:pt x="267" y="395"/>
                      <a:pt x="267" y="395"/>
                    </a:cubicBezTo>
                    <a:cubicBezTo>
                      <a:pt x="303" y="373"/>
                      <a:pt x="326" y="335"/>
                      <a:pt x="326" y="292"/>
                    </a:cubicBezTo>
                    <a:cubicBezTo>
                      <a:pt x="326" y="120"/>
                      <a:pt x="326" y="120"/>
                      <a:pt x="326" y="120"/>
                    </a:cubicBezTo>
                    <a:cubicBezTo>
                      <a:pt x="326" y="112"/>
                      <a:pt x="325" y="105"/>
                      <a:pt x="324" y="98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83" name="Oval 89">
                <a:extLst>
                  <a:ext uri="{FF2B5EF4-FFF2-40B4-BE49-F238E27FC236}">
                    <a16:creationId xmlns:a16="http://schemas.microsoft.com/office/drawing/2014/main" id="{CF6C3FFD-50B0-C5CF-2B69-2FB4D30B0A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1659" y="2522551"/>
                <a:ext cx="381240" cy="38123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84" name="Freeform 90">
                <a:extLst>
                  <a:ext uri="{FF2B5EF4-FFF2-40B4-BE49-F238E27FC236}">
                    <a16:creationId xmlns:a16="http://schemas.microsoft.com/office/drawing/2014/main" id="{79EE3C60-0AEC-8621-673E-586A792788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0546" y="3102596"/>
                <a:ext cx="158265" cy="158265"/>
              </a:xfrm>
              <a:custGeom>
                <a:avLst/>
                <a:gdLst>
                  <a:gd name="T0" fmla="*/ 61 w 86"/>
                  <a:gd name="T1" fmla="*/ 76 h 86"/>
                  <a:gd name="T2" fmla="*/ 76 w 86"/>
                  <a:gd name="T3" fmla="*/ 25 h 86"/>
                  <a:gd name="T4" fmla="*/ 25 w 86"/>
                  <a:gd name="T5" fmla="*/ 10 h 86"/>
                  <a:gd name="T6" fmla="*/ 10 w 86"/>
                  <a:gd name="T7" fmla="*/ 61 h 86"/>
                  <a:gd name="T8" fmla="*/ 61 w 86"/>
                  <a:gd name="T9" fmla="*/ 7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86">
                    <a:moveTo>
                      <a:pt x="61" y="76"/>
                    </a:moveTo>
                    <a:cubicBezTo>
                      <a:pt x="79" y="66"/>
                      <a:pt x="86" y="43"/>
                      <a:pt x="76" y="25"/>
                    </a:cubicBezTo>
                    <a:cubicBezTo>
                      <a:pt x="66" y="7"/>
                      <a:pt x="43" y="0"/>
                      <a:pt x="25" y="10"/>
                    </a:cubicBezTo>
                    <a:cubicBezTo>
                      <a:pt x="7" y="20"/>
                      <a:pt x="0" y="42"/>
                      <a:pt x="10" y="61"/>
                    </a:cubicBezTo>
                    <a:cubicBezTo>
                      <a:pt x="20" y="79"/>
                      <a:pt x="42" y="86"/>
                      <a:pt x="61" y="76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</p:grpSp>
        <p:grpSp>
          <p:nvGrpSpPr>
            <p:cNvPr id="53" name="Group 466">
              <a:extLst>
                <a:ext uri="{FF2B5EF4-FFF2-40B4-BE49-F238E27FC236}">
                  <a16:creationId xmlns:a16="http://schemas.microsoft.com/office/drawing/2014/main" id="{849457D7-AABF-5B45-6676-FFF6D5E922B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01712" y="4975234"/>
              <a:ext cx="162255" cy="445339"/>
              <a:chOff x="2040546" y="2522551"/>
              <a:chExt cx="642416" cy="1807962"/>
            </a:xfrm>
          </p:grpSpPr>
          <p:sp>
            <p:nvSpPr>
              <p:cNvPr id="79" name="Freeform 85">
                <a:extLst>
                  <a:ext uri="{FF2B5EF4-FFF2-40B4-BE49-F238E27FC236}">
                    <a16:creationId xmlns:a16="http://schemas.microsoft.com/office/drawing/2014/main" id="{AC801302-46F9-4940-44B5-5DE0BB598B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646" y="2955246"/>
                <a:ext cx="600316" cy="1375267"/>
              </a:xfrm>
              <a:custGeom>
                <a:avLst/>
                <a:gdLst>
                  <a:gd name="T0" fmla="*/ 324 w 326"/>
                  <a:gd name="T1" fmla="*/ 98 h 747"/>
                  <a:gd name="T2" fmla="*/ 238 w 326"/>
                  <a:gd name="T3" fmla="*/ 4 h 747"/>
                  <a:gd name="T4" fmla="*/ 206 w 326"/>
                  <a:gd name="T5" fmla="*/ 0 h 747"/>
                  <a:gd name="T6" fmla="*/ 120 w 326"/>
                  <a:gd name="T7" fmla="*/ 0 h 747"/>
                  <a:gd name="T8" fmla="*/ 101 w 326"/>
                  <a:gd name="T9" fmla="*/ 2 h 747"/>
                  <a:gd name="T10" fmla="*/ 94 w 326"/>
                  <a:gd name="T11" fmla="*/ 3 h 747"/>
                  <a:gd name="T12" fmla="*/ 88 w 326"/>
                  <a:gd name="T13" fmla="*/ 4 h 747"/>
                  <a:gd name="T14" fmla="*/ 84 w 326"/>
                  <a:gd name="T15" fmla="*/ 6 h 747"/>
                  <a:gd name="T16" fmla="*/ 71 w 326"/>
                  <a:gd name="T17" fmla="*/ 11 h 747"/>
                  <a:gd name="T18" fmla="*/ 62 w 326"/>
                  <a:gd name="T19" fmla="*/ 15 h 747"/>
                  <a:gd name="T20" fmla="*/ 56 w 326"/>
                  <a:gd name="T21" fmla="*/ 19 h 747"/>
                  <a:gd name="T22" fmla="*/ 44 w 326"/>
                  <a:gd name="T23" fmla="*/ 28 h 747"/>
                  <a:gd name="T24" fmla="*/ 105 w 326"/>
                  <a:gd name="T25" fmla="*/ 76 h 747"/>
                  <a:gd name="T26" fmla="*/ 65 w 326"/>
                  <a:gd name="T27" fmla="*/ 210 h 747"/>
                  <a:gd name="T28" fmla="*/ 0 w 326"/>
                  <a:gd name="T29" fmla="*/ 220 h 747"/>
                  <a:gd name="T30" fmla="*/ 0 w 326"/>
                  <a:gd name="T31" fmla="*/ 292 h 747"/>
                  <a:gd name="T32" fmla="*/ 59 w 326"/>
                  <a:gd name="T33" fmla="*/ 395 h 747"/>
                  <a:gd name="T34" fmla="*/ 59 w 326"/>
                  <a:gd name="T35" fmla="*/ 732 h 747"/>
                  <a:gd name="T36" fmla="*/ 74 w 326"/>
                  <a:gd name="T37" fmla="*/ 747 h 747"/>
                  <a:gd name="T38" fmla="*/ 252 w 326"/>
                  <a:gd name="T39" fmla="*/ 747 h 747"/>
                  <a:gd name="T40" fmla="*/ 267 w 326"/>
                  <a:gd name="T41" fmla="*/ 732 h 747"/>
                  <a:gd name="T42" fmla="*/ 267 w 326"/>
                  <a:gd name="T43" fmla="*/ 395 h 747"/>
                  <a:gd name="T44" fmla="*/ 326 w 326"/>
                  <a:gd name="T45" fmla="*/ 292 h 747"/>
                  <a:gd name="T46" fmla="*/ 326 w 326"/>
                  <a:gd name="T47" fmla="*/ 120 h 747"/>
                  <a:gd name="T48" fmla="*/ 324 w 326"/>
                  <a:gd name="T49" fmla="*/ 98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26" h="747">
                    <a:moveTo>
                      <a:pt x="324" y="98"/>
                    </a:moveTo>
                    <a:cubicBezTo>
                      <a:pt x="316" y="70"/>
                      <a:pt x="302" y="24"/>
                      <a:pt x="238" y="4"/>
                    </a:cubicBezTo>
                    <a:cubicBezTo>
                      <a:pt x="228" y="2"/>
                      <a:pt x="217" y="0"/>
                      <a:pt x="206" y="0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114" y="0"/>
                      <a:pt x="107" y="1"/>
                      <a:pt x="101" y="2"/>
                    </a:cubicBezTo>
                    <a:cubicBezTo>
                      <a:pt x="99" y="2"/>
                      <a:pt x="96" y="3"/>
                      <a:pt x="94" y="3"/>
                    </a:cubicBezTo>
                    <a:cubicBezTo>
                      <a:pt x="92" y="4"/>
                      <a:pt x="90" y="4"/>
                      <a:pt x="88" y="4"/>
                    </a:cubicBezTo>
                    <a:cubicBezTo>
                      <a:pt x="86" y="5"/>
                      <a:pt x="85" y="5"/>
                      <a:pt x="84" y="6"/>
                    </a:cubicBezTo>
                    <a:cubicBezTo>
                      <a:pt x="79" y="7"/>
                      <a:pt x="75" y="9"/>
                      <a:pt x="71" y="11"/>
                    </a:cubicBezTo>
                    <a:cubicBezTo>
                      <a:pt x="68" y="12"/>
                      <a:pt x="65" y="14"/>
                      <a:pt x="62" y="15"/>
                    </a:cubicBezTo>
                    <a:cubicBezTo>
                      <a:pt x="60" y="16"/>
                      <a:pt x="58" y="17"/>
                      <a:pt x="56" y="19"/>
                    </a:cubicBezTo>
                    <a:cubicBezTo>
                      <a:pt x="52" y="22"/>
                      <a:pt x="48" y="25"/>
                      <a:pt x="44" y="28"/>
                    </a:cubicBezTo>
                    <a:cubicBezTo>
                      <a:pt x="69" y="35"/>
                      <a:pt x="91" y="51"/>
                      <a:pt x="105" y="76"/>
                    </a:cubicBezTo>
                    <a:cubicBezTo>
                      <a:pt x="131" y="124"/>
                      <a:pt x="113" y="184"/>
                      <a:pt x="65" y="210"/>
                    </a:cubicBezTo>
                    <a:cubicBezTo>
                      <a:pt x="44" y="221"/>
                      <a:pt x="22" y="224"/>
                      <a:pt x="0" y="220"/>
                    </a:cubicBezTo>
                    <a:cubicBezTo>
                      <a:pt x="0" y="292"/>
                      <a:pt x="0" y="292"/>
                      <a:pt x="0" y="292"/>
                    </a:cubicBezTo>
                    <a:cubicBezTo>
                      <a:pt x="0" y="335"/>
                      <a:pt x="23" y="373"/>
                      <a:pt x="59" y="395"/>
                    </a:cubicBezTo>
                    <a:cubicBezTo>
                      <a:pt x="59" y="732"/>
                      <a:pt x="59" y="732"/>
                      <a:pt x="59" y="732"/>
                    </a:cubicBezTo>
                    <a:cubicBezTo>
                      <a:pt x="59" y="740"/>
                      <a:pt x="66" y="747"/>
                      <a:pt x="74" y="747"/>
                    </a:cubicBezTo>
                    <a:cubicBezTo>
                      <a:pt x="252" y="747"/>
                      <a:pt x="252" y="747"/>
                      <a:pt x="252" y="747"/>
                    </a:cubicBezTo>
                    <a:cubicBezTo>
                      <a:pt x="260" y="747"/>
                      <a:pt x="267" y="740"/>
                      <a:pt x="267" y="732"/>
                    </a:cubicBezTo>
                    <a:cubicBezTo>
                      <a:pt x="267" y="395"/>
                      <a:pt x="267" y="395"/>
                      <a:pt x="267" y="395"/>
                    </a:cubicBezTo>
                    <a:cubicBezTo>
                      <a:pt x="303" y="373"/>
                      <a:pt x="326" y="335"/>
                      <a:pt x="326" y="292"/>
                    </a:cubicBezTo>
                    <a:cubicBezTo>
                      <a:pt x="326" y="120"/>
                      <a:pt x="326" y="120"/>
                      <a:pt x="326" y="120"/>
                    </a:cubicBezTo>
                    <a:cubicBezTo>
                      <a:pt x="326" y="112"/>
                      <a:pt x="325" y="105"/>
                      <a:pt x="324" y="98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80" name="Oval 86">
                <a:extLst>
                  <a:ext uri="{FF2B5EF4-FFF2-40B4-BE49-F238E27FC236}">
                    <a16:creationId xmlns:a16="http://schemas.microsoft.com/office/drawing/2014/main" id="{DA0970C6-49EF-B591-D8CD-541222F6C9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1659" y="2522551"/>
                <a:ext cx="381240" cy="38123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81" name="Freeform 87">
                <a:extLst>
                  <a:ext uri="{FF2B5EF4-FFF2-40B4-BE49-F238E27FC236}">
                    <a16:creationId xmlns:a16="http://schemas.microsoft.com/office/drawing/2014/main" id="{9585BFEA-4D31-A819-D88F-8A8D532B9F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0546" y="3102596"/>
                <a:ext cx="158265" cy="158265"/>
              </a:xfrm>
              <a:custGeom>
                <a:avLst/>
                <a:gdLst>
                  <a:gd name="T0" fmla="*/ 61 w 86"/>
                  <a:gd name="T1" fmla="*/ 76 h 86"/>
                  <a:gd name="T2" fmla="*/ 76 w 86"/>
                  <a:gd name="T3" fmla="*/ 25 h 86"/>
                  <a:gd name="T4" fmla="*/ 25 w 86"/>
                  <a:gd name="T5" fmla="*/ 10 h 86"/>
                  <a:gd name="T6" fmla="*/ 10 w 86"/>
                  <a:gd name="T7" fmla="*/ 61 h 86"/>
                  <a:gd name="T8" fmla="*/ 61 w 86"/>
                  <a:gd name="T9" fmla="*/ 7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86">
                    <a:moveTo>
                      <a:pt x="61" y="76"/>
                    </a:moveTo>
                    <a:cubicBezTo>
                      <a:pt x="79" y="66"/>
                      <a:pt x="86" y="43"/>
                      <a:pt x="76" y="25"/>
                    </a:cubicBezTo>
                    <a:cubicBezTo>
                      <a:pt x="66" y="7"/>
                      <a:pt x="43" y="0"/>
                      <a:pt x="25" y="10"/>
                    </a:cubicBezTo>
                    <a:cubicBezTo>
                      <a:pt x="7" y="20"/>
                      <a:pt x="0" y="42"/>
                      <a:pt x="10" y="61"/>
                    </a:cubicBezTo>
                    <a:cubicBezTo>
                      <a:pt x="20" y="79"/>
                      <a:pt x="42" y="86"/>
                      <a:pt x="61" y="76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</p:grpSp>
        <p:grpSp>
          <p:nvGrpSpPr>
            <p:cNvPr id="54" name="Group 483">
              <a:extLst>
                <a:ext uri="{FF2B5EF4-FFF2-40B4-BE49-F238E27FC236}">
                  <a16:creationId xmlns:a16="http://schemas.microsoft.com/office/drawing/2014/main" id="{439F5B9C-12E8-A321-3ADA-3A01921F82C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005654" y="3664207"/>
              <a:ext cx="162255" cy="445339"/>
              <a:chOff x="2040546" y="2522551"/>
              <a:chExt cx="642416" cy="1807962"/>
            </a:xfrm>
          </p:grpSpPr>
          <p:sp>
            <p:nvSpPr>
              <p:cNvPr id="76" name="Freeform 82">
                <a:extLst>
                  <a:ext uri="{FF2B5EF4-FFF2-40B4-BE49-F238E27FC236}">
                    <a16:creationId xmlns:a16="http://schemas.microsoft.com/office/drawing/2014/main" id="{345BFA54-ADE1-0213-5E31-D220127B2E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646" y="2955246"/>
                <a:ext cx="600316" cy="1375267"/>
              </a:xfrm>
              <a:custGeom>
                <a:avLst/>
                <a:gdLst>
                  <a:gd name="T0" fmla="*/ 324 w 326"/>
                  <a:gd name="T1" fmla="*/ 98 h 747"/>
                  <a:gd name="T2" fmla="*/ 238 w 326"/>
                  <a:gd name="T3" fmla="*/ 4 h 747"/>
                  <a:gd name="T4" fmla="*/ 206 w 326"/>
                  <a:gd name="T5" fmla="*/ 0 h 747"/>
                  <a:gd name="T6" fmla="*/ 120 w 326"/>
                  <a:gd name="T7" fmla="*/ 0 h 747"/>
                  <a:gd name="T8" fmla="*/ 101 w 326"/>
                  <a:gd name="T9" fmla="*/ 2 h 747"/>
                  <a:gd name="T10" fmla="*/ 94 w 326"/>
                  <a:gd name="T11" fmla="*/ 3 h 747"/>
                  <a:gd name="T12" fmla="*/ 88 w 326"/>
                  <a:gd name="T13" fmla="*/ 4 h 747"/>
                  <a:gd name="T14" fmla="*/ 84 w 326"/>
                  <a:gd name="T15" fmla="*/ 6 h 747"/>
                  <a:gd name="T16" fmla="*/ 71 w 326"/>
                  <a:gd name="T17" fmla="*/ 11 h 747"/>
                  <a:gd name="T18" fmla="*/ 62 w 326"/>
                  <a:gd name="T19" fmla="*/ 15 h 747"/>
                  <a:gd name="T20" fmla="*/ 56 w 326"/>
                  <a:gd name="T21" fmla="*/ 19 h 747"/>
                  <a:gd name="T22" fmla="*/ 44 w 326"/>
                  <a:gd name="T23" fmla="*/ 28 h 747"/>
                  <a:gd name="T24" fmla="*/ 105 w 326"/>
                  <a:gd name="T25" fmla="*/ 76 h 747"/>
                  <a:gd name="T26" fmla="*/ 65 w 326"/>
                  <a:gd name="T27" fmla="*/ 210 h 747"/>
                  <a:gd name="T28" fmla="*/ 0 w 326"/>
                  <a:gd name="T29" fmla="*/ 220 h 747"/>
                  <a:gd name="T30" fmla="*/ 0 w 326"/>
                  <a:gd name="T31" fmla="*/ 292 h 747"/>
                  <a:gd name="T32" fmla="*/ 59 w 326"/>
                  <a:gd name="T33" fmla="*/ 395 h 747"/>
                  <a:gd name="T34" fmla="*/ 59 w 326"/>
                  <a:gd name="T35" fmla="*/ 732 h 747"/>
                  <a:gd name="T36" fmla="*/ 74 w 326"/>
                  <a:gd name="T37" fmla="*/ 747 h 747"/>
                  <a:gd name="T38" fmla="*/ 252 w 326"/>
                  <a:gd name="T39" fmla="*/ 747 h 747"/>
                  <a:gd name="T40" fmla="*/ 267 w 326"/>
                  <a:gd name="T41" fmla="*/ 732 h 747"/>
                  <a:gd name="T42" fmla="*/ 267 w 326"/>
                  <a:gd name="T43" fmla="*/ 395 h 747"/>
                  <a:gd name="T44" fmla="*/ 326 w 326"/>
                  <a:gd name="T45" fmla="*/ 292 h 747"/>
                  <a:gd name="T46" fmla="*/ 326 w 326"/>
                  <a:gd name="T47" fmla="*/ 120 h 747"/>
                  <a:gd name="T48" fmla="*/ 324 w 326"/>
                  <a:gd name="T49" fmla="*/ 98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26" h="747">
                    <a:moveTo>
                      <a:pt x="324" y="98"/>
                    </a:moveTo>
                    <a:cubicBezTo>
                      <a:pt x="316" y="70"/>
                      <a:pt x="302" y="24"/>
                      <a:pt x="238" y="4"/>
                    </a:cubicBezTo>
                    <a:cubicBezTo>
                      <a:pt x="228" y="2"/>
                      <a:pt x="217" y="0"/>
                      <a:pt x="206" y="0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114" y="0"/>
                      <a:pt x="107" y="1"/>
                      <a:pt x="101" y="2"/>
                    </a:cubicBezTo>
                    <a:cubicBezTo>
                      <a:pt x="99" y="2"/>
                      <a:pt x="96" y="3"/>
                      <a:pt x="94" y="3"/>
                    </a:cubicBezTo>
                    <a:cubicBezTo>
                      <a:pt x="92" y="4"/>
                      <a:pt x="90" y="4"/>
                      <a:pt x="88" y="4"/>
                    </a:cubicBezTo>
                    <a:cubicBezTo>
                      <a:pt x="86" y="5"/>
                      <a:pt x="85" y="5"/>
                      <a:pt x="84" y="6"/>
                    </a:cubicBezTo>
                    <a:cubicBezTo>
                      <a:pt x="79" y="7"/>
                      <a:pt x="75" y="9"/>
                      <a:pt x="71" y="11"/>
                    </a:cubicBezTo>
                    <a:cubicBezTo>
                      <a:pt x="68" y="12"/>
                      <a:pt x="65" y="14"/>
                      <a:pt x="62" y="15"/>
                    </a:cubicBezTo>
                    <a:cubicBezTo>
                      <a:pt x="60" y="16"/>
                      <a:pt x="58" y="17"/>
                      <a:pt x="56" y="19"/>
                    </a:cubicBezTo>
                    <a:cubicBezTo>
                      <a:pt x="52" y="22"/>
                      <a:pt x="48" y="25"/>
                      <a:pt x="44" y="28"/>
                    </a:cubicBezTo>
                    <a:cubicBezTo>
                      <a:pt x="69" y="35"/>
                      <a:pt x="91" y="51"/>
                      <a:pt x="105" y="76"/>
                    </a:cubicBezTo>
                    <a:cubicBezTo>
                      <a:pt x="131" y="124"/>
                      <a:pt x="113" y="184"/>
                      <a:pt x="65" y="210"/>
                    </a:cubicBezTo>
                    <a:cubicBezTo>
                      <a:pt x="44" y="221"/>
                      <a:pt x="22" y="224"/>
                      <a:pt x="0" y="220"/>
                    </a:cubicBezTo>
                    <a:cubicBezTo>
                      <a:pt x="0" y="292"/>
                      <a:pt x="0" y="292"/>
                      <a:pt x="0" y="292"/>
                    </a:cubicBezTo>
                    <a:cubicBezTo>
                      <a:pt x="0" y="335"/>
                      <a:pt x="23" y="373"/>
                      <a:pt x="59" y="395"/>
                    </a:cubicBezTo>
                    <a:cubicBezTo>
                      <a:pt x="59" y="732"/>
                      <a:pt x="59" y="732"/>
                      <a:pt x="59" y="732"/>
                    </a:cubicBezTo>
                    <a:cubicBezTo>
                      <a:pt x="59" y="740"/>
                      <a:pt x="66" y="747"/>
                      <a:pt x="74" y="747"/>
                    </a:cubicBezTo>
                    <a:cubicBezTo>
                      <a:pt x="252" y="747"/>
                      <a:pt x="252" y="747"/>
                      <a:pt x="252" y="747"/>
                    </a:cubicBezTo>
                    <a:cubicBezTo>
                      <a:pt x="260" y="747"/>
                      <a:pt x="267" y="740"/>
                      <a:pt x="267" y="732"/>
                    </a:cubicBezTo>
                    <a:cubicBezTo>
                      <a:pt x="267" y="395"/>
                      <a:pt x="267" y="395"/>
                      <a:pt x="267" y="395"/>
                    </a:cubicBezTo>
                    <a:cubicBezTo>
                      <a:pt x="303" y="373"/>
                      <a:pt x="326" y="335"/>
                      <a:pt x="326" y="292"/>
                    </a:cubicBezTo>
                    <a:cubicBezTo>
                      <a:pt x="326" y="120"/>
                      <a:pt x="326" y="120"/>
                      <a:pt x="326" y="120"/>
                    </a:cubicBezTo>
                    <a:cubicBezTo>
                      <a:pt x="326" y="112"/>
                      <a:pt x="325" y="105"/>
                      <a:pt x="324" y="98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77" name="Oval 83">
                <a:extLst>
                  <a:ext uri="{FF2B5EF4-FFF2-40B4-BE49-F238E27FC236}">
                    <a16:creationId xmlns:a16="http://schemas.microsoft.com/office/drawing/2014/main" id="{EF394B45-2C44-8289-C141-D696C3E092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1659" y="2522551"/>
                <a:ext cx="381240" cy="38123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78" name="Freeform 84">
                <a:extLst>
                  <a:ext uri="{FF2B5EF4-FFF2-40B4-BE49-F238E27FC236}">
                    <a16:creationId xmlns:a16="http://schemas.microsoft.com/office/drawing/2014/main" id="{959545AE-021F-F5BC-0420-AA552BD9FD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0546" y="3102596"/>
                <a:ext cx="158265" cy="158265"/>
              </a:xfrm>
              <a:custGeom>
                <a:avLst/>
                <a:gdLst>
                  <a:gd name="T0" fmla="*/ 61 w 86"/>
                  <a:gd name="T1" fmla="*/ 76 h 86"/>
                  <a:gd name="T2" fmla="*/ 76 w 86"/>
                  <a:gd name="T3" fmla="*/ 25 h 86"/>
                  <a:gd name="T4" fmla="*/ 25 w 86"/>
                  <a:gd name="T5" fmla="*/ 10 h 86"/>
                  <a:gd name="T6" fmla="*/ 10 w 86"/>
                  <a:gd name="T7" fmla="*/ 61 h 86"/>
                  <a:gd name="T8" fmla="*/ 61 w 86"/>
                  <a:gd name="T9" fmla="*/ 7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86">
                    <a:moveTo>
                      <a:pt x="61" y="76"/>
                    </a:moveTo>
                    <a:cubicBezTo>
                      <a:pt x="79" y="66"/>
                      <a:pt x="86" y="43"/>
                      <a:pt x="76" y="25"/>
                    </a:cubicBezTo>
                    <a:cubicBezTo>
                      <a:pt x="66" y="7"/>
                      <a:pt x="43" y="0"/>
                      <a:pt x="25" y="10"/>
                    </a:cubicBezTo>
                    <a:cubicBezTo>
                      <a:pt x="7" y="20"/>
                      <a:pt x="0" y="42"/>
                      <a:pt x="10" y="61"/>
                    </a:cubicBezTo>
                    <a:cubicBezTo>
                      <a:pt x="20" y="79"/>
                      <a:pt x="42" y="86"/>
                      <a:pt x="61" y="76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</p:grpSp>
        <p:grpSp>
          <p:nvGrpSpPr>
            <p:cNvPr id="55" name="Group 489">
              <a:extLst>
                <a:ext uri="{FF2B5EF4-FFF2-40B4-BE49-F238E27FC236}">
                  <a16:creationId xmlns:a16="http://schemas.microsoft.com/office/drawing/2014/main" id="{7B1DC792-7043-5207-DAA8-3ECCD7CCF4E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005654" y="4975234"/>
              <a:ext cx="162255" cy="445339"/>
              <a:chOff x="2040546" y="2522551"/>
              <a:chExt cx="642416" cy="1807962"/>
            </a:xfrm>
          </p:grpSpPr>
          <p:sp>
            <p:nvSpPr>
              <p:cNvPr id="73" name="Freeform 79">
                <a:extLst>
                  <a:ext uri="{FF2B5EF4-FFF2-40B4-BE49-F238E27FC236}">
                    <a16:creationId xmlns:a16="http://schemas.microsoft.com/office/drawing/2014/main" id="{9204854A-5E4E-F49E-ECAA-9F18847116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646" y="2955246"/>
                <a:ext cx="600316" cy="1375267"/>
              </a:xfrm>
              <a:custGeom>
                <a:avLst/>
                <a:gdLst>
                  <a:gd name="T0" fmla="*/ 324 w 326"/>
                  <a:gd name="T1" fmla="*/ 98 h 747"/>
                  <a:gd name="T2" fmla="*/ 238 w 326"/>
                  <a:gd name="T3" fmla="*/ 4 h 747"/>
                  <a:gd name="T4" fmla="*/ 206 w 326"/>
                  <a:gd name="T5" fmla="*/ 0 h 747"/>
                  <a:gd name="T6" fmla="*/ 120 w 326"/>
                  <a:gd name="T7" fmla="*/ 0 h 747"/>
                  <a:gd name="T8" fmla="*/ 101 w 326"/>
                  <a:gd name="T9" fmla="*/ 2 h 747"/>
                  <a:gd name="T10" fmla="*/ 94 w 326"/>
                  <a:gd name="T11" fmla="*/ 3 h 747"/>
                  <a:gd name="T12" fmla="*/ 88 w 326"/>
                  <a:gd name="T13" fmla="*/ 4 h 747"/>
                  <a:gd name="T14" fmla="*/ 84 w 326"/>
                  <a:gd name="T15" fmla="*/ 6 h 747"/>
                  <a:gd name="T16" fmla="*/ 71 w 326"/>
                  <a:gd name="T17" fmla="*/ 11 h 747"/>
                  <a:gd name="T18" fmla="*/ 62 w 326"/>
                  <a:gd name="T19" fmla="*/ 15 h 747"/>
                  <a:gd name="T20" fmla="*/ 56 w 326"/>
                  <a:gd name="T21" fmla="*/ 19 h 747"/>
                  <a:gd name="T22" fmla="*/ 44 w 326"/>
                  <a:gd name="T23" fmla="*/ 28 h 747"/>
                  <a:gd name="T24" fmla="*/ 105 w 326"/>
                  <a:gd name="T25" fmla="*/ 76 h 747"/>
                  <a:gd name="T26" fmla="*/ 65 w 326"/>
                  <a:gd name="T27" fmla="*/ 210 h 747"/>
                  <a:gd name="T28" fmla="*/ 0 w 326"/>
                  <a:gd name="T29" fmla="*/ 220 h 747"/>
                  <a:gd name="T30" fmla="*/ 0 w 326"/>
                  <a:gd name="T31" fmla="*/ 292 h 747"/>
                  <a:gd name="T32" fmla="*/ 59 w 326"/>
                  <a:gd name="T33" fmla="*/ 395 h 747"/>
                  <a:gd name="T34" fmla="*/ 59 w 326"/>
                  <a:gd name="T35" fmla="*/ 732 h 747"/>
                  <a:gd name="T36" fmla="*/ 74 w 326"/>
                  <a:gd name="T37" fmla="*/ 747 h 747"/>
                  <a:gd name="T38" fmla="*/ 252 w 326"/>
                  <a:gd name="T39" fmla="*/ 747 h 747"/>
                  <a:gd name="T40" fmla="*/ 267 w 326"/>
                  <a:gd name="T41" fmla="*/ 732 h 747"/>
                  <a:gd name="T42" fmla="*/ 267 w 326"/>
                  <a:gd name="T43" fmla="*/ 395 h 747"/>
                  <a:gd name="T44" fmla="*/ 326 w 326"/>
                  <a:gd name="T45" fmla="*/ 292 h 747"/>
                  <a:gd name="T46" fmla="*/ 326 w 326"/>
                  <a:gd name="T47" fmla="*/ 120 h 747"/>
                  <a:gd name="T48" fmla="*/ 324 w 326"/>
                  <a:gd name="T49" fmla="*/ 98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26" h="747">
                    <a:moveTo>
                      <a:pt x="324" y="98"/>
                    </a:moveTo>
                    <a:cubicBezTo>
                      <a:pt x="316" y="70"/>
                      <a:pt x="302" y="24"/>
                      <a:pt x="238" y="4"/>
                    </a:cubicBezTo>
                    <a:cubicBezTo>
                      <a:pt x="228" y="2"/>
                      <a:pt x="217" y="0"/>
                      <a:pt x="206" y="0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114" y="0"/>
                      <a:pt x="107" y="1"/>
                      <a:pt x="101" y="2"/>
                    </a:cubicBezTo>
                    <a:cubicBezTo>
                      <a:pt x="99" y="2"/>
                      <a:pt x="96" y="3"/>
                      <a:pt x="94" y="3"/>
                    </a:cubicBezTo>
                    <a:cubicBezTo>
                      <a:pt x="92" y="4"/>
                      <a:pt x="90" y="4"/>
                      <a:pt x="88" y="4"/>
                    </a:cubicBezTo>
                    <a:cubicBezTo>
                      <a:pt x="86" y="5"/>
                      <a:pt x="85" y="5"/>
                      <a:pt x="84" y="6"/>
                    </a:cubicBezTo>
                    <a:cubicBezTo>
                      <a:pt x="79" y="7"/>
                      <a:pt x="75" y="9"/>
                      <a:pt x="71" y="11"/>
                    </a:cubicBezTo>
                    <a:cubicBezTo>
                      <a:pt x="68" y="12"/>
                      <a:pt x="65" y="14"/>
                      <a:pt x="62" y="15"/>
                    </a:cubicBezTo>
                    <a:cubicBezTo>
                      <a:pt x="60" y="16"/>
                      <a:pt x="58" y="17"/>
                      <a:pt x="56" y="19"/>
                    </a:cubicBezTo>
                    <a:cubicBezTo>
                      <a:pt x="52" y="22"/>
                      <a:pt x="48" y="25"/>
                      <a:pt x="44" y="28"/>
                    </a:cubicBezTo>
                    <a:cubicBezTo>
                      <a:pt x="69" y="35"/>
                      <a:pt x="91" y="51"/>
                      <a:pt x="105" y="76"/>
                    </a:cubicBezTo>
                    <a:cubicBezTo>
                      <a:pt x="131" y="124"/>
                      <a:pt x="113" y="184"/>
                      <a:pt x="65" y="210"/>
                    </a:cubicBezTo>
                    <a:cubicBezTo>
                      <a:pt x="44" y="221"/>
                      <a:pt x="22" y="224"/>
                      <a:pt x="0" y="220"/>
                    </a:cubicBezTo>
                    <a:cubicBezTo>
                      <a:pt x="0" y="292"/>
                      <a:pt x="0" y="292"/>
                      <a:pt x="0" y="292"/>
                    </a:cubicBezTo>
                    <a:cubicBezTo>
                      <a:pt x="0" y="335"/>
                      <a:pt x="23" y="373"/>
                      <a:pt x="59" y="395"/>
                    </a:cubicBezTo>
                    <a:cubicBezTo>
                      <a:pt x="59" y="732"/>
                      <a:pt x="59" y="732"/>
                      <a:pt x="59" y="732"/>
                    </a:cubicBezTo>
                    <a:cubicBezTo>
                      <a:pt x="59" y="740"/>
                      <a:pt x="66" y="747"/>
                      <a:pt x="74" y="747"/>
                    </a:cubicBezTo>
                    <a:cubicBezTo>
                      <a:pt x="252" y="747"/>
                      <a:pt x="252" y="747"/>
                      <a:pt x="252" y="747"/>
                    </a:cubicBezTo>
                    <a:cubicBezTo>
                      <a:pt x="260" y="747"/>
                      <a:pt x="267" y="740"/>
                      <a:pt x="267" y="732"/>
                    </a:cubicBezTo>
                    <a:cubicBezTo>
                      <a:pt x="267" y="395"/>
                      <a:pt x="267" y="395"/>
                      <a:pt x="267" y="395"/>
                    </a:cubicBezTo>
                    <a:cubicBezTo>
                      <a:pt x="303" y="373"/>
                      <a:pt x="326" y="335"/>
                      <a:pt x="326" y="292"/>
                    </a:cubicBezTo>
                    <a:cubicBezTo>
                      <a:pt x="326" y="120"/>
                      <a:pt x="326" y="120"/>
                      <a:pt x="326" y="120"/>
                    </a:cubicBezTo>
                    <a:cubicBezTo>
                      <a:pt x="326" y="112"/>
                      <a:pt x="325" y="105"/>
                      <a:pt x="324" y="98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74" name="Oval 80">
                <a:extLst>
                  <a:ext uri="{FF2B5EF4-FFF2-40B4-BE49-F238E27FC236}">
                    <a16:creationId xmlns:a16="http://schemas.microsoft.com/office/drawing/2014/main" id="{2D4C9D13-4971-6962-4B0D-3C44A5C59D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1659" y="2522551"/>
                <a:ext cx="381240" cy="38123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75" name="Freeform 81">
                <a:extLst>
                  <a:ext uri="{FF2B5EF4-FFF2-40B4-BE49-F238E27FC236}">
                    <a16:creationId xmlns:a16="http://schemas.microsoft.com/office/drawing/2014/main" id="{D3E1C24D-2124-7934-F42D-E4544FC6CA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0546" y="3102596"/>
                <a:ext cx="158265" cy="158265"/>
              </a:xfrm>
              <a:custGeom>
                <a:avLst/>
                <a:gdLst>
                  <a:gd name="T0" fmla="*/ 61 w 86"/>
                  <a:gd name="T1" fmla="*/ 76 h 86"/>
                  <a:gd name="T2" fmla="*/ 76 w 86"/>
                  <a:gd name="T3" fmla="*/ 25 h 86"/>
                  <a:gd name="T4" fmla="*/ 25 w 86"/>
                  <a:gd name="T5" fmla="*/ 10 h 86"/>
                  <a:gd name="T6" fmla="*/ 10 w 86"/>
                  <a:gd name="T7" fmla="*/ 61 h 86"/>
                  <a:gd name="T8" fmla="*/ 61 w 86"/>
                  <a:gd name="T9" fmla="*/ 7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86">
                    <a:moveTo>
                      <a:pt x="61" y="76"/>
                    </a:moveTo>
                    <a:cubicBezTo>
                      <a:pt x="79" y="66"/>
                      <a:pt x="86" y="43"/>
                      <a:pt x="76" y="25"/>
                    </a:cubicBezTo>
                    <a:cubicBezTo>
                      <a:pt x="66" y="7"/>
                      <a:pt x="43" y="0"/>
                      <a:pt x="25" y="10"/>
                    </a:cubicBezTo>
                    <a:cubicBezTo>
                      <a:pt x="7" y="20"/>
                      <a:pt x="0" y="42"/>
                      <a:pt x="10" y="61"/>
                    </a:cubicBezTo>
                    <a:cubicBezTo>
                      <a:pt x="20" y="79"/>
                      <a:pt x="42" y="86"/>
                      <a:pt x="61" y="76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</p:grpSp>
        <p:grpSp>
          <p:nvGrpSpPr>
            <p:cNvPr id="56" name="Group 495">
              <a:extLst>
                <a:ext uri="{FF2B5EF4-FFF2-40B4-BE49-F238E27FC236}">
                  <a16:creationId xmlns:a16="http://schemas.microsoft.com/office/drawing/2014/main" id="{69A6D40C-1CEE-2E34-58DB-7DD9289C8E2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147741" y="4374050"/>
              <a:ext cx="162255" cy="445339"/>
              <a:chOff x="2040546" y="2522551"/>
              <a:chExt cx="642416" cy="1807962"/>
            </a:xfrm>
          </p:grpSpPr>
          <p:sp>
            <p:nvSpPr>
              <p:cNvPr id="70" name="Freeform 76">
                <a:extLst>
                  <a:ext uri="{FF2B5EF4-FFF2-40B4-BE49-F238E27FC236}">
                    <a16:creationId xmlns:a16="http://schemas.microsoft.com/office/drawing/2014/main" id="{4E451C1D-0E65-F814-E350-92EE1C5D0F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646" y="2955246"/>
                <a:ext cx="600316" cy="1375267"/>
              </a:xfrm>
              <a:custGeom>
                <a:avLst/>
                <a:gdLst>
                  <a:gd name="T0" fmla="*/ 324 w 326"/>
                  <a:gd name="T1" fmla="*/ 98 h 747"/>
                  <a:gd name="T2" fmla="*/ 238 w 326"/>
                  <a:gd name="T3" fmla="*/ 4 h 747"/>
                  <a:gd name="T4" fmla="*/ 206 w 326"/>
                  <a:gd name="T5" fmla="*/ 0 h 747"/>
                  <a:gd name="T6" fmla="*/ 120 w 326"/>
                  <a:gd name="T7" fmla="*/ 0 h 747"/>
                  <a:gd name="T8" fmla="*/ 101 w 326"/>
                  <a:gd name="T9" fmla="*/ 2 h 747"/>
                  <a:gd name="T10" fmla="*/ 94 w 326"/>
                  <a:gd name="T11" fmla="*/ 3 h 747"/>
                  <a:gd name="T12" fmla="*/ 88 w 326"/>
                  <a:gd name="T13" fmla="*/ 4 h 747"/>
                  <a:gd name="T14" fmla="*/ 84 w 326"/>
                  <a:gd name="T15" fmla="*/ 6 h 747"/>
                  <a:gd name="T16" fmla="*/ 71 w 326"/>
                  <a:gd name="T17" fmla="*/ 11 h 747"/>
                  <a:gd name="T18" fmla="*/ 62 w 326"/>
                  <a:gd name="T19" fmla="*/ 15 h 747"/>
                  <a:gd name="T20" fmla="*/ 56 w 326"/>
                  <a:gd name="T21" fmla="*/ 19 h 747"/>
                  <a:gd name="T22" fmla="*/ 44 w 326"/>
                  <a:gd name="T23" fmla="*/ 28 h 747"/>
                  <a:gd name="T24" fmla="*/ 105 w 326"/>
                  <a:gd name="T25" fmla="*/ 76 h 747"/>
                  <a:gd name="T26" fmla="*/ 65 w 326"/>
                  <a:gd name="T27" fmla="*/ 210 h 747"/>
                  <a:gd name="T28" fmla="*/ 0 w 326"/>
                  <a:gd name="T29" fmla="*/ 220 h 747"/>
                  <a:gd name="T30" fmla="*/ 0 w 326"/>
                  <a:gd name="T31" fmla="*/ 292 h 747"/>
                  <a:gd name="T32" fmla="*/ 59 w 326"/>
                  <a:gd name="T33" fmla="*/ 395 h 747"/>
                  <a:gd name="T34" fmla="*/ 59 w 326"/>
                  <a:gd name="T35" fmla="*/ 732 h 747"/>
                  <a:gd name="T36" fmla="*/ 74 w 326"/>
                  <a:gd name="T37" fmla="*/ 747 h 747"/>
                  <a:gd name="T38" fmla="*/ 252 w 326"/>
                  <a:gd name="T39" fmla="*/ 747 h 747"/>
                  <a:gd name="T40" fmla="*/ 267 w 326"/>
                  <a:gd name="T41" fmla="*/ 732 h 747"/>
                  <a:gd name="T42" fmla="*/ 267 w 326"/>
                  <a:gd name="T43" fmla="*/ 395 h 747"/>
                  <a:gd name="T44" fmla="*/ 326 w 326"/>
                  <a:gd name="T45" fmla="*/ 292 h 747"/>
                  <a:gd name="T46" fmla="*/ 326 w 326"/>
                  <a:gd name="T47" fmla="*/ 120 h 747"/>
                  <a:gd name="T48" fmla="*/ 324 w 326"/>
                  <a:gd name="T49" fmla="*/ 98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26" h="747">
                    <a:moveTo>
                      <a:pt x="324" y="98"/>
                    </a:moveTo>
                    <a:cubicBezTo>
                      <a:pt x="316" y="70"/>
                      <a:pt x="302" y="24"/>
                      <a:pt x="238" y="4"/>
                    </a:cubicBezTo>
                    <a:cubicBezTo>
                      <a:pt x="228" y="2"/>
                      <a:pt x="217" y="0"/>
                      <a:pt x="206" y="0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114" y="0"/>
                      <a:pt x="107" y="1"/>
                      <a:pt x="101" y="2"/>
                    </a:cubicBezTo>
                    <a:cubicBezTo>
                      <a:pt x="99" y="2"/>
                      <a:pt x="96" y="3"/>
                      <a:pt x="94" y="3"/>
                    </a:cubicBezTo>
                    <a:cubicBezTo>
                      <a:pt x="92" y="4"/>
                      <a:pt x="90" y="4"/>
                      <a:pt x="88" y="4"/>
                    </a:cubicBezTo>
                    <a:cubicBezTo>
                      <a:pt x="86" y="5"/>
                      <a:pt x="85" y="5"/>
                      <a:pt x="84" y="6"/>
                    </a:cubicBezTo>
                    <a:cubicBezTo>
                      <a:pt x="79" y="7"/>
                      <a:pt x="75" y="9"/>
                      <a:pt x="71" y="11"/>
                    </a:cubicBezTo>
                    <a:cubicBezTo>
                      <a:pt x="68" y="12"/>
                      <a:pt x="65" y="14"/>
                      <a:pt x="62" y="15"/>
                    </a:cubicBezTo>
                    <a:cubicBezTo>
                      <a:pt x="60" y="16"/>
                      <a:pt x="58" y="17"/>
                      <a:pt x="56" y="19"/>
                    </a:cubicBezTo>
                    <a:cubicBezTo>
                      <a:pt x="52" y="22"/>
                      <a:pt x="48" y="25"/>
                      <a:pt x="44" y="28"/>
                    </a:cubicBezTo>
                    <a:cubicBezTo>
                      <a:pt x="69" y="35"/>
                      <a:pt x="91" y="51"/>
                      <a:pt x="105" y="76"/>
                    </a:cubicBezTo>
                    <a:cubicBezTo>
                      <a:pt x="131" y="124"/>
                      <a:pt x="113" y="184"/>
                      <a:pt x="65" y="210"/>
                    </a:cubicBezTo>
                    <a:cubicBezTo>
                      <a:pt x="44" y="221"/>
                      <a:pt x="22" y="224"/>
                      <a:pt x="0" y="220"/>
                    </a:cubicBezTo>
                    <a:cubicBezTo>
                      <a:pt x="0" y="292"/>
                      <a:pt x="0" y="292"/>
                      <a:pt x="0" y="292"/>
                    </a:cubicBezTo>
                    <a:cubicBezTo>
                      <a:pt x="0" y="335"/>
                      <a:pt x="23" y="373"/>
                      <a:pt x="59" y="395"/>
                    </a:cubicBezTo>
                    <a:cubicBezTo>
                      <a:pt x="59" y="732"/>
                      <a:pt x="59" y="732"/>
                      <a:pt x="59" y="732"/>
                    </a:cubicBezTo>
                    <a:cubicBezTo>
                      <a:pt x="59" y="740"/>
                      <a:pt x="66" y="747"/>
                      <a:pt x="74" y="747"/>
                    </a:cubicBezTo>
                    <a:cubicBezTo>
                      <a:pt x="252" y="747"/>
                      <a:pt x="252" y="747"/>
                      <a:pt x="252" y="747"/>
                    </a:cubicBezTo>
                    <a:cubicBezTo>
                      <a:pt x="260" y="747"/>
                      <a:pt x="267" y="740"/>
                      <a:pt x="267" y="732"/>
                    </a:cubicBezTo>
                    <a:cubicBezTo>
                      <a:pt x="267" y="395"/>
                      <a:pt x="267" y="395"/>
                      <a:pt x="267" y="395"/>
                    </a:cubicBezTo>
                    <a:cubicBezTo>
                      <a:pt x="303" y="373"/>
                      <a:pt x="326" y="335"/>
                      <a:pt x="326" y="292"/>
                    </a:cubicBezTo>
                    <a:cubicBezTo>
                      <a:pt x="326" y="120"/>
                      <a:pt x="326" y="120"/>
                      <a:pt x="326" y="120"/>
                    </a:cubicBezTo>
                    <a:cubicBezTo>
                      <a:pt x="326" y="112"/>
                      <a:pt x="325" y="105"/>
                      <a:pt x="324" y="98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71" name="Oval 77">
                <a:extLst>
                  <a:ext uri="{FF2B5EF4-FFF2-40B4-BE49-F238E27FC236}">
                    <a16:creationId xmlns:a16="http://schemas.microsoft.com/office/drawing/2014/main" id="{7A7F2939-DB07-23C8-4C01-F4C7669ED7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1659" y="2522551"/>
                <a:ext cx="381240" cy="38123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72" name="Freeform 78">
                <a:extLst>
                  <a:ext uri="{FF2B5EF4-FFF2-40B4-BE49-F238E27FC236}">
                    <a16:creationId xmlns:a16="http://schemas.microsoft.com/office/drawing/2014/main" id="{957B5872-15A1-10CF-E6D8-BC1ECFAD67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0546" y="3102596"/>
                <a:ext cx="158265" cy="158265"/>
              </a:xfrm>
              <a:custGeom>
                <a:avLst/>
                <a:gdLst>
                  <a:gd name="T0" fmla="*/ 61 w 86"/>
                  <a:gd name="T1" fmla="*/ 76 h 86"/>
                  <a:gd name="T2" fmla="*/ 76 w 86"/>
                  <a:gd name="T3" fmla="*/ 25 h 86"/>
                  <a:gd name="T4" fmla="*/ 25 w 86"/>
                  <a:gd name="T5" fmla="*/ 10 h 86"/>
                  <a:gd name="T6" fmla="*/ 10 w 86"/>
                  <a:gd name="T7" fmla="*/ 61 h 86"/>
                  <a:gd name="T8" fmla="*/ 61 w 86"/>
                  <a:gd name="T9" fmla="*/ 7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86">
                    <a:moveTo>
                      <a:pt x="61" y="76"/>
                    </a:moveTo>
                    <a:cubicBezTo>
                      <a:pt x="79" y="66"/>
                      <a:pt x="86" y="43"/>
                      <a:pt x="76" y="25"/>
                    </a:cubicBezTo>
                    <a:cubicBezTo>
                      <a:pt x="66" y="7"/>
                      <a:pt x="43" y="0"/>
                      <a:pt x="25" y="10"/>
                    </a:cubicBezTo>
                    <a:cubicBezTo>
                      <a:pt x="7" y="20"/>
                      <a:pt x="0" y="42"/>
                      <a:pt x="10" y="61"/>
                    </a:cubicBezTo>
                    <a:cubicBezTo>
                      <a:pt x="20" y="79"/>
                      <a:pt x="42" y="86"/>
                      <a:pt x="61" y="76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</p:grpSp>
        <p:grpSp>
          <p:nvGrpSpPr>
            <p:cNvPr id="57" name="Group 501">
              <a:extLst>
                <a:ext uri="{FF2B5EF4-FFF2-40B4-BE49-F238E27FC236}">
                  <a16:creationId xmlns:a16="http://schemas.microsoft.com/office/drawing/2014/main" id="{CBA25EE9-12B4-F947-CD8F-20308CDFCEB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584744" y="4371923"/>
              <a:ext cx="162255" cy="445339"/>
              <a:chOff x="2040546" y="2522551"/>
              <a:chExt cx="642416" cy="1807962"/>
            </a:xfrm>
          </p:grpSpPr>
          <p:sp>
            <p:nvSpPr>
              <p:cNvPr id="67" name="Freeform 73">
                <a:extLst>
                  <a:ext uri="{FF2B5EF4-FFF2-40B4-BE49-F238E27FC236}">
                    <a16:creationId xmlns:a16="http://schemas.microsoft.com/office/drawing/2014/main" id="{0B772ADD-A228-D29D-0226-19696E42D3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646" y="2955246"/>
                <a:ext cx="600316" cy="1375267"/>
              </a:xfrm>
              <a:custGeom>
                <a:avLst/>
                <a:gdLst>
                  <a:gd name="T0" fmla="*/ 324 w 326"/>
                  <a:gd name="T1" fmla="*/ 98 h 747"/>
                  <a:gd name="T2" fmla="*/ 238 w 326"/>
                  <a:gd name="T3" fmla="*/ 4 h 747"/>
                  <a:gd name="T4" fmla="*/ 206 w 326"/>
                  <a:gd name="T5" fmla="*/ 0 h 747"/>
                  <a:gd name="T6" fmla="*/ 120 w 326"/>
                  <a:gd name="T7" fmla="*/ 0 h 747"/>
                  <a:gd name="T8" fmla="*/ 101 w 326"/>
                  <a:gd name="T9" fmla="*/ 2 h 747"/>
                  <a:gd name="T10" fmla="*/ 94 w 326"/>
                  <a:gd name="T11" fmla="*/ 3 h 747"/>
                  <a:gd name="T12" fmla="*/ 88 w 326"/>
                  <a:gd name="T13" fmla="*/ 4 h 747"/>
                  <a:gd name="T14" fmla="*/ 84 w 326"/>
                  <a:gd name="T15" fmla="*/ 6 h 747"/>
                  <a:gd name="T16" fmla="*/ 71 w 326"/>
                  <a:gd name="T17" fmla="*/ 11 h 747"/>
                  <a:gd name="T18" fmla="*/ 62 w 326"/>
                  <a:gd name="T19" fmla="*/ 15 h 747"/>
                  <a:gd name="T20" fmla="*/ 56 w 326"/>
                  <a:gd name="T21" fmla="*/ 19 h 747"/>
                  <a:gd name="T22" fmla="*/ 44 w 326"/>
                  <a:gd name="T23" fmla="*/ 28 h 747"/>
                  <a:gd name="T24" fmla="*/ 105 w 326"/>
                  <a:gd name="T25" fmla="*/ 76 h 747"/>
                  <a:gd name="T26" fmla="*/ 65 w 326"/>
                  <a:gd name="T27" fmla="*/ 210 h 747"/>
                  <a:gd name="T28" fmla="*/ 0 w 326"/>
                  <a:gd name="T29" fmla="*/ 220 h 747"/>
                  <a:gd name="T30" fmla="*/ 0 w 326"/>
                  <a:gd name="T31" fmla="*/ 292 h 747"/>
                  <a:gd name="T32" fmla="*/ 59 w 326"/>
                  <a:gd name="T33" fmla="*/ 395 h 747"/>
                  <a:gd name="T34" fmla="*/ 59 w 326"/>
                  <a:gd name="T35" fmla="*/ 732 h 747"/>
                  <a:gd name="T36" fmla="*/ 74 w 326"/>
                  <a:gd name="T37" fmla="*/ 747 h 747"/>
                  <a:gd name="T38" fmla="*/ 252 w 326"/>
                  <a:gd name="T39" fmla="*/ 747 h 747"/>
                  <a:gd name="T40" fmla="*/ 267 w 326"/>
                  <a:gd name="T41" fmla="*/ 732 h 747"/>
                  <a:gd name="T42" fmla="*/ 267 w 326"/>
                  <a:gd name="T43" fmla="*/ 395 h 747"/>
                  <a:gd name="T44" fmla="*/ 326 w 326"/>
                  <a:gd name="T45" fmla="*/ 292 h 747"/>
                  <a:gd name="T46" fmla="*/ 326 w 326"/>
                  <a:gd name="T47" fmla="*/ 120 h 747"/>
                  <a:gd name="T48" fmla="*/ 324 w 326"/>
                  <a:gd name="T49" fmla="*/ 98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26" h="747">
                    <a:moveTo>
                      <a:pt x="324" y="98"/>
                    </a:moveTo>
                    <a:cubicBezTo>
                      <a:pt x="316" y="70"/>
                      <a:pt x="302" y="24"/>
                      <a:pt x="238" y="4"/>
                    </a:cubicBezTo>
                    <a:cubicBezTo>
                      <a:pt x="228" y="2"/>
                      <a:pt x="217" y="0"/>
                      <a:pt x="206" y="0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114" y="0"/>
                      <a:pt x="107" y="1"/>
                      <a:pt x="101" y="2"/>
                    </a:cubicBezTo>
                    <a:cubicBezTo>
                      <a:pt x="99" y="2"/>
                      <a:pt x="96" y="3"/>
                      <a:pt x="94" y="3"/>
                    </a:cubicBezTo>
                    <a:cubicBezTo>
                      <a:pt x="92" y="4"/>
                      <a:pt x="90" y="4"/>
                      <a:pt x="88" y="4"/>
                    </a:cubicBezTo>
                    <a:cubicBezTo>
                      <a:pt x="86" y="5"/>
                      <a:pt x="85" y="5"/>
                      <a:pt x="84" y="6"/>
                    </a:cubicBezTo>
                    <a:cubicBezTo>
                      <a:pt x="79" y="7"/>
                      <a:pt x="75" y="9"/>
                      <a:pt x="71" y="11"/>
                    </a:cubicBezTo>
                    <a:cubicBezTo>
                      <a:pt x="68" y="12"/>
                      <a:pt x="65" y="14"/>
                      <a:pt x="62" y="15"/>
                    </a:cubicBezTo>
                    <a:cubicBezTo>
                      <a:pt x="60" y="16"/>
                      <a:pt x="58" y="17"/>
                      <a:pt x="56" y="19"/>
                    </a:cubicBezTo>
                    <a:cubicBezTo>
                      <a:pt x="52" y="22"/>
                      <a:pt x="48" y="25"/>
                      <a:pt x="44" y="28"/>
                    </a:cubicBezTo>
                    <a:cubicBezTo>
                      <a:pt x="69" y="35"/>
                      <a:pt x="91" y="51"/>
                      <a:pt x="105" y="76"/>
                    </a:cubicBezTo>
                    <a:cubicBezTo>
                      <a:pt x="131" y="124"/>
                      <a:pt x="113" y="184"/>
                      <a:pt x="65" y="210"/>
                    </a:cubicBezTo>
                    <a:cubicBezTo>
                      <a:pt x="44" y="221"/>
                      <a:pt x="22" y="224"/>
                      <a:pt x="0" y="220"/>
                    </a:cubicBezTo>
                    <a:cubicBezTo>
                      <a:pt x="0" y="292"/>
                      <a:pt x="0" y="292"/>
                      <a:pt x="0" y="292"/>
                    </a:cubicBezTo>
                    <a:cubicBezTo>
                      <a:pt x="0" y="335"/>
                      <a:pt x="23" y="373"/>
                      <a:pt x="59" y="395"/>
                    </a:cubicBezTo>
                    <a:cubicBezTo>
                      <a:pt x="59" y="732"/>
                      <a:pt x="59" y="732"/>
                      <a:pt x="59" y="732"/>
                    </a:cubicBezTo>
                    <a:cubicBezTo>
                      <a:pt x="59" y="740"/>
                      <a:pt x="66" y="747"/>
                      <a:pt x="74" y="747"/>
                    </a:cubicBezTo>
                    <a:cubicBezTo>
                      <a:pt x="252" y="747"/>
                      <a:pt x="252" y="747"/>
                      <a:pt x="252" y="747"/>
                    </a:cubicBezTo>
                    <a:cubicBezTo>
                      <a:pt x="260" y="747"/>
                      <a:pt x="267" y="740"/>
                      <a:pt x="267" y="732"/>
                    </a:cubicBezTo>
                    <a:cubicBezTo>
                      <a:pt x="267" y="395"/>
                      <a:pt x="267" y="395"/>
                      <a:pt x="267" y="395"/>
                    </a:cubicBezTo>
                    <a:cubicBezTo>
                      <a:pt x="303" y="373"/>
                      <a:pt x="326" y="335"/>
                      <a:pt x="326" y="292"/>
                    </a:cubicBezTo>
                    <a:cubicBezTo>
                      <a:pt x="326" y="120"/>
                      <a:pt x="326" y="120"/>
                      <a:pt x="326" y="120"/>
                    </a:cubicBezTo>
                    <a:cubicBezTo>
                      <a:pt x="326" y="112"/>
                      <a:pt x="325" y="105"/>
                      <a:pt x="324" y="98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68" name="Oval 74">
                <a:extLst>
                  <a:ext uri="{FF2B5EF4-FFF2-40B4-BE49-F238E27FC236}">
                    <a16:creationId xmlns:a16="http://schemas.microsoft.com/office/drawing/2014/main" id="{46879BA3-F75F-138B-062B-1E14D70193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1659" y="2522551"/>
                <a:ext cx="381240" cy="38123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69" name="Freeform 75">
                <a:extLst>
                  <a:ext uri="{FF2B5EF4-FFF2-40B4-BE49-F238E27FC236}">
                    <a16:creationId xmlns:a16="http://schemas.microsoft.com/office/drawing/2014/main" id="{2588274B-A7FF-1A95-8F80-E4B717F043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0546" y="3102596"/>
                <a:ext cx="158265" cy="158265"/>
              </a:xfrm>
              <a:custGeom>
                <a:avLst/>
                <a:gdLst>
                  <a:gd name="T0" fmla="*/ 61 w 86"/>
                  <a:gd name="T1" fmla="*/ 76 h 86"/>
                  <a:gd name="T2" fmla="*/ 76 w 86"/>
                  <a:gd name="T3" fmla="*/ 25 h 86"/>
                  <a:gd name="T4" fmla="*/ 25 w 86"/>
                  <a:gd name="T5" fmla="*/ 10 h 86"/>
                  <a:gd name="T6" fmla="*/ 10 w 86"/>
                  <a:gd name="T7" fmla="*/ 61 h 86"/>
                  <a:gd name="T8" fmla="*/ 61 w 86"/>
                  <a:gd name="T9" fmla="*/ 7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86">
                    <a:moveTo>
                      <a:pt x="61" y="76"/>
                    </a:moveTo>
                    <a:cubicBezTo>
                      <a:pt x="79" y="66"/>
                      <a:pt x="86" y="43"/>
                      <a:pt x="76" y="25"/>
                    </a:cubicBezTo>
                    <a:cubicBezTo>
                      <a:pt x="66" y="7"/>
                      <a:pt x="43" y="0"/>
                      <a:pt x="25" y="10"/>
                    </a:cubicBezTo>
                    <a:cubicBezTo>
                      <a:pt x="7" y="20"/>
                      <a:pt x="0" y="42"/>
                      <a:pt x="10" y="61"/>
                    </a:cubicBezTo>
                    <a:cubicBezTo>
                      <a:pt x="20" y="79"/>
                      <a:pt x="42" y="86"/>
                      <a:pt x="61" y="76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</p:grpSp>
        <p:grpSp>
          <p:nvGrpSpPr>
            <p:cNvPr id="58" name="Group 201">
              <a:extLst>
                <a:ext uri="{FF2B5EF4-FFF2-40B4-BE49-F238E27FC236}">
                  <a16:creationId xmlns:a16="http://schemas.microsoft.com/office/drawing/2014/main" id="{F4BEE6F4-DAE8-7DC9-E76A-A49C3176A443}"/>
                </a:ext>
              </a:extLst>
            </p:cNvPr>
            <p:cNvGrpSpPr/>
            <p:nvPr/>
          </p:nvGrpSpPr>
          <p:grpSpPr>
            <a:xfrm>
              <a:off x="8476197" y="4208932"/>
              <a:ext cx="827288" cy="798620"/>
              <a:chOff x="5136266" y="2629866"/>
              <a:chExt cx="1614667" cy="1598267"/>
            </a:xfrm>
          </p:grpSpPr>
          <p:sp>
            <p:nvSpPr>
              <p:cNvPr id="65" name="grey circle">
                <a:extLst>
                  <a:ext uri="{FF2B5EF4-FFF2-40B4-BE49-F238E27FC236}">
                    <a16:creationId xmlns:a16="http://schemas.microsoft.com/office/drawing/2014/main" id="{8FA528AC-ADB1-E21B-0BDB-D987413058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6266" y="2629866"/>
                <a:ext cx="1614667" cy="1598267"/>
              </a:xfrm>
              <a:prstGeom prst="ellipse">
                <a:avLst/>
              </a:prstGeom>
              <a:solidFill>
                <a:srgbClr val="6244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>
                  <a:lnSpc>
                    <a:spcPts val="1900"/>
                  </a:lnSpc>
                </a:pPr>
                <a:endParaRPr lang="en-US" sz="1050" b="1" spc="50" dirty="0">
                  <a:solidFill>
                    <a:schemeClr val="bg1"/>
                  </a:solidFill>
                  <a:latin typeface="Trebuchet MS" panose="020B0603020202020204" pitchFamily="34" charset="0"/>
                </a:endParaRPr>
              </a:p>
            </p:txBody>
          </p:sp>
          <p:sp>
            <p:nvSpPr>
              <p:cNvPr id="66" name="Freeform 6">
                <a:extLst>
                  <a:ext uri="{FF2B5EF4-FFF2-40B4-BE49-F238E27FC236}">
                    <a16:creationId xmlns:a16="http://schemas.microsoft.com/office/drawing/2014/main" id="{0F0296F1-771B-A3EC-E847-EFD153A63DC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78255" y="2980341"/>
                <a:ext cx="1353312" cy="795528"/>
              </a:xfrm>
              <a:custGeom>
                <a:avLst/>
                <a:gdLst>
                  <a:gd name="T0" fmla="*/ 1174 w 1471"/>
                  <a:gd name="T1" fmla="*/ 328 h 858"/>
                  <a:gd name="T2" fmla="*/ 996 w 1471"/>
                  <a:gd name="T3" fmla="*/ 198 h 858"/>
                  <a:gd name="T4" fmla="*/ 795 w 1471"/>
                  <a:gd name="T5" fmla="*/ 0 h 858"/>
                  <a:gd name="T6" fmla="*/ 612 w 1471"/>
                  <a:gd name="T7" fmla="*/ 117 h 858"/>
                  <a:gd name="T8" fmla="*/ 488 w 1471"/>
                  <a:gd name="T9" fmla="*/ 86 h 858"/>
                  <a:gd name="T10" fmla="*/ 412 w 1471"/>
                  <a:gd name="T11" fmla="*/ 97 h 858"/>
                  <a:gd name="T12" fmla="*/ 432 w 1471"/>
                  <a:gd name="T13" fmla="*/ 155 h 858"/>
                  <a:gd name="T14" fmla="*/ 337 w 1471"/>
                  <a:gd name="T15" fmla="*/ 250 h 858"/>
                  <a:gd name="T16" fmla="*/ 264 w 1471"/>
                  <a:gd name="T17" fmla="*/ 214 h 858"/>
                  <a:gd name="T18" fmla="*/ 227 w 1471"/>
                  <a:gd name="T19" fmla="*/ 346 h 858"/>
                  <a:gd name="T20" fmla="*/ 229 w 1471"/>
                  <a:gd name="T21" fmla="*/ 374 h 858"/>
                  <a:gd name="T22" fmla="*/ 0 w 1471"/>
                  <a:gd name="T23" fmla="*/ 572 h 858"/>
                  <a:gd name="T24" fmla="*/ 356 w 1471"/>
                  <a:gd name="T25" fmla="*/ 785 h 858"/>
                  <a:gd name="T26" fmla="*/ 582 w 1471"/>
                  <a:gd name="T27" fmla="*/ 737 h 858"/>
                  <a:gd name="T28" fmla="*/ 800 w 1471"/>
                  <a:gd name="T29" fmla="*/ 858 h 858"/>
                  <a:gd name="T30" fmla="*/ 1025 w 1471"/>
                  <a:gd name="T31" fmla="*/ 722 h 858"/>
                  <a:gd name="T32" fmla="*/ 1049 w 1471"/>
                  <a:gd name="T33" fmla="*/ 722 h 858"/>
                  <a:gd name="T34" fmla="*/ 1096 w 1471"/>
                  <a:gd name="T35" fmla="*/ 720 h 858"/>
                  <a:gd name="T36" fmla="*/ 1141 w 1471"/>
                  <a:gd name="T37" fmla="*/ 722 h 858"/>
                  <a:gd name="T38" fmla="*/ 1471 w 1471"/>
                  <a:gd name="T39" fmla="*/ 525 h 858"/>
                  <a:gd name="T40" fmla="*/ 1174 w 1471"/>
                  <a:gd name="T41" fmla="*/ 328 h 858"/>
                  <a:gd name="T42" fmla="*/ 337 w 1471"/>
                  <a:gd name="T43" fmla="*/ 191 h 858"/>
                  <a:gd name="T44" fmla="*/ 376 w 1471"/>
                  <a:gd name="T45" fmla="*/ 152 h 858"/>
                  <a:gd name="T46" fmla="*/ 337 w 1471"/>
                  <a:gd name="T47" fmla="*/ 113 h 858"/>
                  <a:gd name="T48" fmla="*/ 298 w 1471"/>
                  <a:gd name="T49" fmla="*/ 152 h 858"/>
                  <a:gd name="T50" fmla="*/ 337 w 1471"/>
                  <a:gd name="T51" fmla="*/ 191 h 8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71" h="858">
                    <a:moveTo>
                      <a:pt x="1174" y="328"/>
                    </a:moveTo>
                    <a:cubicBezTo>
                      <a:pt x="1146" y="255"/>
                      <a:pt x="1077" y="202"/>
                      <a:pt x="996" y="198"/>
                    </a:cubicBezTo>
                    <a:cubicBezTo>
                      <a:pt x="994" y="89"/>
                      <a:pt x="905" y="0"/>
                      <a:pt x="795" y="0"/>
                    </a:cubicBezTo>
                    <a:cubicBezTo>
                      <a:pt x="714" y="0"/>
                      <a:pt x="644" y="48"/>
                      <a:pt x="612" y="117"/>
                    </a:cubicBezTo>
                    <a:cubicBezTo>
                      <a:pt x="575" y="97"/>
                      <a:pt x="533" y="86"/>
                      <a:pt x="488" y="86"/>
                    </a:cubicBezTo>
                    <a:cubicBezTo>
                      <a:pt x="462" y="86"/>
                      <a:pt x="436" y="90"/>
                      <a:pt x="412" y="97"/>
                    </a:cubicBezTo>
                    <a:cubicBezTo>
                      <a:pt x="424" y="113"/>
                      <a:pt x="432" y="133"/>
                      <a:pt x="432" y="155"/>
                    </a:cubicBezTo>
                    <a:cubicBezTo>
                      <a:pt x="432" y="207"/>
                      <a:pt x="390" y="250"/>
                      <a:pt x="337" y="250"/>
                    </a:cubicBezTo>
                    <a:cubicBezTo>
                      <a:pt x="308" y="250"/>
                      <a:pt x="281" y="236"/>
                      <a:pt x="264" y="214"/>
                    </a:cubicBezTo>
                    <a:cubicBezTo>
                      <a:pt x="241" y="253"/>
                      <a:pt x="227" y="298"/>
                      <a:pt x="227" y="346"/>
                    </a:cubicBezTo>
                    <a:cubicBezTo>
                      <a:pt x="227" y="356"/>
                      <a:pt x="228" y="365"/>
                      <a:pt x="229" y="374"/>
                    </a:cubicBezTo>
                    <a:cubicBezTo>
                      <a:pt x="95" y="404"/>
                      <a:pt x="0" y="482"/>
                      <a:pt x="0" y="572"/>
                    </a:cubicBezTo>
                    <a:cubicBezTo>
                      <a:pt x="0" y="690"/>
                      <a:pt x="159" y="785"/>
                      <a:pt x="356" y="785"/>
                    </a:cubicBezTo>
                    <a:cubicBezTo>
                      <a:pt x="442" y="785"/>
                      <a:pt x="521" y="767"/>
                      <a:pt x="582" y="737"/>
                    </a:cubicBezTo>
                    <a:cubicBezTo>
                      <a:pt x="622" y="808"/>
                      <a:pt x="704" y="858"/>
                      <a:pt x="800" y="858"/>
                    </a:cubicBezTo>
                    <a:cubicBezTo>
                      <a:pt x="902" y="858"/>
                      <a:pt x="989" y="801"/>
                      <a:pt x="1025" y="722"/>
                    </a:cubicBezTo>
                    <a:cubicBezTo>
                      <a:pt x="1033" y="722"/>
                      <a:pt x="1041" y="722"/>
                      <a:pt x="1049" y="722"/>
                    </a:cubicBezTo>
                    <a:cubicBezTo>
                      <a:pt x="1065" y="722"/>
                      <a:pt x="1080" y="722"/>
                      <a:pt x="1096" y="720"/>
                    </a:cubicBezTo>
                    <a:cubicBezTo>
                      <a:pt x="1111" y="722"/>
                      <a:pt x="1126" y="722"/>
                      <a:pt x="1141" y="722"/>
                    </a:cubicBezTo>
                    <a:cubicBezTo>
                      <a:pt x="1323" y="722"/>
                      <a:pt x="1471" y="634"/>
                      <a:pt x="1471" y="525"/>
                    </a:cubicBezTo>
                    <a:cubicBezTo>
                      <a:pt x="1471" y="422"/>
                      <a:pt x="1341" y="338"/>
                      <a:pt x="1174" y="328"/>
                    </a:cubicBezTo>
                    <a:close/>
                    <a:moveTo>
                      <a:pt x="337" y="191"/>
                    </a:moveTo>
                    <a:cubicBezTo>
                      <a:pt x="359" y="191"/>
                      <a:pt x="376" y="173"/>
                      <a:pt x="376" y="152"/>
                    </a:cubicBezTo>
                    <a:cubicBezTo>
                      <a:pt x="376" y="131"/>
                      <a:pt x="359" y="113"/>
                      <a:pt x="337" y="113"/>
                    </a:cubicBezTo>
                    <a:cubicBezTo>
                      <a:pt x="316" y="113"/>
                      <a:pt x="298" y="131"/>
                      <a:pt x="298" y="152"/>
                    </a:cubicBezTo>
                    <a:cubicBezTo>
                      <a:pt x="298" y="173"/>
                      <a:pt x="316" y="191"/>
                      <a:pt x="337" y="19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</p:grpSp>
        <p:grpSp>
          <p:nvGrpSpPr>
            <p:cNvPr id="59" name="Group 64">
              <a:extLst>
                <a:ext uri="{FF2B5EF4-FFF2-40B4-BE49-F238E27FC236}">
                  <a16:creationId xmlns:a16="http://schemas.microsoft.com/office/drawing/2014/main" id="{F5992E06-F825-172C-CA36-EE47773EB311}"/>
                </a:ext>
              </a:extLst>
            </p:cNvPr>
            <p:cNvGrpSpPr/>
            <p:nvPr/>
          </p:nvGrpSpPr>
          <p:grpSpPr>
            <a:xfrm>
              <a:off x="6995346" y="3628558"/>
              <a:ext cx="3983686" cy="892987"/>
              <a:chOff x="4958397" y="1708391"/>
              <a:chExt cx="4682459" cy="1049624"/>
            </a:xfrm>
          </p:grpSpPr>
          <p:grpSp>
            <p:nvGrpSpPr>
              <p:cNvPr id="60" name="Group 66">
                <a:extLst>
                  <a:ext uri="{FF2B5EF4-FFF2-40B4-BE49-F238E27FC236}">
                    <a16:creationId xmlns:a16="http://schemas.microsoft.com/office/drawing/2014/main" id="{8E319B10-A425-D344-9484-02D894E76A02}"/>
                  </a:ext>
                </a:extLst>
              </p:cNvPr>
              <p:cNvGrpSpPr/>
              <p:nvPr/>
            </p:nvGrpSpPr>
            <p:grpSpPr>
              <a:xfrm>
                <a:off x="4958397" y="1708391"/>
                <a:ext cx="4682459" cy="1049624"/>
                <a:chOff x="4958397" y="1708391"/>
                <a:chExt cx="4682459" cy="1049624"/>
              </a:xfrm>
            </p:grpSpPr>
            <p:sp>
              <p:nvSpPr>
                <p:cNvPr id="62" name="Freeform 68">
                  <a:extLst>
                    <a:ext uri="{FF2B5EF4-FFF2-40B4-BE49-F238E27FC236}">
                      <a16:creationId xmlns:a16="http://schemas.microsoft.com/office/drawing/2014/main" id="{D91826F7-B5B8-5993-1C79-F58070808C37}"/>
                    </a:ext>
                  </a:extLst>
                </p:cNvPr>
                <p:cNvSpPr/>
                <p:nvPr/>
              </p:nvSpPr>
              <p:spPr>
                <a:xfrm>
                  <a:off x="4958397" y="1898160"/>
                  <a:ext cx="4682459" cy="859855"/>
                </a:xfrm>
                <a:custGeom>
                  <a:avLst/>
                  <a:gdLst>
                    <a:gd name="connsiteX0" fmla="*/ 0 w 1041025"/>
                    <a:gd name="connsiteY0" fmla="*/ 0 h 697512"/>
                    <a:gd name="connsiteX1" fmla="*/ 1041025 w 1041025"/>
                    <a:gd name="connsiteY1" fmla="*/ 697512 h 697512"/>
                    <a:gd name="connsiteX2" fmla="*/ 1041025 w 1041025"/>
                    <a:gd name="connsiteY2" fmla="*/ 697512 h 697512"/>
                    <a:gd name="connsiteX0" fmla="*/ 0 w 1099433"/>
                    <a:gd name="connsiteY0" fmla="*/ 0 h 874493"/>
                    <a:gd name="connsiteX1" fmla="*/ 1041025 w 1099433"/>
                    <a:gd name="connsiteY1" fmla="*/ 697512 h 874493"/>
                    <a:gd name="connsiteX2" fmla="*/ 957743 w 1099433"/>
                    <a:gd name="connsiteY2" fmla="*/ 874493 h 874493"/>
                    <a:gd name="connsiteX0" fmla="*/ 0 w 958713"/>
                    <a:gd name="connsiteY0" fmla="*/ 0 h 874493"/>
                    <a:gd name="connsiteX1" fmla="*/ 249846 w 958713"/>
                    <a:gd name="connsiteY1" fmla="*/ 447657 h 874493"/>
                    <a:gd name="connsiteX2" fmla="*/ 957743 w 958713"/>
                    <a:gd name="connsiteY2" fmla="*/ 874493 h 874493"/>
                    <a:gd name="connsiteX0" fmla="*/ 0 w 958581"/>
                    <a:gd name="connsiteY0" fmla="*/ 0 h 874493"/>
                    <a:gd name="connsiteX1" fmla="*/ 156154 w 958581"/>
                    <a:gd name="connsiteY1" fmla="*/ 499710 h 874493"/>
                    <a:gd name="connsiteX2" fmla="*/ 957743 w 958581"/>
                    <a:gd name="connsiteY2" fmla="*/ 874493 h 874493"/>
                    <a:gd name="connsiteX0" fmla="*/ 0 w 1531278"/>
                    <a:gd name="connsiteY0" fmla="*/ 0 h 916136"/>
                    <a:gd name="connsiteX1" fmla="*/ 728718 w 1531278"/>
                    <a:gd name="connsiteY1" fmla="*/ 541353 h 916136"/>
                    <a:gd name="connsiteX2" fmla="*/ 1530307 w 1531278"/>
                    <a:gd name="connsiteY2" fmla="*/ 916136 h 916136"/>
                    <a:gd name="connsiteX0" fmla="*/ 0 w 2040975"/>
                    <a:gd name="connsiteY0" fmla="*/ 0 h 926547"/>
                    <a:gd name="connsiteX1" fmla="*/ 728718 w 2040975"/>
                    <a:gd name="connsiteY1" fmla="*/ 541353 h 926547"/>
                    <a:gd name="connsiteX2" fmla="*/ 2040409 w 2040975"/>
                    <a:gd name="connsiteY2" fmla="*/ 926547 h 926547"/>
                    <a:gd name="connsiteX0" fmla="*/ 0 w 2040975"/>
                    <a:gd name="connsiteY0" fmla="*/ 0 h 926547"/>
                    <a:gd name="connsiteX1" fmla="*/ 728718 w 2040975"/>
                    <a:gd name="connsiteY1" fmla="*/ 687102 h 926547"/>
                    <a:gd name="connsiteX2" fmla="*/ 2040409 w 2040975"/>
                    <a:gd name="connsiteY2" fmla="*/ 926547 h 926547"/>
                    <a:gd name="connsiteX0" fmla="*/ 0 w 2041054"/>
                    <a:gd name="connsiteY0" fmla="*/ 0 h 926547"/>
                    <a:gd name="connsiteX1" fmla="*/ 728718 w 2041054"/>
                    <a:gd name="connsiteY1" fmla="*/ 687102 h 926547"/>
                    <a:gd name="connsiteX2" fmla="*/ 2040409 w 2041054"/>
                    <a:gd name="connsiteY2" fmla="*/ 926547 h 926547"/>
                    <a:gd name="connsiteX0" fmla="*/ 0 w 2040409"/>
                    <a:gd name="connsiteY0" fmla="*/ 0 h 926547"/>
                    <a:gd name="connsiteX1" fmla="*/ 728718 w 2040409"/>
                    <a:gd name="connsiteY1" fmla="*/ 687102 h 926547"/>
                    <a:gd name="connsiteX2" fmla="*/ 1353331 w 2040409"/>
                    <a:gd name="connsiteY2" fmla="*/ 707923 h 926547"/>
                    <a:gd name="connsiteX3" fmla="*/ 2040409 w 2040409"/>
                    <a:gd name="connsiteY3" fmla="*/ 926547 h 926547"/>
                    <a:gd name="connsiteX0" fmla="*/ 0 w 2040409"/>
                    <a:gd name="connsiteY0" fmla="*/ 0 h 926547"/>
                    <a:gd name="connsiteX1" fmla="*/ 728718 w 2040409"/>
                    <a:gd name="connsiteY1" fmla="*/ 687102 h 926547"/>
                    <a:gd name="connsiteX2" fmla="*/ 1342921 w 2040409"/>
                    <a:gd name="connsiteY2" fmla="*/ 874493 h 926547"/>
                    <a:gd name="connsiteX3" fmla="*/ 2040409 w 2040409"/>
                    <a:gd name="connsiteY3" fmla="*/ 926547 h 926547"/>
                    <a:gd name="connsiteX0" fmla="*/ 0 w 2040409"/>
                    <a:gd name="connsiteY0" fmla="*/ 0 h 926547"/>
                    <a:gd name="connsiteX1" fmla="*/ 191518 w 2040409"/>
                    <a:gd name="connsiteY1" fmla="*/ 159406 h 926547"/>
                    <a:gd name="connsiteX2" fmla="*/ 728718 w 2040409"/>
                    <a:gd name="connsiteY2" fmla="*/ 687102 h 926547"/>
                    <a:gd name="connsiteX3" fmla="*/ 1342921 w 2040409"/>
                    <a:gd name="connsiteY3" fmla="*/ 874493 h 926547"/>
                    <a:gd name="connsiteX4" fmla="*/ 2040409 w 2040409"/>
                    <a:gd name="connsiteY4" fmla="*/ 926547 h 926547"/>
                    <a:gd name="connsiteX0" fmla="*/ 0 w 2040409"/>
                    <a:gd name="connsiteY0" fmla="*/ 0 h 926547"/>
                    <a:gd name="connsiteX1" fmla="*/ 360939 w 2040409"/>
                    <a:gd name="connsiteY1" fmla="*/ 79703 h 926547"/>
                    <a:gd name="connsiteX2" fmla="*/ 728718 w 2040409"/>
                    <a:gd name="connsiteY2" fmla="*/ 687102 h 926547"/>
                    <a:gd name="connsiteX3" fmla="*/ 1342921 w 2040409"/>
                    <a:gd name="connsiteY3" fmla="*/ 874493 h 926547"/>
                    <a:gd name="connsiteX4" fmla="*/ 2040409 w 2040409"/>
                    <a:gd name="connsiteY4" fmla="*/ 926547 h 926547"/>
                    <a:gd name="connsiteX0" fmla="*/ 0 w 2040409"/>
                    <a:gd name="connsiteY0" fmla="*/ 0 h 926547"/>
                    <a:gd name="connsiteX1" fmla="*/ 360939 w 2040409"/>
                    <a:gd name="connsiteY1" fmla="*/ 79703 h 926547"/>
                    <a:gd name="connsiteX2" fmla="*/ 728718 w 2040409"/>
                    <a:gd name="connsiteY2" fmla="*/ 687102 h 926547"/>
                    <a:gd name="connsiteX3" fmla="*/ 1342921 w 2040409"/>
                    <a:gd name="connsiteY3" fmla="*/ 874493 h 926547"/>
                    <a:gd name="connsiteX4" fmla="*/ 2040409 w 2040409"/>
                    <a:gd name="connsiteY4" fmla="*/ 926547 h 926547"/>
                    <a:gd name="connsiteX0" fmla="*/ 0 w 2040409"/>
                    <a:gd name="connsiteY0" fmla="*/ 22996 h 949543"/>
                    <a:gd name="connsiteX1" fmla="*/ 265180 w 2040409"/>
                    <a:gd name="connsiteY1" fmla="*/ 52885 h 949543"/>
                    <a:gd name="connsiteX2" fmla="*/ 728718 w 2040409"/>
                    <a:gd name="connsiteY2" fmla="*/ 710098 h 949543"/>
                    <a:gd name="connsiteX3" fmla="*/ 1342921 w 2040409"/>
                    <a:gd name="connsiteY3" fmla="*/ 897489 h 949543"/>
                    <a:gd name="connsiteX4" fmla="*/ 2040409 w 2040409"/>
                    <a:gd name="connsiteY4" fmla="*/ 949543 h 949543"/>
                    <a:gd name="connsiteX0" fmla="*/ 0 w 2040409"/>
                    <a:gd name="connsiteY0" fmla="*/ 22996 h 949543"/>
                    <a:gd name="connsiteX1" fmla="*/ 265180 w 2040409"/>
                    <a:gd name="connsiteY1" fmla="*/ 52885 h 949543"/>
                    <a:gd name="connsiteX2" fmla="*/ 507736 w 2040409"/>
                    <a:gd name="connsiteY2" fmla="*/ 132252 h 949543"/>
                    <a:gd name="connsiteX3" fmla="*/ 1342921 w 2040409"/>
                    <a:gd name="connsiteY3" fmla="*/ 897489 h 949543"/>
                    <a:gd name="connsiteX4" fmla="*/ 2040409 w 2040409"/>
                    <a:gd name="connsiteY4" fmla="*/ 949543 h 949543"/>
                    <a:gd name="connsiteX0" fmla="*/ 0 w 2040409"/>
                    <a:gd name="connsiteY0" fmla="*/ 22996 h 949543"/>
                    <a:gd name="connsiteX1" fmla="*/ 228349 w 2040409"/>
                    <a:gd name="connsiteY1" fmla="*/ 52885 h 949543"/>
                    <a:gd name="connsiteX2" fmla="*/ 507736 w 2040409"/>
                    <a:gd name="connsiteY2" fmla="*/ 132252 h 949543"/>
                    <a:gd name="connsiteX3" fmla="*/ 1342921 w 2040409"/>
                    <a:gd name="connsiteY3" fmla="*/ 897489 h 949543"/>
                    <a:gd name="connsiteX4" fmla="*/ 2040409 w 2040409"/>
                    <a:gd name="connsiteY4" fmla="*/ 949543 h 949543"/>
                    <a:gd name="connsiteX0" fmla="*/ 0 w 2040409"/>
                    <a:gd name="connsiteY0" fmla="*/ 0 h 926547"/>
                    <a:gd name="connsiteX1" fmla="*/ 228349 w 2040409"/>
                    <a:gd name="connsiteY1" fmla="*/ 29889 h 926547"/>
                    <a:gd name="connsiteX2" fmla="*/ 507736 w 2040409"/>
                    <a:gd name="connsiteY2" fmla="*/ 109256 h 926547"/>
                    <a:gd name="connsiteX3" fmla="*/ 1342921 w 2040409"/>
                    <a:gd name="connsiteY3" fmla="*/ 874493 h 926547"/>
                    <a:gd name="connsiteX4" fmla="*/ 2040409 w 2040409"/>
                    <a:gd name="connsiteY4" fmla="*/ 926547 h 926547"/>
                    <a:gd name="connsiteX0" fmla="*/ 0 w 2040409"/>
                    <a:gd name="connsiteY0" fmla="*/ 0 h 926547"/>
                    <a:gd name="connsiteX1" fmla="*/ 228349 w 2040409"/>
                    <a:gd name="connsiteY1" fmla="*/ 29889 h 926547"/>
                    <a:gd name="connsiteX2" fmla="*/ 507736 w 2040409"/>
                    <a:gd name="connsiteY2" fmla="*/ 109256 h 926547"/>
                    <a:gd name="connsiteX3" fmla="*/ 849393 w 2040409"/>
                    <a:gd name="connsiteY3" fmla="*/ 655311 h 926547"/>
                    <a:gd name="connsiteX4" fmla="*/ 2040409 w 2040409"/>
                    <a:gd name="connsiteY4" fmla="*/ 926547 h 926547"/>
                    <a:gd name="connsiteX0" fmla="*/ 0 w 2040409"/>
                    <a:gd name="connsiteY0" fmla="*/ 0 h 926547"/>
                    <a:gd name="connsiteX1" fmla="*/ 228349 w 2040409"/>
                    <a:gd name="connsiteY1" fmla="*/ 29889 h 926547"/>
                    <a:gd name="connsiteX2" fmla="*/ 507736 w 2040409"/>
                    <a:gd name="connsiteY2" fmla="*/ 109256 h 926547"/>
                    <a:gd name="connsiteX3" fmla="*/ 849393 w 2040409"/>
                    <a:gd name="connsiteY3" fmla="*/ 655311 h 926547"/>
                    <a:gd name="connsiteX4" fmla="*/ 2040409 w 2040409"/>
                    <a:gd name="connsiteY4" fmla="*/ 926547 h 926547"/>
                    <a:gd name="connsiteX0" fmla="*/ 0 w 2040409"/>
                    <a:gd name="connsiteY0" fmla="*/ 0 h 926547"/>
                    <a:gd name="connsiteX1" fmla="*/ 228349 w 2040409"/>
                    <a:gd name="connsiteY1" fmla="*/ 29889 h 926547"/>
                    <a:gd name="connsiteX2" fmla="*/ 507736 w 2040409"/>
                    <a:gd name="connsiteY2" fmla="*/ 109256 h 926547"/>
                    <a:gd name="connsiteX3" fmla="*/ 849393 w 2040409"/>
                    <a:gd name="connsiteY3" fmla="*/ 655311 h 926547"/>
                    <a:gd name="connsiteX4" fmla="*/ 2040409 w 2040409"/>
                    <a:gd name="connsiteY4" fmla="*/ 926547 h 926547"/>
                    <a:gd name="connsiteX0" fmla="*/ 0 w 2040409"/>
                    <a:gd name="connsiteY0" fmla="*/ 0 h 926547"/>
                    <a:gd name="connsiteX1" fmla="*/ 228349 w 2040409"/>
                    <a:gd name="connsiteY1" fmla="*/ 29889 h 926547"/>
                    <a:gd name="connsiteX2" fmla="*/ 507736 w 2040409"/>
                    <a:gd name="connsiteY2" fmla="*/ 109256 h 926547"/>
                    <a:gd name="connsiteX3" fmla="*/ 849393 w 2040409"/>
                    <a:gd name="connsiteY3" fmla="*/ 655311 h 926547"/>
                    <a:gd name="connsiteX4" fmla="*/ 1237504 w 2040409"/>
                    <a:gd name="connsiteY4" fmla="*/ 767140 h 926547"/>
                    <a:gd name="connsiteX5" fmla="*/ 2040409 w 2040409"/>
                    <a:gd name="connsiteY5" fmla="*/ 926547 h 926547"/>
                    <a:gd name="connsiteX0" fmla="*/ 0 w 2040409"/>
                    <a:gd name="connsiteY0" fmla="*/ 0 h 926547"/>
                    <a:gd name="connsiteX1" fmla="*/ 228349 w 2040409"/>
                    <a:gd name="connsiteY1" fmla="*/ 29889 h 926547"/>
                    <a:gd name="connsiteX2" fmla="*/ 507736 w 2040409"/>
                    <a:gd name="connsiteY2" fmla="*/ 109256 h 926547"/>
                    <a:gd name="connsiteX3" fmla="*/ 849393 w 2040409"/>
                    <a:gd name="connsiteY3" fmla="*/ 655311 h 926547"/>
                    <a:gd name="connsiteX4" fmla="*/ 1340630 w 2040409"/>
                    <a:gd name="connsiteY4" fmla="*/ 448328 h 926547"/>
                    <a:gd name="connsiteX5" fmla="*/ 2040409 w 2040409"/>
                    <a:gd name="connsiteY5" fmla="*/ 926547 h 926547"/>
                    <a:gd name="connsiteX0" fmla="*/ 0 w 1915186"/>
                    <a:gd name="connsiteY0" fmla="*/ 0 h 1653835"/>
                    <a:gd name="connsiteX1" fmla="*/ 228349 w 1915186"/>
                    <a:gd name="connsiteY1" fmla="*/ 29889 h 1653835"/>
                    <a:gd name="connsiteX2" fmla="*/ 507736 w 1915186"/>
                    <a:gd name="connsiteY2" fmla="*/ 109256 h 1653835"/>
                    <a:gd name="connsiteX3" fmla="*/ 849393 w 1915186"/>
                    <a:gd name="connsiteY3" fmla="*/ 655311 h 1653835"/>
                    <a:gd name="connsiteX4" fmla="*/ 1340630 w 1915186"/>
                    <a:gd name="connsiteY4" fmla="*/ 448328 h 1653835"/>
                    <a:gd name="connsiteX5" fmla="*/ 1915186 w 1915186"/>
                    <a:gd name="connsiteY5" fmla="*/ 1653835 h 1653835"/>
                    <a:gd name="connsiteX0" fmla="*/ 0 w 1915186"/>
                    <a:gd name="connsiteY0" fmla="*/ 0 h 1653835"/>
                    <a:gd name="connsiteX1" fmla="*/ 228349 w 1915186"/>
                    <a:gd name="connsiteY1" fmla="*/ 29889 h 1653835"/>
                    <a:gd name="connsiteX2" fmla="*/ 507736 w 1915186"/>
                    <a:gd name="connsiteY2" fmla="*/ 109256 h 1653835"/>
                    <a:gd name="connsiteX3" fmla="*/ 849393 w 1915186"/>
                    <a:gd name="connsiteY3" fmla="*/ 655311 h 1653835"/>
                    <a:gd name="connsiteX4" fmla="*/ 1340630 w 1915186"/>
                    <a:gd name="connsiteY4" fmla="*/ 448328 h 1653835"/>
                    <a:gd name="connsiteX5" fmla="*/ 1708934 w 1915186"/>
                    <a:gd name="connsiteY5" fmla="*/ 1255320 h 1653835"/>
                    <a:gd name="connsiteX6" fmla="*/ 1915186 w 1915186"/>
                    <a:gd name="connsiteY6" fmla="*/ 1653835 h 1653835"/>
                    <a:gd name="connsiteX0" fmla="*/ 0 w 1907820"/>
                    <a:gd name="connsiteY0" fmla="*/ 0 h 1942758"/>
                    <a:gd name="connsiteX1" fmla="*/ 228349 w 1907820"/>
                    <a:gd name="connsiteY1" fmla="*/ 29889 h 1942758"/>
                    <a:gd name="connsiteX2" fmla="*/ 507736 w 1907820"/>
                    <a:gd name="connsiteY2" fmla="*/ 109256 h 1942758"/>
                    <a:gd name="connsiteX3" fmla="*/ 849393 w 1907820"/>
                    <a:gd name="connsiteY3" fmla="*/ 655311 h 1942758"/>
                    <a:gd name="connsiteX4" fmla="*/ 1340630 w 1907820"/>
                    <a:gd name="connsiteY4" fmla="*/ 448328 h 1942758"/>
                    <a:gd name="connsiteX5" fmla="*/ 1708934 w 1907820"/>
                    <a:gd name="connsiteY5" fmla="*/ 1255320 h 1942758"/>
                    <a:gd name="connsiteX6" fmla="*/ 1907820 w 1907820"/>
                    <a:gd name="connsiteY6" fmla="*/ 1942758 h 1942758"/>
                    <a:gd name="connsiteX0" fmla="*/ 0 w 1949713"/>
                    <a:gd name="connsiteY0" fmla="*/ 0 h 1942758"/>
                    <a:gd name="connsiteX1" fmla="*/ 228349 w 1949713"/>
                    <a:gd name="connsiteY1" fmla="*/ 29889 h 1942758"/>
                    <a:gd name="connsiteX2" fmla="*/ 507736 w 1949713"/>
                    <a:gd name="connsiteY2" fmla="*/ 109256 h 1942758"/>
                    <a:gd name="connsiteX3" fmla="*/ 849393 w 1949713"/>
                    <a:gd name="connsiteY3" fmla="*/ 655311 h 1942758"/>
                    <a:gd name="connsiteX4" fmla="*/ 1340630 w 1949713"/>
                    <a:gd name="connsiteY4" fmla="*/ 448328 h 1942758"/>
                    <a:gd name="connsiteX5" fmla="*/ 1915185 w 1949713"/>
                    <a:gd name="connsiteY5" fmla="*/ 1633908 h 1942758"/>
                    <a:gd name="connsiteX6" fmla="*/ 1907820 w 1949713"/>
                    <a:gd name="connsiteY6" fmla="*/ 1942758 h 1942758"/>
                    <a:gd name="connsiteX0" fmla="*/ 0 w 1951062"/>
                    <a:gd name="connsiteY0" fmla="*/ 0 h 2022461"/>
                    <a:gd name="connsiteX1" fmla="*/ 228349 w 1951062"/>
                    <a:gd name="connsiteY1" fmla="*/ 29889 h 2022461"/>
                    <a:gd name="connsiteX2" fmla="*/ 507736 w 1951062"/>
                    <a:gd name="connsiteY2" fmla="*/ 109256 h 2022461"/>
                    <a:gd name="connsiteX3" fmla="*/ 849393 w 1951062"/>
                    <a:gd name="connsiteY3" fmla="*/ 655311 h 2022461"/>
                    <a:gd name="connsiteX4" fmla="*/ 1340630 w 1951062"/>
                    <a:gd name="connsiteY4" fmla="*/ 448328 h 2022461"/>
                    <a:gd name="connsiteX5" fmla="*/ 1915185 w 1951062"/>
                    <a:gd name="connsiteY5" fmla="*/ 1633908 h 2022461"/>
                    <a:gd name="connsiteX6" fmla="*/ 1915186 w 1951062"/>
                    <a:gd name="connsiteY6" fmla="*/ 2022461 h 2022461"/>
                    <a:gd name="connsiteX0" fmla="*/ 0 w 1951062"/>
                    <a:gd name="connsiteY0" fmla="*/ 0 h 2022461"/>
                    <a:gd name="connsiteX1" fmla="*/ 228349 w 1951062"/>
                    <a:gd name="connsiteY1" fmla="*/ 29889 h 2022461"/>
                    <a:gd name="connsiteX2" fmla="*/ 507736 w 1951062"/>
                    <a:gd name="connsiteY2" fmla="*/ 109256 h 2022461"/>
                    <a:gd name="connsiteX3" fmla="*/ 849393 w 1951062"/>
                    <a:gd name="connsiteY3" fmla="*/ 655311 h 2022461"/>
                    <a:gd name="connsiteX4" fmla="*/ 1340630 w 1951062"/>
                    <a:gd name="connsiteY4" fmla="*/ 448328 h 2022461"/>
                    <a:gd name="connsiteX5" fmla="*/ 1635273 w 1951062"/>
                    <a:gd name="connsiteY5" fmla="*/ 1006248 h 2022461"/>
                    <a:gd name="connsiteX6" fmla="*/ 1915185 w 1951062"/>
                    <a:gd name="connsiteY6" fmla="*/ 1633908 h 2022461"/>
                    <a:gd name="connsiteX7" fmla="*/ 1915186 w 1951062"/>
                    <a:gd name="connsiteY7" fmla="*/ 2022461 h 2022461"/>
                    <a:gd name="connsiteX0" fmla="*/ 0 w 1951062"/>
                    <a:gd name="connsiteY0" fmla="*/ 0 h 2022461"/>
                    <a:gd name="connsiteX1" fmla="*/ 228349 w 1951062"/>
                    <a:gd name="connsiteY1" fmla="*/ 29889 h 2022461"/>
                    <a:gd name="connsiteX2" fmla="*/ 507736 w 1951062"/>
                    <a:gd name="connsiteY2" fmla="*/ 109256 h 2022461"/>
                    <a:gd name="connsiteX3" fmla="*/ 849393 w 1951062"/>
                    <a:gd name="connsiteY3" fmla="*/ 655311 h 2022461"/>
                    <a:gd name="connsiteX4" fmla="*/ 1340630 w 1951062"/>
                    <a:gd name="connsiteY4" fmla="*/ 448328 h 2022461"/>
                    <a:gd name="connsiteX5" fmla="*/ 1598443 w 1951062"/>
                    <a:gd name="connsiteY5" fmla="*/ 1006248 h 2022461"/>
                    <a:gd name="connsiteX6" fmla="*/ 1915185 w 1951062"/>
                    <a:gd name="connsiteY6" fmla="*/ 1633908 h 2022461"/>
                    <a:gd name="connsiteX7" fmla="*/ 1915186 w 1951062"/>
                    <a:gd name="connsiteY7" fmla="*/ 2022461 h 2022461"/>
                    <a:gd name="connsiteX0" fmla="*/ 0 w 1951062"/>
                    <a:gd name="connsiteY0" fmla="*/ 144 h 2022605"/>
                    <a:gd name="connsiteX1" fmla="*/ 228349 w 1951062"/>
                    <a:gd name="connsiteY1" fmla="*/ 30033 h 2022605"/>
                    <a:gd name="connsiteX2" fmla="*/ 463539 w 1951062"/>
                    <a:gd name="connsiteY2" fmla="*/ 39660 h 2022605"/>
                    <a:gd name="connsiteX3" fmla="*/ 849393 w 1951062"/>
                    <a:gd name="connsiteY3" fmla="*/ 655455 h 2022605"/>
                    <a:gd name="connsiteX4" fmla="*/ 1340630 w 1951062"/>
                    <a:gd name="connsiteY4" fmla="*/ 448472 h 2022605"/>
                    <a:gd name="connsiteX5" fmla="*/ 1598443 w 1951062"/>
                    <a:gd name="connsiteY5" fmla="*/ 1006392 h 2022605"/>
                    <a:gd name="connsiteX6" fmla="*/ 1915185 w 1951062"/>
                    <a:gd name="connsiteY6" fmla="*/ 1634052 h 2022605"/>
                    <a:gd name="connsiteX7" fmla="*/ 1915186 w 1951062"/>
                    <a:gd name="connsiteY7" fmla="*/ 2022605 h 2022605"/>
                    <a:gd name="connsiteX0" fmla="*/ 0 w 1951062"/>
                    <a:gd name="connsiteY0" fmla="*/ 0 h 2022461"/>
                    <a:gd name="connsiteX1" fmla="*/ 228349 w 1951062"/>
                    <a:gd name="connsiteY1" fmla="*/ 29889 h 2022461"/>
                    <a:gd name="connsiteX2" fmla="*/ 463539 w 1951062"/>
                    <a:gd name="connsiteY2" fmla="*/ 39516 h 2022461"/>
                    <a:gd name="connsiteX3" fmla="*/ 1026179 w 1951062"/>
                    <a:gd name="connsiteY3" fmla="*/ 87427 h 2022461"/>
                    <a:gd name="connsiteX4" fmla="*/ 1340630 w 1951062"/>
                    <a:gd name="connsiteY4" fmla="*/ 448328 h 2022461"/>
                    <a:gd name="connsiteX5" fmla="*/ 1598443 w 1951062"/>
                    <a:gd name="connsiteY5" fmla="*/ 1006248 h 2022461"/>
                    <a:gd name="connsiteX6" fmla="*/ 1915185 w 1951062"/>
                    <a:gd name="connsiteY6" fmla="*/ 1633908 h 2022461"/>
                    <a:gd name="connsiteX7" fmla="*/ 1915186 w 1951062"/>
                    <a:gd name="connsiteY7" fmla="*/ 2022461 h 2022461"/>
                    <a:gd name="connsiteX0" fmla="*/ 0 w 1951062"/>
                    <a:gd name="connsiteY0" fmla="*/ 234064 h 2256525"/>
                    <a:gd name="connsiteX1" fmla="*/ 228349 w 1951062"/>
                    <a:gd name="connsiteY1" fmla="*/ 263953 h 2256525"/>
                    <a:gd name="connsiteX2" fmla="*/ 463539 w 1951062"/>
                    <a:gd name="connsiteY2" fmla="*/ 273580 h 2256525"/>
                    <a:gd name="connsiteX3" fmla="*/ 1026179 w 1951062"/>
                    <a:gd name="connsiteY3" fmla="*/ 321491 h 2256525"/>
                    <a:gd name="connsiteX4" fmla="*/ 1576345 w 1951062"/>
                    <a:gd name="connsiteY4" fmla="*/ 4917 h 2256525"/>
                    <a:gd name="connsiteX5" fmla="*/ 1598443 w 1951062"/>
                    <a:gd name="connsiteY5" fmla="*/ 1240312 h 2256525"/>
                    <a:gd name="connsiteX6" fmla="*/ 1915185 w 1951062"/>
                    <a:gd name="connsiteY6" fmla="*/ 1867972 h 2256525"/>
                    <a:gd name="connsiteX7" fmla="*/ 1915186 w 1951062"/>
                    <a:gd name="connsiteY7" fmla="*/ 2256525 h 2256525"/>
                    <a:gd name="connsiteX0" fmla="*/ 0 w 1951062"/>
                    <a:gd name="connsiteY0" fmla="*/ 827702 h 2850163"/>
                    <a:gd name="connsiteX1" fmla="*/ 228349 w 1951062"/>
                    <a:gd name="connsiteY1" fmla="*/ 857591 h 2850163"/>
                    <a:gd name="connsiteX2" fmla="*/ 463539 w 1951062"/>
                    <a:gd name="connsiteY2" fmla="*/ 867218 h 2850163"/>
                    <a:gd name="connsiteX3" fmla="*/ 1026179 w 1951062"/>
                    <a:gd name="connsiteY3" fmla="*/ 915129 h 2850163"/>
                    <a:gd name="connsiteX4" fmla="*/ 1576345 w 1951062"/>
                    <a:gd name="connsiteY4" fmla="*/ 598555 h 2850163"/>
                    <a:gd name="connsiteX5" fmla="*/ 1303799 w 1951062"/>
                    <a:gd name="connsiteY5" fmla="*/ 30673 h 2850163"/>
                    <a:gd name="connsiteX6" fmla="*/ 1915185 w 1951062"/>
                    <a:gd name="connsiteY6" fmla="*/ 2461610 h 2850163"/>
                    <a:gd name="connsiteX7" fmla="*/ 1915186 w 1951062"/>
                    <a:gd name="connsiteY7" fmla="*/ 2850163 h 2850163"/>
                    <a:gd name="connsiteX0" fmla="*/ 0 w 1915186"/>
                    <a:gd name="connsiteY0" fmla="*/ 1317293 h 3339754"/>
                    <a:gd name="connsiteX1" fmla="*/ 228349 w 1915186"/>
                    <a:gd name="connsiteY1" fmla="*/ 1347182 h 3339754"/>
                    <a:gd name="connsiteX2" fmla="*/ 463539 w 1915186"/>
                    <a:gd name="connsiteY2" fmla="*/ 1356809 h 3339754"/>
                    <a:gd name="connsiteX3" fmla="*/ 1026179 w 1915186"/>
                    <a:gd name="connsiteY3" fmla="*/ 1404720 h 3339754"/>
                    <a:gd name="connsiteX4" fmla="*/ 1576345 w 1915186"/>
                    <a:gd name="connsiteY4" fmla="*/ 1088146 h 3339754"/>
                    <a:gd name="connsiteX5" fmla="*/ 1303799 w 1915186"/>
                    <a:gd name="connsiteY5" fmla="*/ 520264 h 3339754"/>
                    <a:gd name="connsiteX6" fmla="*/ 1053351 w 1915186"/>
                    <a:gd name="connsiteY6" fmla="*/ 22120 h 3339754"/>
                    <a:gd name="connsiteX7" fmla="*/ 1915186 w 1915186"/>
                    <a:gd name="connsiteY7" fmla="*/ 3339754 h 3339754"/>
                    <a:gd name="connsiteX0" fmla="*/ 0 w 1598398"/>
                    <a:gd name="connsiteY0" fmla="*/ 1569906 h 1673540"/>
                    <a:gd name="connsiteX1" fmla="*/ 228349 w 1598398"/>
                    <a:gd name="connsiteY1" fmla="*/ 1599795 h 1673540"/>
                    <a:gd name="connsiteX2" fmla="*/ 463539 w 1598398"/>
                    <a:gd name="connsiteY2" fmla="*/ 1609422 h 1673540"/>
                    <a:gd name="connsiteX3" fmla="*/ 1026179 w 1598398"/>
                    <a:gd name="connsiteY3" fmla="*/ 1657333 h 1673540"/>
                    <a:gd name="connsiteX4" fmla="*/ 1576345 w 1598398"/>
                    <a:gd name="connsiteY4" fmla="*/ 1340759 h 1673540"/>
                    <a:gd name="connsiteX5" fmla="*/ 1303799 w 1598398"/>
                    <a:gd name="connsiteY5" fmla="*/ 772877 h 1673540"/>
                    <a:gd name="connsiteX6" fmla="*/ 1053351 w 1598398"/>
                    <a:gd name="connsiteY6" fmla="*/ 274733 h 1673540"/>
                    <a:gd name="connsiteX7" fmla="*/ 1016522 w 1598398"/>
                    <a:gd name="connsiteY7" fmla="*/ 5736 h 1673540"/>
                    <a:gd name="connsiteX0" fmla="*/ 0 w 1608125"/>
                    <a:gd name="connsiteY0" fmla="*/ 1564170 h 1667805"/>
                    <a:gd name="connsiteX1" fmla="*/ 228349 w 1608125"/>
                    <a:gd name="connsiteY1" fmla="*/ 1594059 h 1667805"/>
                    <a:gd name="connsiteX2" fmla="*/ 463539 w 1608125"/>
                    <a:gd name="connsiteY2" fmla="*/ 1603686 h 1667805"/>
                    <a:gd name="connsiteX3" fmla="*/ 1026179 w 1608125"/>
                    <a:gd name="connsiteY3" fmla="*/ 1651597 h 1667805"/>
                    <a:gd name="connsiteX4" fmla="*/ 1576345 w 1608125"/>
                    <a:gd name="connsiteY4" fmla="*/ 1335023 h 1667805"/>
                    <a:gd name="connsiteX5" fmla="*/ 1303799 w 1608125"/>
                    <a:gd name="connsiteY5" fmla="*/ 767141 h 1667805"/>
                    <a:gd name="connsiteX6" fmla="*/ 1016522 w 1608125"/>
                    <a:gd name="connsiteY6" fmla="*/ 0 h 1667805"/>
                    <a:gd name="connsiteX0" fmla="*/ 0 w 1608125"/>
                    <a:gd name="connsiteY0" fmla="*/ 1637093 h 1740728"/>
                    <a:gd name="connsiteX1" fmla="*/ 228349 w 1608125"/>
                    <a:gd name="connsiteY1" fmla="*/ 1666982 h 1740728"/>
                    <a:gd name="connsiteX2" fmla="*/ 463539 w 1608125"/>
                    <a:gd name="connsiteY2" fmla="*/ 1676609 h 1740728"/>
                    <a:gd name="connsiteX3" fmla="*/ 1026179 w 1608125"/>
                    <a:gd name="connsiteY3" fmla="*/ 1724520 h 1740728"/>
                    <a:gd name="connsiteX4" fmla="*/ 1576345 w 1608125"/>
                    <a:gd name="connsiteY4" fmla="*/ 1407946 h 1740728"/>
                    <a:gd name="connsiteX5" fmla="*/ 1303799 w 1608125"/>
                    <a:gd name="connsiteY5" fmla="*/ 840064 h 1740728"/>
                    <a:gd name="connsiteX6" fmla="*/ 919919 w 1608125"/>
                    <a:gd name="connsiteY6" fmla="*/ 0 h 1740728"/>
                    <a:gd name="connsiteX0" fmla="*/ 0 w 1608125"/>
                    <a:gd name="connsiteY0" fmla="*/ 1637093 h 1740728"/>
                    <a:gd name="connsiteX1" fmla="*/ 228349 w 1608125"/>
                    <a:gd name="connsiteY1" fmla="*/ 1666982 h 1740728"/>
                    <a:gd name="connsiteX2" fmla="*/ 463539 w 1608125"/>
                    <a:gd name="connsiteY2" fmla="*/ 1676609 h 1740728"/>
                    <a:gd name="connsiteX3" fmla="*/ 1026179 w 1608125"/>
                    <a:gd name="connsiteY3" fmla="*/ 1724520 h 1740728"/>
                    <a:gd name="connsiteX4" fmla="*/ 1576345 w 1608125"/>
                    <a:gd name="connsiteY4" fmla="*/ 1407946 h 1740728"/>
                    <a:gd name="connsiteX5" fmla="*/ 1303799 w 1608125"/>
                    <a:gd name="connsiteY5" fmla="*/ 840064 h 1740728"/>
                    <a:gd name="connsiteX6" fmla="*/ 919919 w 1608125"/>
                    <a:gd name="connsiteY6" fmla="*/ 0 h 1740728"/>
                    <a:gd name="connsiteX0" fmla="*/ 0 w 1637589"/>
                    <a:gd name="connsiteY0" fmla="*/ 1657019 h 1740728"/>
                    <a:gd name="connsiteX1" fmla="*/ 257813 w 1637589"/>
                    <a:gd name="connsiteY1" fmla="*/ 1666982 h 1740728"/>
                    <a:gd name="connsiteX2" fmla="*/ 493003 w 1637589"/>
                    <a:gd name="connsiteY2" fmla="*/ 1676609 h 1740728"/>
                    <a:gd name="connsiteX3" fmla="*/ 1055643 w 1637589"/>
                    <a:gd name="connsiteY3" fmla="*/ 1724520 h 1740728"/>
                    <a:gd name="connsiteX4" fmla="*/ 1605809 w 1637589"/>
                    <a:gd name="connsiteY4" fmla="*/ 1407946 h 1740728"/>
                    <a:gd name="connsiteX5" fmla="*/ 1333263 w 1637589"/>
                    <a:gd name="connsiteY5" fmla="*/ 840064 h 1740728"/>
                    <a:gd name="connsiteX6" fmla="*/ 949383 w 1637589"/>
                    <a:gd name="connsiteY6" fmla="*/ 0 h 1740728"/>
                    <a:gd name="connsiteX0" fmla="*/ 0 w 1637589"/>
                    <a:gd name="connsiteY0" fmla="*/ 1657019 h 1740728"/>
                    <a:gd name="connsiteX1" fmla="*/ 257813 w 1637589"/>
                    <a:gd name="connsiteY1" fmla="*/ 1666982 h 1740728"/>
                    <a:gd name="connsiteX2" fmla="*/ 493003 w 1637589"/>
                    <a:gd name="connsiteY2" fmla="*/ 1676609 h 1740728"/>
                    <a:gd name="connsiteX3" fmla="*/ 1055643 w 1637589"/>
                    <a:gd name="connsiteY3" fmla="*/ 1724520 h 1740728"/>
                    <a:gd name="connsiteX4" fmla="*/ 1605809 w 1637589"/>
                    <a:gd name="connsiteY4" fmla="*/ 1407946 h 1740728"/>
                    <a:gd name="connsiteX5" fmla="*/ 1333263 w 1637589"/>
                    <a:gd name="connsiteY5" fmla="*/ 840064 h 1740728"/>
                    <a:gd name="connsiteX6" fmla="*/ 949383 w 1637589"/>
                    <a:gd name="connsiteY6" fmla="*/ 0 h 1740728"/>
                    <a:gd name="connsiteX0" fmla="*/ 0 w 1637589"/>
                    <a:gd name="connsiteY0" fmla="*/ 1657019 h 1740728"/>
                    <a:gd name="connsiteX1" fmla="*/ 257813 w 1637589"/>
                    <a:gd name="connsiteY1" fmla="*/ 1666982 h 1740728"/>
                    <a:gd name="connsiteX2" fmla="*/ 493003 w 1637589"/>
                    <a:gd name="connsiteY2" fmla="*/ 1676609 h 1740728"/>
                    <a:gd name="connsiteX3" fmla="*/ 1055643 w 1637589"/>
                    <a:gd name="connsiteY3" fmla="*/ 1724520 h 1740728"/>
                    <a:gd name="connsiteX4" fmla="*/ 1605809 w 1637589"/>
                    <a:gd name="connsiteY4" fmla="*/ 1407946 h 1740728"/>
                    <a:gd name="connsiteX5" fmla="*/ 1333263 w 1637589"/>
                    <a:gd name="connsiteY5" fmla="*/ 840064 h 1740728"/>
                    <a:gd name="connsiteX6" fmla="*/ 949383 w 1637589"/>
                    <a:gd name="connsiteY6" fmla="*/ 0 h 1740728"/>
                    <a:gd name="connsiteX0" fmla="*/ 0 w 1637589"/>
                    <a:gd name="connsiteY0" fmla="*/ 1696871 h 1780580"/>
                    <a:gd name="connsiteX1" fmla="*/ 257813 w 1637589"/>
                    <a:gd name="connsiteY1" fmla="*/ 1706834 h 1780580"/>
                    <a:gd name="connsiteX2" fmla="*/ 493003 w 1637589"/>
                    <a:gd name="connsiteY2" fmla="*/ 1716461 h 1780580"/>
                    <a:gd name="connsiteX3" fmla="*/ 1055643 w 1637589"/>
                    <a:gd name="connsiteY3" fmla="*/ 1764372 h 1780580"/>
                    <a:gd name="connsiteX4" fmla="*/ 1605809 w 1637589"/>
                    <a:gd name="connsiteY4" fmla="*/ 1447798 h 1780580"/>
                    <a:gd name="connsiteX5" fmla="*/ 1333263 w 1637589"/>
                    <a:gd name="connsiteY5" fmla="*/ 879916 h 1780580"/>
                    <a:gd name="connsiteX6" fmla="*/ 942017 w 1637589"/>
                    <a:gd name="connsiteY6" fmla="*/ 0 h 1780580"/>
                    <a:gd name="connsiteX0" fmla="*/ 0 w 1638920"/>
                    <a:gd name="connsiteY0" fmla="*/ 1732997 h 1816706"/>
                    <a:gd name="connsiteX1" fmla="*/ 257813 w 1638920"/>
                    <a:gd name="connsiteY1" fmla="*/ 1742960 h 1816706"/>
                    <a:gd name="connsiteX2" fmla="*/ 493003 w 1638920"/>
                    <a:gd name="connsiteY2" fmla="*/ 1752587 h 1816706"/>
                    <a:gd name="connsiteX3" fmla="*/ 1055643 w 1638920"/>
                    <a:gd name="connsiteY3" fmla="*/ 1800498 h 1816706"/>
                    <a:gd name="connsiteX4" fmla="*/ 1605809 w 1638920"/>
                    <a:gd name="connsiteY4" fmla="*/ 1483924 h 1816706"/>
                    <a:gd name="connsiteX5" fmla="*/ 1333263 w 1638920"/>
                    <a:gd name="connsiteY5" fmla="*/ 916042 h 1816706"/>
                    <a:gd name="connsiteX6" fmla="*/ 939049 w 1638920"/>
                    <a:gd name="connsiteY6" fmla="*/ 75255 h 1816706"/>
                    <a:gd name="connsiteX7" fmla="*/ 942017 w 1638920"/>
                    <a:gd name="connsiteY7" fmla="*/ 36126 h 1816706"/>
                    <a:gd name="connsiteX0" fmla="*/ 0 w 1638920"/>
                    <a:gd name="connsiteY0" fmla="*/ 1774050 h 1857759"/>
                    <a:gd name="connsiteX1" fmla="*/ 257813 w 1638920"/>
                    <a:gd name="connsiteY1" fmla="*/ 1784013 h 1857759"/>
                    <a:gd name="connsiteX2" fmla="*/ 493003 w 1638920"/>
                    <a:gd name="connsiteY2" fmla="*/ 1793640 h 1857759"/>
                    <a:gd name="connsiteX3" fmla="*/ 1055643 w 1638920"/>
                    <a:gd name="connsiteY3" fmla="*/ 1841551 h 1857759"/>
                    <a:gd name="connsiteX4" fmla="*/ 1605809 w 1638920"/>
                    <a:gd name="connsiteY4" fmla="*/ 1524977 h 1857759"/>
                    <a:gd name="connsiteX5" fmla="*/ 1333263 w 1638920"/>
                    <a:gd name="connsiteY5" fmla="*/ 957095 h 1857759"/>
                    <a:gd name="connsiteX6" fmla="*/ 939049 w 1638920"/>
                    <a:gd name="connsiteY6" fmla="*/ 116308 h 1857759"/>
                    <a:gd name="connsiteX7" fmla="*/ 933864 w 1638920"/>
                    <a:gd name="connsiteY7" fmla="*/ 0 h 1857759"/>
                    <a:gd name="connsiteX0" fmla="*/ 0 w 1638920"/>
                    <a:gd name="connsiteY0" fmla="*/ 1774050 h 1857759"/>
                    <a:gd name="connsiteX1" fmla="*/ 257813 w 1638920"/>
                    <a:gd name="connsiteY1" fmla="*/ 1784013 h 1857759"/>
                    <a:gd name="connsiteX2" fmla="*/ 493003 w 1638920"/>
                    <a:gd name="connsiteY2" fmla="*/ 1793640 h 1857759"/>
                    <a:gd name="connsiteX3" fmla="*/ 1055643 w 1638920"/>
                    <a:gd name="connsiteY3" fmla="*/ 1841551 h 1857759"/>
                    <a:gd name="connsiteX4" fmla="*/ 1605809 w 1638920"/>
                    <a:gd name="connsiteY4" fmla="*/ 1524977 h 1857759"/>
                    <a:gd name="connsiteX5" fmla="*/ 1333263 w 1638920"/>
                    <a:gd name="connsiteY5" fmla="*/ 957095 h 1857759"/>
                    <a:gd name="connsiteX6" fmla="*/ 987151 w 1638920"/>
                    <a:gd name="connsiteY6" fmla="*/ 239915 h 1857759"/>
                    <a:gd name="connsiteX7" fmla="*/ 933864 w 1638920"/>
                    <a:gd name="connsiteY7" fmla="*/ 0 h 1857759"/>
                    <a:gd name="connsiteX0" fmla="*/ 0 w 1638920"/>
                    <a:gd name="connsiteY0" fmla="*/ 1826095 h 1909804"/>
                    <a:gd name="connsiteX1" fmla="*/ 257813 w 1638920"/>
                    <a:gd name="connsiteY1" fmla="*/ 1836058 h 1909804"/>
                    <a:gd name="connsiteX2" fmla="*/ 493003 w 1638920"/>
                    <a:gd name="connsiteY2" fmla="*/ 1845685 h 1909804"/>
                    <a:gd name="connsiteX3" fmla="*/ 1055643 w 1638920"/>
                    <a:gd name="connsiteY3" fmla="*/ 1893596 h 1909804"/>
                    <a:gd name="connsiteX4" fmla="*/ 1605809 w 1638920"/>
                    <a:gd name="connsiteY4" fmla="*/ 1577022 h 1909804"/>
                    <a:gd name="connsiteX5" fmla="*/ 1333263 w 1638920"/>
                    <a:gd name="connsiteY5" fmla="*/ 1009140 h 1909804"/>
                    <a:gd name="connsiteX6" fmla="*/ 987151 w 1638920"/>
                    <a:gd name="connsiteY6" fmla="*/ 291960 h 1909804"/>
                    <a:gd name="connsiteX7" fmla="*/ 938674 w 1638920"/>
                    <a:gd name="connsiteY7" fmla="*/ 0 h 1909804"/>
                    <a:gd name="connsiteX0" fmla="*/ 0 w 1638920"/>
                    <a:gd name="connsiteY0" fmla="*/ 1826095 h 1902838"/>
                    <a:gd name="connsiteX1" fmla="*/ 257813 w 1638920"/>
                    <a:gd name="connsiteY1" fmla="*/ 1836058 h 1902838"/>
                    <a:gd name="connsiteX2" fmla="*/ 493003 w 1638920"/>
                    <a:gd name="connsiteY2" fmla="*/ 1819663 h 1902838"/>
                    <a:gd name="connsiteX3" fmla="*/ 1055643 w 1638920"/>
                    <a:gd name="connsiteY3" fmla="*/ 1893596 h 1902838"/>
                    <a:gd name="connsiteX4" fmla="*/ 1605809 w 1638920"/>
                    <a:gd name="connsiteY4" fmla="*/ 1577022 h 1902838"/>
                    <a:gd name="connsiteX5" fmla="*/ 1333263 w 1638920"/>
                    <a:gd name="connsiteY5" fmla="*/ 1009140 h 1902838"/>
                    <a:gd name="connsiteX6" fmla="*/ 987151 w 1638920"/>
                    <a:gd name="connsiteY6" fmla="*/ 291960 h 1902838"/>
                    <a:gd name="connsiteX7" fmla="*/ 938674 w 1638920"/>
                    <a:gd name="connsiteY7" fmla="*/ 0 h 1902838"/>
                    <a:gd name="connsiteX0" fmla="*/ 0 w 1638920"/>
                    <a:gd name="connsiteY0" fmla="*/ 1826095 h 1903054"/>
                    <a:gd name="connsiteX1" fmla="*/ 204901 w 1638920"/>
                    <a:gd name="connsiteY1" fmla="*/ 1816541 h 1903054"/>
                    <a:gd name="connsiteX2" fmla="*/ 493003 w 1638920"/>
                    <a:gd name="connsiteY2" fmla="*/ 1819663 h 1903054"/>
                    <a:gd name="connsiteX3" fmla="*/ 1055643 w 1638920"/>
                    <a:gd name="connsiteY3" fmla="*/ 1893596 h 1903054"/>
                    <a:gd name="connsiteX4" fmla="*/ 1605809 w 1638920"/>
                    <a:gd name="connsiteY4" fmla="*/ 1577022 h 1903054"/>
                    <a:gd name="connsiteX5" fmla="*/ 1333263 w 1638920"/>
                    <a:gd name="connsiteY5" fmla="*/ 1009140 h 1903054"/>
                    <a:gd name="connsiteX6" fmla="*/ 987151 w 1638920"/>
                    <a:gd name="connsiteY6" fmla="*/ 291960 h 1903054"/>
                    <a:gd name="connsiteX7" fmla="*/ 938674 w 1638920"/>
                    <a:gd name="connsiteY7" fmla="*/ 0 h 1903054"/>
                    <a:gd name="connsiteX0" fmla="*/ 0 w 1638920"/>
                    <a:gd name="connsiteY0" fmla="*/ 1826095 h 1902931"/>
                    <a:gd name="connsiteX1" fmla="*/ 245664 w 1638920"/>
                    <a:gd name="connsiteY1" fmla="*/ 1827565 h 1902931"/>
                    <a:gd name="connsiteX2" fmla="*/ 493003 w 1638920"/>
                    <a:gd name="connsiteY2" fmla="*/ 1819663 h 1902931"/>
                    <a:gd name="connsiteX3" fmla="*/ 1055643 w 1638920"/>
                    <a:gd name="connsiteY3" fmla="*/ 1893596 h 1902931"/>
                    <a:gd name="connsiteX4" fmla="*/ 1605809 w 1638920"/>
                    <a:gd name="connsiteY4" fmla="*/ 1577022 h 1902931"/>
                    <a:gd name="connsiteX5" fmla="*/ 1333263 w 1638920"/>
                    <a:gd name="connsiteY5" fmla="*/ 1009140 h 1902931"/>
                    <a:gd name="connsiteX6" fmla="*/ 987151 w 1638920"/>
                    <a:gd name="connsiteY6" fmla="*/ 291960 h 1902931"/>
                    <a:gd name="connsiteX7" fmla="*/ 938674 w 1638920"/>
                    <a:gd name="connsiteY7" fmla="*/ 0 h 1902931"/>
                    <a:gd name="connsiteX0" fmla="*/ 992135 w 2631055"/>
                    <a:gd name="connsiteY0" fmla="*/ 1836848 h 1913684"/>
                    <a:gd name="connsiteX1" fmla="*/ 1237799 w 2631055"/>
                    <a:gd name="connsiteY1" fmla="*/ 1838318 h 1913684"/>
                    <a:gd name="connsiteX2" fmla="*/ 1485138 w 2631055"/>
                    <a:gd name="connsiteY2" fmla="*/ 1830416 h 1913684"/>
                    <a:gd name="connsiteX3" fmla="*/ 2047778 w 2631055"/>
                    <a:gd name="connsiteY3" fmla="*/ 1904349 h 1913684"/>
                    <a:gd name="connsiteX4" fmla="*/ 2597944 w 2631055"/>
                    <a:gd name="connsiteY4" fmla="*/ 1587775 h 1913684"/>
                    <a:gd name="connsiteX5" fmla="*/ 2325398 w 2631055"/>
                    <a:gd name="connsiteY5" fmla="*/ 1019893 h 1913684"/>
                    <a:gd name="connsiteX6" fmla="*/ 1979286 w 2631055"/>
                    <a:gd name="connsiteY6" fmla="*/ 302713 h 1913684"/>
                    <a:gd name="connsiteX7" fmla="*/ 0 w 2631055"/>
                    <a:gd name="connsiteY7" fmla="*/ 0 h 1913684"/>
                    <a:gd name="connsiteX0" fmla="*/ 992135 w 2640934"/>
                    <a:gd name="connsiteY0" fmla="*/ 1856606 h 1933442"/>
                    <a:gd name="connsiteX1" fmla="*/ 1237799 w 2640934"/>
                    <a:gd name="connsiteY1" fmla="*/ 1858076 h 1933442"/>
                    <a:gd name="connsiteX2" fmla="*/ 1485138 w 2640934"/>
                    <a:gd name="connsiteY2" fmla="*/ 1850174 h 1933442"/>
                    <a:gd name="connsiteX3" fmla="*/ 2047778 w 2640934"/>
                    <a:gd name="connsiteY3" fmla="*/ 1924107 h 1933442"/>
                    <a:gd name="connsiteX4" fmla="*/ 2597944 w 2640934"/>
                    <a:gd name="connsiteY4" fmla="*/ 1607533 h 1933442"/>
                    <a:gd name="connsiteX5" fmla="*/ 2325398 w 2640934"/>
                    <a:gd name="connsiteY5" fmla="*/ 1039651 h 1933442"/>
                    <a:gd name="connsiteX6" fmla="*/ 1320174 w 2640934"/>
                    <a:gd name="connsiteY6" fmla="*/ 85894 h 1933442"/>
                    <a:gd name="connsiteX7" fmla="*/ 0 w 2640934"/>
                    <a:gd name="connsiteY7" fmla="*/ 19758 h 1933442"/>
                    <a:gd name="connsiteX0" fmla="*/ 0 w 2703378"/>
                    <a:gd name="connsiteY0" fmla="*/ 2200717 h 2200717"/>
                    <a:gd name="connsiteX1" fmla="*/ 1300243 w 2703378"/>
                    <a:gd name="connsiteY1" fmla="*/ 1858076 h 2200717"/>
                    <a:gd name="connsiteX2" fmla="*/ 1547582 w 2703378"/>
                    <a:gd name="connsiteY2" fmla="*/ 1850174 h 2200717"/>
                    <a:gd name="connsiteX3" fmla="*/ 2110222 w 2703378"/>
                    <a:gd name="connsiteY3" fmla="*/ 1924107 h 2200717"/>
                    <a:gd name="connsiteX4" fmla="*/ 2660388 w 2703378"/>
                    <a:gd name="connsiteY4" fmla="*/ 1607533 h 2200717"/>
                    <a:gd name="connsiteX5" fmla="*/ 2387842 w 2703378"/>
                    <a:gd name="connsiteY5" fmla="*/ 1039651 h 2200717"/>
                    <a:gd name="connsiteX6" fmla="*/ 1382618 w 2703378"/>
                    <a:gd name="connsiteY6" fmla="*/ 85894 h 2200717"/>
                    <a:gd name="connsiteX7" fmla="*/ 62444 w 2703378"/>
                    <a:gd name="connsiteY7" fmla="*/ 19758 h 2200717"/>
                    <a:gd name="connsiteX0" fmla="*/ 0 w 2703378"/>
                    <a:gd name="connsiteY0" fmla="*/ 2200717 h 2200717"/>
                    <a:gd name="connsiteX1" fmla="*/ 1300243 w 2703378"/>
                    <a:gd name="connsiteY1" fmla="*/ 2169928 h 2200717"/>
                    <a:gd name="connsiteX2" fmla="*/ 1547582 w 2703378"/>
                    <a:gd name="connsiteY2" fmla="*/ 1850174 h 2200717"/>
                    <a:gd name="connsiteX3" fmla="*/ 2110222 w 2703378"/>
                    <a:gd name="connsiteY3" fmla="*/ 1924107 h 2200717"/>
                    <a:gd name="connsiteX4" fmla="*/ 2660388 w 2703378"/>
                    <a:gd name="connsiteY4" fmla="*/ 1607533 h 2200717"/>
                    <a:gd name="connsiteX5" fmla="*/ 2387842 w 2703378"/>
                    <a:gd name="connsiteY5" fmla="*/ 1039651 h 2200717"/>
                    <a:gd name="connsiteX6" fmla="*/ 1382618 w 2703378"/>
                    <a:gd name="connsiteY6" fmla="*/ 85894 h 2200717"/>
                    <a:gd name="connsiteX7" fmla="*/ 62444 w 2703378"/>
                    <a:gd name="connsiteY7" fmla="*/ 19758 h 2200717"/>
                    <a:gd name="connsiteX0" fmla="*/ 0 w 2703378"/>
                    <a:gd name="connsiteY0" fmla="*/ 2200717 h 2200717"/>
                    <a:gd name="connsiteX1" fmla="*/ 1300243 w 2703378"/>
                    <a:gd name="connsiteY1" fmla="*/ 2169928 h 2200717"/>
                    <a:gd name="connsiteX2" fmla="*/ 1849999 w 2703378"/>
                    <a:gd name="connsiteY2" fmla="*/ 2043737 h 2200717"/>
                    <a:gd name="connsiteX3" fmla="*/ 2110222 w 2703378"/>
                    <a:gd name="connsiteY3" fmla="*/ 1924107 h 2200717"/>
                    <a:gd name="connsiteX4" fmla="*/ 2660388 w 2703378"/>
                    <a:gd name="connsiteY4" fmla="*/ 1607533 h 2200717"/>
                    <a:gd name="connsiteX5" fmla="*/ 2387842 w 2703378"/>
                    <a:gd name="connsiteY5" fmla="*/ 1039651 h 2200717"/>
                    <a:gd name="connsiteX6" fmla="*/ 1382618 w 2703378"/>
                    <a:gd name="connsiteY6" fmla="*/ 85894 h 2200717"/>
                    <a:gd name="connsiteX7" fmla="*/ 62444 w 2703378"/>
                    <a:gd name="connsiteY7" fmla="*/ 19758 h 2200717"/>
                    <a:gd name="connsiteX0" fmla="*/ 0 w 2630027"/>
                    <a:gd name="connsiteY0" fmla="*/ 2200717 h 2200717"/>
                    <a:gd name="connsiteX1" fmla="*/ 1300243 w 2630027"/>
                    <a:gd name="connsiteY1" fmla="*/ 2169928 h 2200717"/>
                    <a:gd name="connsiteX2" fmla="*/ 1849999 w 2630027"/>
                    <a:gd name="connsiteY2" fmla="*/ 2043737 h 2200717"/>
                    <a:gd name="connsiteX3" fmla="*/ 2110222 w 2630027"/>
                    <a:gd name="connsiteY3" fmla="*/ 1924107 h 2200717"/>
                    <a:gd name="connsiteX4" fmla="*/ 2575091 w 2630027"/>
                    <a:gd name="connsiteY4" fmla="*/ 1489244 h 2200717"/>
                    <a:gd name="connsiteX5" fmla="*/ 2387842 w 2630027"/>
                    <a:gd name="connsiteY5" fmla="*/ 1039651 h 2200717"/>
                    <a:gd name="connsiteX6" fmla="*/ 1382618 w 2630027"/>
                    <a:gd name="connsiteY6" fmla="*/ 85894 h 2200717"/>
                    <a:gd name="connsiteX7" fmla="*/ 62444 w 2630027"/>
                    <a:gd name="connsiteY7" fmla="*/ 19758 h 2200717"/>
                    <a:gd name="connsiteX0" fmla="*/ 0 w 2593055"/>
                    <a:gd name="connsiteY0" fmla="*/ 2200717 h 2200717"/>
                    <a:gd name="connsiteX1" fmla="*/ 1300243 w 2593055"/>
                    <a:gd name="connsiteY1" fmla="*/ 2169928 h 2200717"/>
                    <a:gd name="connsiteX2" fmla="*/ 1849999 w 2593055"/>
                    <a:gd name="connsiteY2" fmla="*/ 2043737 h 2200717"/>
                    <a:gd name="connsiteX3" fmla="*/ 2110222 w 2593055"/>
                    <a:gd name="connsiteY3" fmla="*/ 1924107 h 2200717"/>
                    <a:gd name="connsiteX4" fmla="*/ 2575091 w 2593055"/>
                    <a:gd name="connsiteY4" fmla="*/ 1489244 h 2200717"/>
                    <a:gd name="connsiteX5" fmla="*/ 2387842 w 2593055"/>
                    <a:gd name="connsiteY5" fmla="*/ 1039651 h 2200717"/>
                    <a:gd name="connsiteX6" fmla="*/ 1382618 w 2593055"/>
                    <a:gd name="connsiteY6" fmla="*/ 85894 h 2200717"/>
                    <a:gd name="connsiteX7" fmla="*/ 62444 w 2593055"/>
                    <a:gd name="connsiteY7" fmla="*/ 19758 h 2200717"/>
                    <a:gd name="connsiteX0" fmla="*/ 0 w 2575130"/>
                    <a:gd name="connsiteY0" fmla="*/ 2200717 h 2200717"/>
                    <a:gd name="connsiteX1" fmla="*/ 1300243 w 2575130"/>
                    <a:gd name="connsiteY1" fmla="*/ 2169928 h 2200717"/>
                    <a:gd name="connsiteX2" fmla="*/ 1849999 w 2575130"/>
                    <a:gd name="connsiteY2" fmla="*/ 2043737 h 2200717"/>
                    <a:gd name="connsiteX3" fmla="*/ 2110222 w 2575130"/>
                    <a:gd name="connsiteY3" fmla="*/ 1924107 h 2200717"/>
                    <a:gd name="connsiteX4" fmla="*/ 2575091 w 2575130"/>
                    <a:gd name="connsiteY4" fmla="*/ 1489244 h 2200717"/>
                    <a:gd name="connsiteX5" fmla="*/ 2131951 w 2575130"/>
                    <a:gd name="connsiteY5" fmla="*/ 792322 h 2200717"/>
                    <a:gd name="connsiteX6" fmla="*/ 1382618 w 2575130"/>
                    <a:gd name="connsiteY6" fmla="*/ 85894 h 2200717"/>
                    <a:gd name="connsiteX7" fmla="*/ 62444 w 2575130"/>
                    <a:gd name="connsiteY7" fmla="*/ 19758 h 2200717"/>
                    <a:gd name="connsiteX0" fmla="*/ 0 w 2482095"/>
                    <a:gd name="connsiteY0" fmla="*/ 2200717 h 2200717"/>
                    <a:gd name="connsiteX1" fmla="*/ 1300243 w 2482095"/>
                    <a:gd name="connsiteY1" fmla="*/ 2169928 h 2200717"/>
                    <a:gd name="connsiteX2" fmla="*/ 1849999 w 2482095"/>
                    <a:gd name="connsiteY2" fmla="*/ 2043737 h 2200717"/>
                    <a:gd name="connsiteX3" fmla="*/ 2110222 w 2482095"/>
                    <a:gd name="connsiteY3" fmla="*/ 1924107 h 2200717"/>
                    <a:gd name="connsiteX4" fmla="*/ 2482039 w 2482095"/>
                    <a:gd name="connsiteY4" fmla="*/ 1220407 h 2200717"/>
                    <a:gd name="connsiteX5" fmla="*/ 2131951 w 2482095"/>
                    <a:gd name="connsiteY5" fmla="*/ 792322 h 2200717"/>
                    <a:gd name="connsiteX6" fmla="*/ 1382618 w 2482095"/>
                    <a:gd name="connsiteY6" fmla="*/ 85894 h 2200717"/>
                    <a:gd name="connsiteX7" fmla="*/ 62444 w 2482095"/>
                    <a:gd name="connsiteY7" fmla="*/ 19758 h 2200717"/>
                    <a:gd name="connsiteX0" fmla="*/ 0 w 2482268"/>
                    <a:gd name="connsiteY0" fmla="*/ 2200717 h 2200717"/>
                    <a:gd name="connsiteX1" fmla="*/ 1300243 w 2482268"/>
                    <a:gd name="connsiteY1" fmla="*/ 2169928 h 2200717"/>
                    <a:gd name="connsiteX2" fmla="*/ 1849999 w 2482268"/>
                    <a:gd name="connsiteY2" fmla="*/ 2043737 h 2200717"/>
                    <a:gd name="connsiteX3" fmla="*/ 2110222 w 2482268"/>
                    <a:gd name="connsiteY3" fmla="*/ 1924107 h 2200717"/>
                    <a:gd name="connsiteX4" fmla="*/ 2482039 w 2482268"/>
                    <a:gd name="connsiteY4" fmla="*/ 1220407 h 2200717"/>
                    <a:gd name="connsiteX5" fmla="*/ 2054408 w 2482268"/>
                    <a:gd name="connsiteY5" fmla="*/ 620266 h 2200717"/>
                    <a:gd name="connsiteX6" fmla="*/ 1382618 w 2482268"/>
                    <a:gd name="connsiteY6" fmla="*/ 85894 h 2200717"/>
                    <a:gd name="connsiteX7" fmla="*/ 62444 w 2482268"/>
                    <a:gd name="connsiteY7" fmla="*/ 19758 h 2200717"/>
                    <a:gd name="connsiteX0" fmla="*/ 0 w 2484769"/>
                    <a:gd name="connsiteY0" fmla="*/ 2200717 h 2200717"/>
                    <a:gd name="connsiteX1" fmla="*/ 1300243 w 2484769"/>
                    <a:gd name="connsiteY1" fmla="*/ 2169928 h 2200717"/>
                    <a:gd name="connsiteX2" fmla="*/ 1849999 w 2484769"/>
                    <a:gd name="connsiteY2" fmla="*/ 2043737 h 2200717"/>
                    <a:gd name="connsiteX3" fmla="*/ 2218782 w 2484769"/>
                    <a:gd name="connsiteY3" fmla="*/ 1773558 h 2200717"/>
                    <a:gd name="connsiteX4" fmla="*/ 2482039 w 2484769"/>
                    <a:gd name="connsiteY4" fmla="*/ 1220407 h 2200717"/>
                    <a:gd name="connsiteX5" fmla="*/ 2054408 w 2484769"/>
                    <a:gd name="connsiteY5" fmla="*/ 620266 h 2200717"/>
                    <a:gd name="connsiteX6" fmla="*/ 1382618 w 2484769"/>
                    <a:gd name="connsiteY6" fmla="*/ 85894 h 2200717"/>
                    <a:gd name="connsiteX7" fmla="*/ 62444 w 2484769"/>
                    <a:gd name="connsiteY7" fmla="*/ 19758 h 2200717"/>
                    <a:gd name="connsiteX0" fmla="*/ 0 w 2438868"/>
                    <a:gd name="connsiteY0" fmla="*/ 2200717 h 2200717"/>
                    <a:gd name="connsiteX1" fmla="*/ 1300243 w 2438868"/>
                    <a:gd name="connsiteY1" fmla="*/ 2169928 h 2200717"/>
                    <a:gd name="connsiteX2" fmla="*/ 1849999 w 2438868"/>
                    <a:gd name="connsiteY2" fmla="*/ 2043737 h 2200717"/>
                    <a:gd name="connsiteX3" fmla="*/ 2218782 w 2438868"/>
                    <a:gd name="connsiteY3" fmla="*/ 1773558 h 2200717"/>
                    <a:gd name="connsiteX4" fmla="*/ 2435514 w 2438868"/>
                    <a:gd name="connsiteY4" fmla="*/ 1188146 h 2200717"/>
                    <a:gd name="connsiteX5" fmla="*/ 2054408 w 2438868"/>
                    <a:gd name="connsiteY5" fmla="*/ 620266 h 2200717"/>
                    <a:gd name="connsiteX6" fmla="*/ 1382618 w 2438868"/>
                    <a:gd name="connsiteY6" fmla="*/ 85894 h 2200717"/>
                    <a:gd name="connsiteX7" fmla="*/ 62444 w 2438868"/>
                    <a:gd name="connsiteY7" fmla="*/ 19758 h 2200717"/>
                    <a:gd name="connsiteX0" fmla="*/ 0 w 2445881"/>
                    <a:gd name="connsiteY0" fmla="*/ 2200717 h 2200717"/>
                    <a:gd name="connsiteX1" fmla="*/ 1300243 w 2445881"/>
                    <a:gd name="connsiteY1" fmla="*/ 2169928 h 2200717"/>
                    <a:gd name="connsiteX2" fmla="*/ 1849999 w 2445881"/>
                    <a:gd name="connsiteY2" fmla="*/ 2043737 h 2200717"/>
                    <a:gd name="connsiteX3" fmla="*/ 2218782 w 2445881"/>
                    <a:gd name="connsiteY3" fmla="*/ 1773558 h 2200717"/>
                    <a:gd name="connsiteX4" fmla="*/ 2435514 w 2445881"/>
                    <a:gd name="connsiteY4" fmla="*/ 1188146 h 2200717"/>
                    <a:gd name="connsiteX5" fmla="*/ 1891568 w 2445881"/>
                    <a:gd name="connsiteY5" fmla="*/ 458964 h 2200717"/>
                    <a:gd name="connsiteX6" fmla="*/ 1382618 w 2445881"/>
                    <a:gd name="connsiteY6" fmla="*/ 85894 h 2200717"/>
                    <a:gd name="connsiteX7" fmla="*/ 62444 w 2445881"/>
                    <a:gd name="connsiteY7" fmla="*/ 19758 h 2200717"/>
                    <a:gd name="connsiteX0" fmla="*/ 0 w 2445881"/>
                    <a:gd name="connsiteY0" fmla="*/ 2213536 h 2213536"/>
                    <a:gd name="connsiteX1" fmla="*/ 1300243 w 2445881"/>
                    <a:gd name="connsiteY1" fmla="*/ 2182747 h 2213536"/>
                    <a:gd name="connsiteX2" fmla="*/ 1849999 w 2445881"/>
                    <a:gd name="connsiteY2" fmla="*/ 2056556 h 2213536"/>
                    <a:gd name="connsiteX3" fmla="*/ 2218782 w 2445881"/>
                    <a:gd name="connsiteY3" fmla="*/ 1786377 h 2213536"/>
                    <a:gd name="connsiteX4" fmla="*/ 2435514 w 2445881"/>
                    <a:gd name="connsiteY4" fmla="*/ 1200965 h 2213536"/>
                    <a:gd name="connsiteX5" fmla="*/ 1891568 w 2445881"/>
                    <a:gd name="connsiteY5" fmla="*/ 471783 h 2213536"/>
                    <a:gd name="connsiteX6" fmla="*/ 1312829 w 2445881"/>
                    <a:gd name="connsiteY6" fmla="*/ 77207 h 2213536"/>
                    <a:gd name="connsiteX7" fmla="*/ 62444 w 2445881"/>
                    <a:gd name="connsiteY7" fmla="*/ 32577 h 2213536"/>
                    <a:gd name="connsiteX0" fmla="*/ 0 w 2445881"/>
                    <a:gd name="connsiteY0" fmla="*/ 2213536 h 2213536"/>
                    <a:gd name="connsiteX1" fmla="*/ 1300243 w 2445881"/>
                    <a:gd name="connsiteY1" fmla="*/ 2182747 h 2213536"/>
                    <a:gd name="connsiteX2" fmla="*/ 1849999 w 2445881"/>
                    <a:gd name="connsiteY2" fmla="*/ 2056556 h 2213536"/>
                    <a:gd name="connsiteX3" fmla="*/ 2218782 w 2445881"/>
                    <a:gd name="connsiteY3" fmla="*/ 1786377 h 2213536"/>
                    <a:gd name="connsiteX4" fmla="*/ 2435514 w 2445881"/>
                    <a:gd name="connsiteY4" fmla="*/ 1200965 h 2213536"/>
                    <a:gd name="connsiteX5" fmla="*/ 1891568 w 2445881"/>
                    <a:gd name="connsiteY5" fmla="*/ 471783 h 2213536"/>
                    <a:gd name="connsiteX6" fmla="*/ 1312829 w 2445881"/>
                    <a:gd name="connsiteY6" fmla="*/ 77207 h 2213536"/>
                    <a:gd name="connsiteX7" fmla="*/ 62444 w 2445881"/>
                    <a:gd name="connsiteY7" fmla="*/ 32577 h 2213536"/>
                    <a:gd name="connsiteX0" fmla="*/ 0 w 2445881"/>
                    <a:gd name="connsiteY0" fmla="*/ 2199881 h 2199881"/>
                    <a:gd name="connsiteX1" fmla="*/ 1300243 w 2445881"/>
                    <a:gd name="connsiteY1" fmla="*/ 2169092 h 2199881"/>
                    <a:gd name="connsiteX2" fmla="*/ 1849999 w 2445881"/>
                    <a:gd name="connsiteY2" fmla="*/ 2042901 h 2199881"/>
                    <a:gd name="connsiteX3" fmla="*/ 2218782 w 2445881"/>
                    <a:gd name="connsiteY3" fmla="*/ 1772722 h 2199881"/>
                    <a:gd name="connsiteX4" fmla="*/ 2435514 w 2445881"/>
                    <a:gd name="connsiteY4" fmla="*/ 1187310 h 2199881"/>
                    <a:gd name="connsiteX5" fmla="*/ 1891568 w 2445881"/>
                    <a:gd name="connsiteY5" fmla="*/ 458128 h 2199881"/>
                    <a:gd name="connsiteX6" fmla="*/ 1312829 w 2445881"/>
                    <a:gd name="connsiteY6" fmla="*/ 63552 h 2199881"/>
                    <a:gd name="connsiteX7" fmla="*/ 62444 w 2445881"/>
                    <a:gd name="connsiteY7" fmla="*/ 18922 h 2199881"/>
                    <a:gd name="connsiteX0" fmla="*/ 4557539 w 4596764"/>
                    <a:gd name="connsiteY0" fmla="*/ 909210 h 2238583"/>
                    <a:gd name="connsiteX1" fmla="*/ 1237800 w 4596764"/>
                    <a:gd name="connsiteY1" fmla="*/ 2169092 h 2238583"/>
                    <a:gd name="connsiteX2" fmla="*/ 1787556 w 4596764"/>
                    <a:gd name="connsiteY2" fmla="*/ 2042901 h 2238583"/>
                    <a:gd name="connsiteX3" fmla="*/ 2156339 w 4596764"/>
                    <a:gd name="connsiteY3" fmla="*/ 1772722 h 2238583"/>
                    <a:gd name="connsiteX4" fmla="*/ 2373071 w 4596764"/>
                    <a:gd name="connsiteY4" fmla="*/ 1187310 h 2238583"/>
                    <a:gd name="connsiteX5" fmla="*/ 1829125 w 4596764"/>
                    <a:gd name="connsiteY5" fmla="*/ 458128 h 2238583"/>
                    <a:gd name="connsiteX6" fmla="*/ 1250386 w 4596764"/>
                    <a:gd name="connsiteY6" fmla="*/ 63552 h 2238583"/>
                    <a:gd name="connsiteX7" fmla="*/ 1 w 4596764"/>
                    <a:gd name="connsiteY7" fmla="*/ 18922 h 2238583"/>
                    <a:gd name="connsiteX0" fmla="*/ 4557539 w 4669602"/>
                    <a:gd name="connsiteY0" fmla="*/ 909210 h 2080832"/>
                    <a:gd name="connsiteX1" fmla="*/ 3597647 w 4669602"/>
                    <a:gd name="connsiteY1" fmla="*/ 955247 h 2080832"/>
                    <a:gd name="connsiteX2" fmla="*/ 1787556 w 4669602"/>
                    <a:gd name="connsiteY2" fmla="*/ 2042901 h 2080832"/>
                    <a:gd name="connsiteX3" fmla="*/ 2156339 w 4669602"/>
                    <a:gd name="connsiteY3" fmla="*/ 1772722 h 2080832"/>
                    <a:gd name="connsiteX4" fmla="*/ 2373071 w 4669602"/>
                    <a:gd name="connsiteY4" fmla="*/ 1187310 h 2080832"/>
                    <a:gd name="connsiteX5" fmla="*/ 1829125 w 4669602"/>
                    <a:gd name="connsiteY5" fmla="*/ 458128 h 2080832"/>
                    <a:gd name="connsiteX6" fmla="*/ 1250386 w 4669602"/>
                    <a:gd name="connsiteY6" fmla="*/ 63552 h 2080832"/>
                    <a:gd name="connsiteX7" fmla="*/ 1 w 4669602"/>
                    <a:gd name="connsiteY7" fmla="*/ 18922 h 2080832"/>
                    <a:gd name="connsiteX0" fmla="*/ 4557539 w 4655875"/>
                    <a:gd name="connsiteY0" fmla="*/ 909210 h 1774768"/>
                    <a:gd name="connsiteX1" fmla="*/ 3597647 w 4655875"/>
                    <a:gd name="connsiteY1" fmla="*/ 955247 h 1774768"/>
                    <a:gd name="connsiteX2" fmla="*/ 2939783 w 4655875"/>
                    <a:gd name="connsiteY2" fmla="*/ 982707 h 1774768"/>
                    <a:gd name="connsiteX3" fmla="*/ 2156339 w 4655875"/>
                    <a:gd name="connsiteY3" fmla="*/ 1772722 h 1774768"/>
                    <a:gd name="connsiteX4" fmla="*/ 2373071 w 4655875"/>
                    <a:gd name="connsiteY4" fmla="*/ 1187310 h 1774768"/>
                    <a:gd name="connsiteX5" fmla="*/ 1829125 w 4655875"/>
                    <a:gd name="connsiteY5" fmla="*/ 458128 h 1774768"/>
                    <a:gd name="connsiteX6" fmla="*/ 1250386 w 4655875"/>
                    <a:gd name="connsiteY6" fmla="*/ 63552 h 1774768"/>
                    <a:gd name="connsiteX7" fmla="*/ 1 w 4655875"/>
                    <a:gd name="connsiteY7" fmla="*/ 18922 h 1774768"/>
                    <a:gd name="connsiteX0" fmla="*/ 4557539 w 4655875"/>
                    <a:gd name="connsiteY0" fmla="*/ 909210 h 1205540"/>
                    <a:gd name="connsiteX1" fmla="*/ 3597647 w 4655875"/>
                    <a:gd name="connsiteY1" fmla="*/ 955247 h 1205540"/>
                    <a:gd name="connsiteX2" fmla="*/ 2939783 w 4655875"/>
                    <a:gd name="connsiteY2" fmla="*/ 982707 h 1205540"/>
                    <a:gd name="connsiteX3" fmla="*/ 2373071 w 4655875"/>
                    <a:gd name="connsiteY3" fmla="*/ 1187310 h 1205540"/>
                    <a:gd name="connsiteX4" fmla="*/ 1829125 w 4655875"/>
                    <a:gd name="connsiteY4" fmla="*/ 458128 h 1205540"/>
                    <a:gd name="connsiteX5" fmla="*/ 1250386 w 4655875"/>
                    <a:gd name="connsiteY5" fmla="*/ 63552 h 1205540"/>
                    <a:gd name="connsiteX6" fmla="*/ 1 w 4655875"/>
                    <a:gd name="connsiteY6" fmla="*/ 18922 h 1205540"/>
                    <a:gd name="connsiteX0" fmla="*/ 4557539 w 4655875"/>
                    <a:gd name="connsiteY0" fmla="*/ 909210 h 985919"/>
                    <a:gd name="connsiteX1" fmla="*/ 3597647 w 4655875"/>
                    <a:gd name="connsiteY1" fmla="*/ 955247 h 985919"/>
                    <a:gd name="connsiteX2" fmla="*/ 2939783 w 4655875"/>
                    <a:gd name="connsiteY2" fmla="*/ 982707 h 985919"/>
                    <a:gd name="connsiteX3" fmla="*/ 2284439 w 4655875"/>
                    <a:gd name="connsiteY3" fmla="*/ 926102 h 985919"/>
                    <a:gd name="connsiteX4" fmla="*/ 1829125 w 4655875"/>
                    <a:gd name="connsiteY4" fmla="*/ 458128 h 985919"/>
                    <a:gd name="connsiteX5" fmla="*/ 1250386 w 4655875"/>
                    <a:gd name="connsiteY5" fmla="*/ 63552 h 985919"/>
                    <a:gd name="connsiteX6" fmla="*/ 1 w 4655875"/>
                    <a:gd name="connsiteY6" fmla="*/ 18922 h 985919"/>
                    <a:gd name="connsiteX0" fmla="*/ 4280562 w 4397661"/>
                    <a:gd name="connsiteY0" fmla="*/ 817020 h 985918"/>
                    <a:gd name="connsiteX1" fmla="*/ 3597647 w 4397661"/>
                    <a:gd name="connsiteY1" fmla="*/ 955247 h 985918"/>
                    <a:gd name="connsiteX2" fmla="*/ 2939783 w 4397661"/>
                    <a:gd name="connsiteY2" fmla="*/ 982707 h 985918"/>
                    <a:gd name="connsiteX3" fmla="*/ 2284439 w 4397661"/>
                    <a:gd name="connsiteY3" fmla="*/ 926102 h 985918"/>
                    <a:gd name="connsiteX4" fmla="*/ 1829125 w 4397661"/>
                    <a:gd name="connsiteY4" fmla="*/ 458128 h 985918"/>
                    <a:gd name="connsiteX5" fmla="*/ 1250386 w 4397661"/>
                    <a:gd name="connsiteY5" fmla="*/ 63552 h 985918"/>
                    <a:gd name="connsiteX6" fmla="*/ 1 w 4397661"/>
                    <a:gd name="connsiteY6" fmla="*/ 18922 h 985918"/>
                    <a:gd name="connsiteX0" fmla="*/ 4280562 w 4280562"/>
                    <a:gd name="connsiteY0" fmla="*/ 817020 h 985918"/>
                    <a:gd name="connsiteX1" fmla="*/ 3597647 w 4280562"/>
                    <a:gd name="connsiteY1" fmla="*/ 955247 h 985918"/>
                    <a:gd name="connsiteX2" fmla="*/ 2939783 w 4280562"/>
                    <a:gd name="connsiteY2" fmla="*/ 982707 h 985918"/>
                    <a:gd name="connsiteX3" fmla="*/ 2284439 w 4280562"/>
                    <a:gd name="connsiteY3" fmla="*/ 926102 h 985918"/>
                    <a:gd name="connsiteX4" fmla="*/ 1829125 w 4280562"/>
                    <a:gd name="connsiteY4" fmla="*/ 458128 h 985918"/>
                    <a:gd name="connsiteX5" fmla="*/ 1250386 w 4280562"/>
                    <a:gd name="connsiteY5" fmla="*/ 63552 h 985918"/>
                    <a:gd name="connsiteX6" fmla="*/ 1 w 4280562"/>
                    <a:gd name="connsiteY6" fmla="*/ 18922 h 985918"/>
                    <a:gd name="connsiteX0" fmla="*/ 4690488 w 4690488"/>
                    <a:gd name="connsiteY0" fmla="*/ 724829 h 987517"/>
                    <a:gd name="connsiteX1" fmla="*/ 3597647 w 4690488"/>
                    <a:gd name="connsiteY1" fmla="*/ 955247 h 987517"/>
                    <a:gd name="connsiteX2" fmla="*/ 2939783 w 4690488"/>
                    <a:gd name="connsiteY2" fmla="*/ 982707 h 987517"/>
                    <a:gd name="connsiteX3" fmla="*/ 2284439 w 4690488"/>
                    <a:gd name="connsiteY3" fmla="*/ 926102 h 987517"/>
                    <a:gd name="connsiteX4" fmla="*/ 1829125 w 4690488"/>
                    <a:gd name="connsiteY4" fmla="*/ 458128 h 987517"/>
                    <a:gd name="connsiteX5" fmla="*/ 1250386 w 4690488"/>
                    <a:gd name="connsiteY5" fmla="*/ 63552 h 987517"/>
                    <a:gd name="connsiteX6" fmla="*/ 1 w 4690488"/>
                    <a:gd name="connsiteY6" fmla="*/ 18922 h 987517"/>
                    <a:gd name="connsiteX0" fmla="*/ 4690488 w 4690488"/>
                    <a:gd name="connsiteY0" fmla="*/ 724829 h 1001472"/>
                    <a:gd name="connsiteX1" fmla="*/ 3586569 w 4690488"/>
                    <a:gd name="connsiteY1" fmla="*/ 740135 h 1001472"/>
                    <a:gd name="connsiteX2" fmla="*/ 2939783 w 4690488"/>
                    <a:gd name="connsiteY2" fmla="*/ 982707 h 1001472"/>
                    <a:gd name="connsiteX3" fmla="*/ 2284439 w 4690488"/>
                    <a:gd name="connsiteY3" fmla="*/ 926102 h 1001472"/>
                    <a:gd name="connsiteX4" fmla="*/ 1829125 w 4690488"/>
                    <a:gd name="connsiteY4" fmla="*/ 458128 h 1001472"/>
                    <a:gd name="connsiteX5" fmla="*/ 1250386 w 4690488"/>
                    <a:gd name="connsiteY5" fmla="*/ 63552 h 1001472"/>
                    <a:gd name="connsiteX6" fmla="*/ 1 w 4690488"/>
                    <a:gd name="connsiteY6" fmla="*/ 18922 h 1001472"/>
                    <a:gd name="connsiteX0" fmla="*/ 4690488 w 4690488"/>
                    <a:gd name="connsiteY0" fmla="*/ 724829 h 945363"/>
                    <a:gd name="connsiteX1" fmla="*/ 3586569 w 4690488"/>
                    <a:gd name="connsiteY1" fmla="*/ 740135 h 945363"/>
                    <a:gd name="connsiteX2" fmla="*/ 2895467 w 4690488"/>
                    <a:gd name="connsiteY2" fmla="*/ 844420 h 945363"/>
                    <a:gd name="connsiteX3" fmla="*/ 2284439 w 4690488"/>
                    <a:gd name="connsiteY3" fmla="*/ 926102 h 945363"/>
                    <a:gd name="connsiteX4" fmla="*/ 1829125 w 4690488"/>
                    <a:gd name="connsiteY4" fmla="*/ 458128 h 945363"/>
                    <a:gd name="connsiteX5" fmla="*/ 1250386 w 4690488"/>
                    <a:gd name="connsiteY5" fmla="*/ 63552 h 945363"/>
                    <a:gd name="connsiteX6" fmla="*/ 1 w 4690488"/>
                    <a:gd name="connsiteY6" fmla="*/ 18922 h 945363"/>
                    <a:gd name="connsiteX0" fmla="*/ 4690488 w 4690488"/>
                    <a:gd name="connsiteY0" fmla="*/ 724829 h 870003"/>
                    <a:gd name="connsiteX1" fmla="*/ 3586569 w 4690488"/>
                    <a:gd name="connsiteY1" fmla="*/ 740135 h 870003"/>
                    <a:gd name="connsiteX2" fmla="*/ 2895467 w 4690488"/>
                    <a:gd name="connsiteY2" fmla="*/ 844420 h 870003"/>
                    <a:gd name="connsiteX3" fmla="*/ 2240123 w 4690488"/>
                    <a:gd name="connsiteY3" fmla="*/ 833912 h 870003"/>
                    <a:gd name="connsiteX4" fmla="*/ 1829125 w 4690488"/>
                    <a:gd name="connsiteY4" fmla="*/ 458128 h 870003"/>
                    <a:gd name="connsiteX5" fmla="*/ 1250386 w 4690488"/>
                    <a:gd name="connsiteY5" fmla="*/ 63552 h 870003"/>
                    <a:gd name="connsiteX6" fmla="*/ 1 w 4690488"/>
                    <a:gd name="connsiteY6" fmla="*/ 18922 h 870003"/>
                    <a:gd name="connsiteX0" fmla="*/ 4690488 w 4690488"/>
                    <a:gd name="connsiteY0" fmla="*/ 724829 h 879884"/>
                    <a:gd name="connsiteX1" fmla="*/ 3586569 w 4690488"/>
                    <a:gd name="connsiteY1" fmla="*/ 740135 h 879884"/>
                    <a:gd name="connsiteX2" fmla="*/ 2895467 w 4690488"/>
                    <a:gd name="connsiteY2" fmla="*/ 844420 h 879884"/>
                    <a:gd name="connsiteX3" fmla="*/ 2240123 w 4690488"/>
                    <a:gd name="connsiteY3" fmla="*/ 833912 h 879884"/>
                    <a:gd name="connsiteX4" fmla="*/ 1829125 w 4690488"/>
                    <a:gd name="connsiteY4" fmla="*/ 319843 h 879884"/>
                    <a:gd name="connsiteX5" fmla="*/ 1250386 w 4690488"/>
                    <a:gd name="connsiteY5" fmla="*/ 63552 h 879884"/>
                    <a:gd name="connsiteX6" fmla="*/ 1 w 4690488"/>
                    <a:gd name="connsiteY6" fmla="*/ 18922 h 879884"/>
                    <a:gd name="connsiteX0" fmla="*/ 4690488 w 4690488"/>
                    <a:gd name="connsiteY0" fmla="*/ 989897 h 1144952"/>
                    <a:gd name="connsiteX1" fmla="*/ 3586569 w 4690488"/>
                    <a:gd name="connsiteY1" fmla="*/ 1005203 h 1144952"/>
                    <a:gd name="connsiteX2" fmla="*/ 2895467 w 4690488"/>
                    <a:gd name="connsiteY2" fmla="*/ 1109488 h 1144952"/>
                    <a:gd name="connsiteX3" fmla="*/ 2240123 w 4690488"/>
                    <a:gd name="connsiteY3" fmla="*/ 1098980 h 1144952"/>
                    <a:gd name="connsiteX4" fmla="*/ 1829125 w 4690488"/>
                    <a:gd name="connsiteY4" fmla="*/ 584911 h 1144952"/>
                    <a:gd name="connsiteX5" fmla="*/ 1206069 w 4690488"/>
                    <a:gd name="connsiteY5" fmla="*/ 21317 h 1144952"/>
                    <a:gd name="connsiteX6" fmla="*/ 1 w 4690488"/>
                    <a:gd name="connsiteY6" fmla="*/ 283990 h 1144952"/>
                    <a:gd name="connsiteX0" fmla="*/ 4779120 w 4779120"/>
                    <a:gd name="connsiteY0" fmla="*/ 1090035 h 1245090"/>
                    <a:gd name="connsiteX1" fmla="*/ 3675201 w 4779120"/>
                    <a:gd name="connsiteY1" fmla="*/ 1105341 h 1245090"/>
                    <a:gd name="connsiteX2" fmla="*/ 2984099 w 4779120"/>
                    <a:gd name="connsiteY2" fmla="*/ 1209626 h 1245090"/>
                    <a:gd name="connsiteX3" fmla="*/ 2328755 w 4779120"/>
                    <a:gd name="connsiteY3" fmla="*/ 1199118 h 1245090"/>
                    <a:gd name="connsiteX4" fmla="*/ 1917757 w 4779120"/>
                    <a:gd name="connsiteY4" fmla="*/ 685049 h 1245090"/>
                    <a:gd name="connsiteX5" fmla="*/ 1294701 w 4779120"/>
                    <a:gd name="connsiteY5" fmla="*/ 121455 h 1245090"/>
                    <a:gd name="connsiteX6" fmla="*/ 0 w 4779120"/>
                    <a:gd name="connsiteY6" fmla="*/ 0 h 1245090"/>
                    <a:gd name="connsiteX0" fmla="*/ 4779120 w 4779120"/>
                    <a:gd name="connsiteY0" fmla="*/ 1090035 h 1218315"/>
                    <a:gd name="connsiteX1" fmla="*/ 3675201 w 4779120"/>
                    <a:gd name="connsiteY1" fmla="*/ 1105341 h 1218315"/>
                    <a:gd name="connsiteX2" fmla="*/ 2984099 w 4779120"/>
                    <a:gd name="connsiteY2" fmla="*/ 1209626 h 1218315"/>
                    <a:gd name="connsiteX3" fmla="*/ 2328755 w 4779120"/>
                    <a:gd name="connsiteY3" fmla="*/ 1153023 h 1218315"/>
                    <a:gd name="connsiteX4" fmla="*/ 1917757 w 4779120"/>
                    <a:gd name="connsiteY4" fmla="*/ 685049 h 1218315"/>
                    <a:gd name="connsiteX5" fmla="*/ 1294701 w 4779120"/>
                    <a:gd name="connsiteY5" fmla="*/ 121455 h 1218315"/>
                    <a:gd name="connsiteX6" fmla="*/ 0 w 4779120"/>
                    <a:gd name="connsiteY6" fmla="*/ 0 h 1218315"/>
                    <a:gd name="connsiteX0" fmla="*/ 4779120 w 4779120"/>
                    <a:gd name="connsiteY0" fmla="*/ 1090035 h 1223151"/>
                    <a:gd name="connsiteX1" fmla="*/ 3675201 w 4779120"/>
                    <a:gd name="connsiteY1" fmla="*/ 1105341 h 1223151"/>
                    <a:gd name="connsiteX2" fmla="*/ 2984099 w 4779120"/>
                    <a:gd name="connsiteY2" fmla="*/ 1209626 h 1223151"/>
                    <a:gd name="connsiteX3" fmla="*/ 2328755 w 4779120"/>
                    <a:gd name="connsiteY3" fmla="*/ 1153023 h 1223151"/>
                    <a:gd name="connsiteX4" fmla="*/ 1917757 w 4779120"/>
                    <a:gd name="connsiteY4" fmla="*/ 592858 h 1223151"/>
                    <a:gd name="connsiteX5" fmla="*/ 1294701 w 4779120"/>
                    <a:gd name="connsiteY5" fmla="*/ 121455 h 1223151"/>
                    <a:gd name="connsiteX6" fmla="*/ 0 w 4779120"/>
                    <a:gd name="connsiteY6" fmla="*/ 0 h 1223151"/>
                    <a:gd name="connsiteX0" fmla="*/ 4779120 w 4779120"/>
                    <a:gd name="connsiteY0" fmla="*/ 1090035 h 1214290"/>
                    <a:gd name="connsiteX1" fmla="*/ 3675201 w 4779120"/>
                    <a:gd name="connsiteY1" fmla="*/ 1105341 h 1214290"/>
                    <a:gd name="connsiteX2" fmla="*/ 2928704 w 4779120"/>
                    <a:gd name="connsiteY2" fmla="*/ 1194262 h 1214290"/>
                    <a:gd name="connsiteX3" fmla="*/ 2328755 w 4779120"/>
                    <a:gd name="connsiteY3" fmla="*/ 1153023 h 1214290"/>
                    <a:gd name="connsiteX4" fmla="*/ 1917757 w 4779120"/>
                    <a:gd name="connsiteY4" fmla="*/ 592858 h 1214290"/>
                    <a:gd name="connsiteX5" fmla="*/ 1294701 w 4779120"/>
                    <a:gd name="connsiteY5" fmla="*/ 121455 h 1214290"/>
                    <a:gd name="connsiteX6" fmla="*/ 0 w 4779120"/>
                    <a:gd name="connsiteY6" fmla="*/ 0 h 1214290"/>
                    <a:gd name="connsiteX0" fmla="*/ 4779120 w 4779120"/>
                    <a:gd name="connsiteY0" fmla="*/ 1108958 h 1233214"/>
                    <a:gd name="connsiteX1" fmla="*/ 3675201 w 4779120"/>
                    <a:gd name="connsiteY1" fmla="*/ 1124264 h 1233214"/>
                    <a:gd name="connsiteX2" fmla="*/ 2928704 w 4779120"/>
                    <a:gd name="connsiteY2" fmla="*/ 1213185 h 1233214"/>
                    <a:gd name="connsiteX3" fmla="*/ 2328755 w 4779120"/>
                    <a:gd name="connsiteY3" fmla="*/ 1171946 h 1233214"/>
                    <a:gd name="connsiteX4" fmla="*/ 1917757 w 4779120"/>
                    <a:gd name="connsiteY4" fmla="*/ 611781 h 1233214"/>
                    <a:gd name="connsiteX5" fmla="*/ 1261464 w 4779120"/>
                    <a:gd name="connsiteY5" fmla="*/ 63552 h 1233214"/>
                    <a:gd name="connsiteX6" fmla="*/ 0 w 4779120"/>
                    <a:gd name="connsiteY6" fmla="*/ 18923 h 1233214"/>
                    <a:gd name="connsiteX0" fmla="*/ 4779120 w 4779120"/>
                    <a:gd name="connsiteY0" fmla="*/ 1108958 h 1224805"/>
                    <a:gd name="connsiteX1" fmla="*/ 3675201 w 4779120"/>
                    <a:gd name="connsiteY1" fmla="*/ 1124264 h 1224805"/>
                    <a:gd name="connsiteX2" fmla="*/ 2928704 w 4779120"/>
                    <a:gd name="connsiteY2" fmla="*/ 1213185 h 1224805"/>
                    <a:gd name="connsiteX3" fmla="*/ 2361992 w 4779120"/>
                    <a:gd name="connsiteY3" fmla="*/ 1156581 h 1224805"/>
                    <a:gd name="connsiteX4" fmla="*/ 1917757 w 4779120"/>
                    <a:gd name="connsiteY4" fmla="*/ 611781 h 1224805"/>
                    <a:gd name="connsiteX5" fmla="*/ 1261464 w 4779120"/>
                    <a:gd name="connsiteY5" fmla="*/ 63552 h 1224805"/>
                    <a:gd name="connsiteX6" fmla="*/ 0 w 4779120"/>
                    <a:gd name="connsiteY6" fmla="*/ 18923 h 1224805"/>
                    <a:gd name="connsiteX0" fmla="*/ 4779120 w 4779120"/>
                    <a:gd name="connsiteY0" fmla="*/ 1108958 h 1224805"/>
                    <a:gd name="connsiteX1" fmla="*/ 3675201 w 4779120"/>
                    <a:gd name="connsiteY1" fmla="*/ 1124264 h 1224805"/>
                    <a:gd name="connsiteX2" fmla="*/ 2928704 w 4779120"/>
                    <a:gd name="connsiteY2" fmla="*/ 1213185 h 1224805"/>
                    <a:gd name="connsiteX3" fmla="*/ 2361992 w 4779120"/>
                    <a:gd name="connsiteY3" fmla="*/ 1156581 h 1224805"/>
                    <a:gd name="connsiteX4" fmla="*/ 1917757 w 4779120"/>
                    <a:gd name="connsiteY4" fmla="*/ 611781 h 1224805"/>
                    <a:gd name="connsiteX5" fmla="*/ 1183909 w 4779120"/>
                    <a:gd name="connsiteY5" fmla="*/ 63552 h 1224805"/>
                    <a:gd name="connsiteX6" fmla="*/ 0 w 4779120"/>
                    <a:gd name="connsiteY6" fmla="*/ 18923 h 1224805"/>
                    <a:gd name="connsiteX0" fmla="*/ 4779120 w 4779120"/>
                    <a:gd name="connsiteY0" fmla="*/ 1090035 h 1205882"/>
                    <a:gd name="connsiteX1" fmla="*/ 3675201 w 4779120"/>
                    <a:gd name="connsiteY1" fmla="*/ 1105341 h 1205882"/>
                    <a:gd name="connsiteX2" fmla="*/ 2928704 w 4779120"/>
                    <a:gd name="connsiteY2" fmla="*/ 1194262 h 1205882"/>
                    <a:gd name="connsiteX3" fmla="*/ 2361992 w 4779120"/>
                    <a:gd name="connsiteY3" fmla="*/ 1137658 h 1205882"/>
                    <a:gd name="connsiteX4" fmla="*/ 1917757 w 4779120"/>
                    <a:gd name="connsiteY4" fmla="*/ 592858 h 1205882"/>
                    <a:gd name="connsiteX5" fmla="*/ 1183909 w 4779120"/>
                    <a:gd name="connsiteY5" fmla="*/ 44629 h 1205882"/>
                    <a:gd name="connsiteX6" fmla="*/ 0 w 4779120"/>
                    <a:gd name="connsiteY6" fmla="*/ 0 h 1205882"/>
                    <a:gd name="connsiteX0" fmla="*/ 4779120 w 4779120"/>
                    <a:gd name="connsiteY0" fmla="*/ 1090035 h 1204198"/>
                    <a:gd name="connsiteX1" fmla="*/ 3675201 w 4779120"/>
                    <a:gd name="connsiteY1" fmla="*/ 1105341 h 1204198"/>
                    <a:gd name="connsiteX2" fmla="*/ 2928704 w 4779120"/>
                    <a:gd name="connsiteY2" fmla="*/ 1194262 h 1204198"/>
                    <a:gd name="connsiteX3" fmla="*/ 2361992 w 4779120"/>
                    <a:gd name="connsiteY3" fmla="*/ 1137658 h 1204198"/>
                    <a:gd name="connsiteX4" fmla="*/ 1884520 w 4779120"/>
                    <a:gd name="connsiteY4" fmla="*/ 623588 h 1204198"/>
                    <a:gd name="connsiteX5" fmla="*/ 1183909 w 4779120"/>
                    <a:gd name="connsiteY5" fmla="*/ 44629 h 1204198"/>
                    <a:gd name="connsiteX6" fmla="*/ 0 w 4779120"/>
                    <a:gd name="connsiteY6" fmla="*/ 0 h 1204198"/>
                    <a:gd name="connsiteX0" fmla="*/ 4779120 w 4779120"/>
                    <a:gd name="connsiteY0" fmla="*/ 1090035 h 1204197"/>
                    <a:gd name="connsiteX1" fmla="*/ 3675201 w 4779120"/>
                    <a:gd name="connsiteY1" fmla="*/ 1105341 h 1204197"/>
                    <a:gd name="connsiteX2" fmla="*/ 2928704 w 4779120"/>
                    <a:gd name="connsiteY2" fmla="*/ 1194262 h 1204197"/>
                    <a:gd name="connsiteX3" fmla="*/ 2361992 w 4779120"/>
                    <a:gd name="connsiteY3" fmla="*/ 1137658 h 1204197"/>
                    <a:gd name="connsiteX4" fmla="*/ 1884520 w 4779120"/>
                    <a:gd name="connsiteY4" fmla="*/ 623588 h 1204197"/>
                    <a:gd name="connsiteX5" fmla="*/ 1183909 w 4779120"/>
                    <a:gd name="connsiteY5" fmla="*/ 44629 h 1204197"/>
                    <a:gd name="connsiteX6" fmla="*/ 0 w 4779120"/>
                    <a:gd name="connsiteY6" fmla="*/ 0 h 1204197"/>
                    <a:gd name="connsiteX0" fmla="*/ 4779120 w 4779120"/>
                    <a:gd name="connsiteY0" fmla="*/ 1090035 h 1204197"/>
                    <a:gd name="connsiteX1" fmla="*/ 3675201 w 4779120"/>
                    <a:gd name="connsiteY1" fmla="*/ 1105341 h 1204197"/>
                    <a:gd name="connsiteX2" fmla="*/ 2928704 w 4779120"/>
                    <a:gd name="connsiteY2" fmla="*/ 1194262 h 1204197"/>
                    <a:gd name="connsiteX3" fmla="*/ 2361992 w 4779120"/>
                    <a:gd name="connsiteY3" fmla="*/ 1137658 h 1204197"/>
                    <a:gd name="connsiteX4" fmla="*/ 1884520 w 4779120"/>
                    <a:gd name="connsiteY4" fmla="*/ 623588 h 1204197"/>
                    <a:gd name="connsiteX5" fmla="*/ 1183909 w 4779120"/>
                    <a:gd name="connsiteY5" fmla="*/ 44629 h 1204197"/>
                    <a:gd name="connsiteX6" fmla="*/ 0 w 4779120"/>
                    <a:gd name="connsiteY6" fmla="*/ 0 h 1204197"/>
                    <a:gd name="connsiteX0" fmla="*/ 4779120 w 4779120"/>
                    <a:gd name="connsiteY0" fmla="*/ 1090035 h 1204197"/>
                    <a:gd name="connsiteX1" fmla="*/ 3675201 w 4779120"/>
                    <a:gd name="connsiteY1" fmla="*/ 1105341 h 1204197"/>
                    <a:gd name="connsiteX2" fmla="*/ 2928704 w 4779120"/>
                    <a:gd name="connsiteY2" fmla="*/ 1194262 h 1204197"/>
                    <a:gd name="connsiteX3" fmla="*/ 2361992 w 4779120"/>
                    <a:gd name="connsiteY3" fmla="*/ 1137658 h 1204197"/>
                    <a:gd name="connsiteX4" fmla="*/ 1884520 w 4779120"/>
                    <a:gd name="connsiteY4" fmla="*/ 623588 h 1204197"/>
                    <a:gd name="connsiteX5" fmla="*/ 1183909 w 4779120"/>
                    <a:gd name="connsiteY5" fmla="*/ 44629 h 1204197"/>
                    <a:gd name="connsiteX6" fmla="*/ 0 w 4779120"/>
                    <a:gd name="connsiteY6" fmla="*/ 0 h 1204197"/>
                    <a:gd name="connsiteX0" fmla="*/ 4779120 w 4779120"/>
                    <a:gd name="connsiteY0" fmla="*/ 1092808 h 1206970"/>
                    <a:gd name="connsiteX1" fmla="*/ 3675201 w 4779120"/>
                    <a:gd name="connsiteY1" fmla="*/ 1108114 h 1206970"/>
                    <a:gd name="connsiteX2" fmla="*/ 2928704 w 4779120"/>
                    <a:gd name="connsiteY2" fmla="*/ 1197035 h 1206970"/>
                    <a:gd name="connsiteX3" fmla="*/ 2361992 w 4779120"/>
                    <a:gd name="connsiteY3" fmla="*/ 1140431 h 1206970"/>
                    <a:gd name="connsiteX4" fmla="*/ 1884520 w 4779120"/>
                    <a:gd name="connsiteY4" fmla="*/ 626361 h 1206970"/>
                    <a:gd name="connsiteX5" fmla="*/ 1327938 w 4779120"/>
                    <a:gd name="connsiteY5" fmla="*/ 32037 h 1206970"/>
                    <a:gd name="connsiteX6" fmla="*/ 0 w 4779120"/>
                    <a:gd name="connsiteY6" fmla="*/ 2773 h 1206970"/>
                    <a:gd name="connsiteX0" fmla="*/ 4779120 w 4779120"/>
                    <a:gd name="connsiteY0" fmla="*/ 1092808 h 1206970"/>
                    <a:gd name="connsiteX1" fmla="*/ 3675201 w 4779120"/>
                    <a:gd name="connsiteY1" fmla="*/ 1108114 h 1206970"/>
                    <a:gd name="connsiteX2" fmla="*/ 2928704 w 4779120"/>
                    <a:gd name="connsiteY2" fmla="*/ 1197035 h 1206970"/>
                    <a:gd name="connsiteX3" fmla="*/ 2361992 w 4779120"/>
                    <a:gd name="connsiteY3" fmla="*/ 1140431 h 1206970"/>
                    <a:gd name="connsiteX4" fmla="*/ 1884520 w 4779120"/>
                    <a:gd name="connsiteY4" fmla="*/ 626361 h 1206970"/>
                    <a:gd name="connsiteX5" fmla="*/ 1327938 w 4779120"/>
                    <a:gd name="connsiteY5" fmla="*/ 32037 h 1206970"/>
                    <a:gd name="connsiteX6" fmla="*/ 0 w 4779120"/>
                    <a:gd name="connsiteY6" fmla="*/ 2773 h 1206970"/>
                    <a:gd name="connsiteX0" fmla="*/ 4779120 w 4779120"/>
                    <a:gd name="connsiteY0" fmla="*/ 1092808 h 1206970"/>
                    <a:gd name="connsiteX1" fmla="*/ 3675201 w 4779120"/>
                    <a:gd name="connsiteY1" fmla="*/ 1108114 h 1206970"/>
                    <a:gd name="connsiteX2" fmla="*/ 2928704 w 4779120"/>
                    <a:gd name="connsiteY2" fmla="*/ 1197035 h 1206970"/>
                    <a:gd name="connsiteX3" fmla="*/ 2361992 w 4779120"/>
                    <a:gd name="connsiteY3" fmla="*/ 1140431 h 1206970"/>
                    <a:gd name="connsiteX4" fmla="*/ 1884520 w 4779120"/>
                    <a:gd name="connsiteY4" fmla="*/ 626361 h 1206970"/>
                    <a:gd name="connsiteX5" fmla="*/ 1327938 w 4779120"/>
                    <a:gd name="connsiteY5" fmla="*/ 32037 h 1206970"/>
                    <a:gd name="connsiteX6" fmla="*/ 0 w 4779120"/>
                    <a:gd name="connsiteY6" fmla="*/ 2773 h 1206970"/>
                    <a:gd name="connsiteX0" fmla="*/ 4779120 w 4779120"/>
                    <a:gd name="connsiteY0" fmla="*/ 1090035 h 1204197"/>
                    <a:gd name="connsiteX1" fmla="*/ 3675201 w 4779120"/>
                    <a:gd name="connsiteY1" fmla="*/ 1105341 h 1204197"/>
                    <a:gd name="connsiteX2" fmla="*/ 2928704 w 4779120"/>
                    <a:gd name="connsiteY2" fmla="*/ 1194262 h 1204197"/>
                    <a:gd name="connsiteX3" fmla="*/ 2361992 w 4779120"/>
                    <a:gd name="connsiteY3" fmla="*/ 1137658 h 1204197"/>
                    <a:gd name="connsiteX4" fmla="*/ 1884520 w 4779120"/>
                    <a:gd name="connsiteY4" fmla="*/ 623588 h 1204197"/>
                    <a:gd name="connsiteX5" fmla="*/ 1316859 w 4779120"/>
                    <a:gd name="connsiteY5" fmla="*/ 75358 h 1204197"/>
                    <a:gd name="connsiteX6" fmla="*/ 0 w 4779120"/>
                    <a:gd name="connsiteY6" fmla="*/ 0 h 1204197"/>
                    <a:gd name="connsiteX0" fmla="*/ 4779120 w 4779120"/>
                    <a:gd name="connsiteY0" fmla="*/ 1090035 h 1215208"/>
                    <a:gd name="connsiteX1" fmla="*/ 3675201 w 4779120"/>
                    <a:gd name="connsiteY1" fmla="*/ 1105341 h 1215208"/>
                    <a:gd name="connsiteX2" fmla="*/ 2928704 w 4779120"/>
                    <a:gd name="connsiteY2" fmla="*/ 1194262 h 1215208"/>
                    <a:gd name="connsiteX3" fmla="*/ 2361992 w 4779120"/>
                    <a:gd name="connsiteY3" fmla="*/ 1137658 h 1215208"/>
                    <a:gd name="connsiteX4" fmla="*/ 1740492 w 4779120"/>
                    <a:gd name="connsiteY4" fmla="*/ 439206 h 1215208"/>
                    <a:gd name="connsiteX5" fmla="*/ 1316859 w 4779120"/>
                    <a:gd name="connsiteY5" fmla="*/ 75358 h 1215208"/>
                    <a:gd name="connsiteX6" fmla="*/ 0 w 4779120"/>
                    <a:gd name="connsiteY6" fmla="*/ 0 h 1215208"/>
                    <a:gd name="connsiteX0" fmla="*/ 4779120 w 4779120"/>
                    <a:gd name="connsiteY0" fmla="*/ 1092809 h 1217981"/>
                    <a:gd name="connsiteX1" fmla="*/ 3675201 w 4779120"/>
                    <a:gd name="connsiteY1" fmla="*/ 1108115 h 1217981"/>
                    <a:gd name="connsiteX2" fmla="*/ 2928704 w 4779120"/>
                    <a:gd name="connsiteY2" fmla="*/ 1197036 h 1217981"/>
                    <a:gd name="connsiteX3" fmla="*/ 2361992 w 4779120"/>
                    <a:gd name="connsiteY3" fmla="*/ 1140432 h 1217981"/>
                    <a:gd name="connsiteX4" fmla="*/ 1740492 w 4779120"/>
                    <a:gd name="connsiteY4" fmla="*/ 441980 h 1217981"/>
                    <a:gd name="connsiteX5" fmla="*/ 1250385 w 4779120"/>
                    <a:gd name="connsiteY5" fmla="*/ 32036 h 1217981"/>
                    <a:gd name="connsiteX6" fmla="*/ 0 w 4779120"/>
                    <a:gd name="connsiteY6" fmla="*/ 2774 h 1217981"/>
                    <a:gd name="connsiteX0" fmla="*/ 4779120 w 4779120"/>
                    <a:gd name="connsiteY0" fmla="*/ 1092809 h 1217981"/>
                    <a:gd name="connsiteX1" fmla="*/ 3675201 w 4779120"/>
                    <a:gd name="connsiteY1" fmla="*/ 1108115 h 1217981"/>
                    <a:gd name="connsiteX2" fmla="*/ 2928704 w 4779120"/>
                    <a:gd name="connsiteY2" fmla="*/ 1197036 h 1217981"/>
                    <a:gd name="connsiteX3" fmla="*/ 2361992 w 4779120"/>
                    <a:gd name="connsiteY3" fmla="*/ 1140432 h 1217981"/>
                    <a:gd name="connsiteX4" fmla="*/ 1740492 w 4779120"/>
                    <a:gd name="connsiteY4" fmla="*/ 441980 h 1217981"/>
                    <a:gd name="connsiteX5" fmla="*/ 1250385 w 4779120"/>
                    <a:gd name="connsiteY5" fmla="*/ 32036 h 1217981"/>
                    <a:gd name="connsiteX6" fmla="*/ 0 w 4779120"/>
                    <a:gd name="connsiteY6" fmla="*/ 2774 h 1217981"/>
                    <a:gd name="connsiteX0" fmla="*/ 4779120 w 4779120"/>
                    <a:gd name="connsiteY0" fmla="*/ 1092809 h 1217052"/>
                    <a:gd name="connsiteX1" fmla="*/ 3797071 w 4779120"/>
                    <a:gd name="connsiteY1" fmla="*/ 1123481 h 1217052"/>
                    <a:gd name="connsiteX2" fmla="*/ 2928704 w 4779120"/>
                    <a:gd name="connsiteY2" fmla="*/ 1197036 h 1217052"/>
                    <a:gd name="connsiteX3" fmla="*/ 2361992 w 4779120"/>
                    <a:gd name="connsiteY3" fmla="*/ 1140432 h 1217052"/>
                    <a:gd name="connsiteX4" fmla="*/ 1740492 w 4779120"/>
                    <a:gd name="connsiteY4" fmla="*/ 441980 h 1217052"/>
                    <a:gd name="connsiteX5" fmla="*/ 1250385 w 4779120"/>
                    <a:gd name="connsiteY5" fmla="*/ 32036 h 1217052"/>
                    <a:gd name="connsiteX6" fmla="*/ 0 w 4779120"/>
                    <a:gd name="connsiteY6" fmla="*/ 2774 h 12170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779120" h="1217052">
                      <a:moveTo>
                        <a:pt x="4779120" y="1092809"/>
                      </a:moveTo>
                      <a:cubicBezTo>
                        <a:pt x="4359444" y="1144007"/>
                        <a:pt x="4105474" y="1106110"/>
                        <a:pt x="3797071" y="1123481"/>
                      </a:cubicBezTo>
                      <a:cubicBezTo>
                        <a:pt x="3488668" y="1140852"/>
                        <a:pt x="3167884" y="1194211"/>
                        <a:pt x="2928704" y="1197036"/>
                      </a:cubicBezTo>
                      <a:cubicBezTo>
                        <a:pt x="2689524" y="1199861"/>
                        <a:pt x="2560027" y="1266275"/>
                        <a:pt x="2361992" y="1140432"/>
                      </a:cubicBezTo>
                      <a:cubicBezTo>
                        <a:pt x="2163957" y="1014589"/>
                        <a:pt x="1925760" y="626713"/>
                        <a:pt x="1740492" y="441980"/>
                      </a:cubicBezTo>
                      <a:cubicBezTo>
                        <a:pt x="1555224" y="257247"/>
                        <a:pt x="1455170" y="154122"/>
                        <a:pt x="1250385" y="32036"/>
                      </a:cubicBezTo>
                      <a:cubicBezTo>
                        <a:pt x="1021222" y="-20896"/>
                        <a:pt x="-495" y="9295"/>
                        <a:pt x="0" y="2774"/>
                      </a:cubicBezTo>
                    </a:path>
                  </a:pathLst>
                </a:custGeom>
                <a:ln w="101600" cmpd="sng">
                  <a:solidFill>
                    <a:schemeClr val="accent5"/>
                  </a:solidFill>
                  <a:headEnd type="triangle" w="sm" len="sm"/>
                  <a:tailEnd type="triangle" w="sm" len="sm"/>
                </a:ln>
              </p:spPr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63" name="TextBox 69">
                  <a:extLst>
                    <a:ext uri="{FF2B5EF4-FFF2-40B4-BE49-F238E27FC236}">
                      <a16:creationId xmlns:a16="http://schemas.microsoft.com/office/drawing/2014/main" id="{48B59A7D-7AAB-E335-75D2-DB716232DD10}"/>
                    </a:ext>
                  </a:extLst>
                </p:cNvPr>
                <p:cNvSpPr txBox="1"/>
                <p:nvPr/>
              </p:nvSpPr>
              <p:spPr>
                <a:xfrm flipH="1">
                  <a:off x="6011239" y="1708391"/>
                  <a:ext cx="218384" cy="200264"/>
                </a:xfrm>
                <a:prstGeom prst="rect">
                  <a:avLst/>
                </a:prstGeom>
                <a:solidFill>
                  <a:srgbClr val="FFCC00"/>
                </a:solidFill>
                <a:ln>
                  <a:solidFill>
                    <a:schemeClr val="bg1"/>
                  </a:solidFill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ctr"/>
                  <a:r>
                    <a:rPr lang="en-US" sz="1000" b="1" dirty="0">
                      <a:solidFill>
                        <a:schemeClr val="bg1"/>
                      </a:solidFill>
                      <a:latin typeface="Trebuchet MS" pitchFamily="34" charset="0"/>
                    </a:rPr>
                    <a:t>VF</a:t>
                  </a:r>
                </a:p>
              </p:txBody>
            </p:sp>
            <p:sp>
              <p:nvSpPr>
                <p:cNvPr id="64" name="TextBox 70">
                  <a:extLst>
                    <a:ext uri="{FF2B5EF4-FFF2-40B4-BE49-F238E27FC236}">
                      <a16:creationId xmlns:a16="http://schemas.microsoft.com/office/drawing/2014/main" id="{B3384DE8-4206-50AC-542F-07BF157A7DF3}"/>
                    </a:ext>
                  </a:extLst>
                </p:cNvPr>
                <p:cNvSpPr txBox="1"/>
                <p:nvPr/>
              </p:nvSpPr>
              <p:spPr>
                <a:xfrm flipH="1">
                  <a:off x="8431020" y="2525275"/>
                  <a:ext cx="218384" cy="200264"/>
                </a:xfrm>
                <a:prstGeom prst="rect">
                  <a:avLst/>
                </a:prstGeom>
                <a:solidFill>
                  <a:srgbClr val="FFCC00"/>
                </a:solidFill>
                <a:ln>
                  <a:solidFill>
                    <a:schemeClr val="bg1"/>
                  </a:solidFill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ctr"/>
                  <a:r>
                    <a:rPr lang="en-US" sz="1000" b="1" dirty="0">
                      <a:solidFill>
                        <a:schemeClr val="bg1"/>
                      </a:solidFill>
                      <a:latin typeface="Trebuchet MS" pitchFamily="34" charset="0"/>
                    </a:rPr>
                    <a:t>VF</a:t>
                  </a:r>
                </a:p>
              </p:txBody>
            </p:sp>
          </p:grpSp>
          <p:sp>
            <p:nvSpPr>
              <p:cNvPr id="61" name="TextBox 67">
                <a:extLst>
                  <a:ext uri="{FF2B5EF4-FFF2-40B4-BE49-F238E27FC236}">
                    <a16:creationId xmlns:a16="http://schemas.microsoft.com/office/drawing/2014/main" id="{366943E5-4FC8-7A03-0B5F-24E206A4D235}"/>
                  </a:ext>
                </a:extLst>
              </p:cNvPr>
              <p:cNvSpPr txBox="1"/>
              <p:nvPr/>
            </p:nvSpPr>
            <p:spPr>
              <a:xfrm flipH="1">
                <a:off x="7118920" y="2524327"/>
                <a:ext cx="218384" cy="200264"/>
              </a:xfrm>
              <a:prstGeom prst="rect">
                <a:avLst/>
              </a:prstGeom>
              <a:solidFill>
                <a:srgbClr val="FFCC00"/>
              </a:solidFill>
              <a:ln>
                <a:solidFill>
                  <a:schemeClr val="bg1"/>
                </a:solidFill>
              </a:ln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bg1"/>
                    </a:solidFill>
                    <a:latin typeface="Trebuchet MS" pitchFamily="34" charset="0"/>
                  </a:rPr>
                  <a:t>VF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2567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2"/>
          <p:cNvSpPr txBox="1">
            <a:spLocks noChangeArrowheads="1"/>
          </p:cNvSpPr>
          <p:nvPr/>
        </p:nvSpPr>
        <p:spPr bwMode="auto">
          <a:xfrm>
            <a:off x="428694" y="519299"/>
            <a:ext cx="9313488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13" rIns="91425" bIns="45713" numCol="1" rtlCol="0" anchor="ctr" anchorCtr="0" compatLnSpc="1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b="1" dirty="0">
                <a:cs typeface="Calibri" panose="020F0502020204030204" pitchFamily="34" charset="0"/>
              </a:rPr>
              <a:t>已有进展</a:t>
            </a:r>
            <a:endParaRPr lang="en-US" altLang="zh-CN" sz="3200" b="1" dirty="0">
              <a:cs typeface="Calibri" panose="020F0502020204030204" pitchFamily="34" charset="0"/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C6C31FC-3399-A8E4-8849-36652C75729A}"/>
              </a:ext>
            </a:extLst>
          </p:cNvPr>
          <p:cNvSpPr txBox="1">
            <a:spLocks/>
          </p:cNvSpPr>
          <p:nvPr/>
        </p:nvSpPr>
        <p:spPr>
          <a:xfrm>
            <a:off x="562741" y="1308423"/>
            <a:ext cx="11324457" cy="203039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rgbClr val="0432FF"/>
              </a:buClr>
              <a:buFont typeface="Wingdings" pitchFamily="2" charset="2"/>
              <a:buChar char="q"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v"/>
              <a:defRPr sz="24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4">
                  <a:lumMod val="75000"/>
                </a:schemeClr>
              </a:buClr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5">
                  <a:lumMod val="75000"/>
                </a:schemeClr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A540F3B8-4EA6-9C07-C483-13DC57F468D8}"/>
              </a:ext>
            </a:extLst>
          </p:cNvPr>
          <p:cNvSpPr txBox="1">
            <a:spLocks/>
          </p:cNvSpPr>
          <p:nvPr/>
        </p:nvSpPr>
        <p:spPr>
          <a:xfrm>
            <a:off x="562741" y="1308423"/>
            <a:ext cx="11324457" cy="408218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rgbClr val="0432FF"/>
              </a:buClr>
              <a:buFont typeface="Wingdings" pitchFamily="2" charset="2"/>
              <a:buChar char="q"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v"/>
              <a:defRPr sz="24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4">
                  <a:lumMod val="75000"/>
                </a:schemeClr>
              </a:buClr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5">
                  <a:lumMod val="75000"/>
                </a:schemeClr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RCNC[1]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：在单播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(unicast)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情况下，保证了数据包能够在一个时延要求范围内到达目的地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per-packet delay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对于一个会话，每一个数据包必须在最大生存时间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内到达终点，否则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被丢弃</a:t>
            </a:r>
            <a:endParaRPr lang="en-US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考虑了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无服务的数据传输，服务链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的情况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我们已有进展：在以上工作的基础上，分配网络资源保证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服务结构为服务树的任务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端到端的时延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per-packet delay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简单服务树：一个源节点到达数据包有时延要求，其余静态的源节点无时延要求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复杂服务树：多个源节点并且不同源节点的到达的数据包都有时延要求，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正在进行中的进展：考虑服务图的延时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83F33FF-72E8-F319-7FF5-2F530B7C20FB}"/>
              </a:ext>
            </a:extLst>
          </p:cNvPr>
          <p:cNvGrpSpPr/>
          <p:nvPr/>
        </p:nvGrpSpPr>
        <p:grpSpPr>
          <a:xfrm>
            <a:off x="7914923" y="5390606"/>
            <a:ext cx="3972275" cy="1116027"/>
            <a:chOff x="1777662" y="3624027"/>
            <a:chExt cx="8263370" cy="1789741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F27FD224-600D-CBAE-F66E-878BA8FB550F}"/>
                </a:ext>
              </a:extLst>
            </p:cNvPr>
            <p:cNvGrpSpPr/>
            <p:nvPr/>
          </p:nvGrpSpPr>
          <p:grpSpPr>
            <a:xfrm>
              <a:off x="1777662" y="3663882"/>
              <a:ext cx="6932209" cy="1749886"/>
              <a:chOff x="4491835" y="5165725"/>
              <a:chExt cx="6932209" cy="174988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矩形 7">
                    <a:extLst>
                      <a:ext uri="{FF2B5EF4-FFF2-40B4-BE49-F238E27FC236}">
                        <a16:creationId xmlns:a16="http://schemas.microsoft.com/office/drawing/2014/main" id="{437CAD6A-478A-92A2-EBD6-B9AECE4328D5}"/>
                      </a:ext>
                    </a:extLst>
                  </p:cNvPr>
                  <p:cNvSpPr/>
                  <p:nvPr/>
                </p:nvSpPr>
                <p:spPr>
                  <a:xfrm>
                    <a:off x="8884440" y="5165725"/>
                    <a:ext cx="1009652" cy="485774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1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,3)</m:t>
                          </m:r>
                        </m:oMath>
                      </m:oMathPara>
                    </a14:m>
                    <a:endParaRPr lang="zh-CN" altLang="en-US" sz="1000" dirty="0"/>
                  </a:p>
                </p:txBody>
              </p:sp>
            </mc:Choice>
            <mc:Fallback xmlns="">
              <p:sp>
                <p:nvSpPr>
                  <p:cNvPr id="8" name="矩形 7">
                    <a:extLst>
                      <a:ext uri="{FF2B5EF4-FFF2-40B4-BE49-F238E27FC236}">
                        <a16:creationId xmlns:a16="http://schemas.microsoft.com/office/drawing/2014/main" id="{437CAD6A-478A-92A2-EBD6-B9AECE4328D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84440" y="5165725"/>
                    <a:ext cx="1009652" cy="48577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532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矩形 8">
                    <a:extLst>
                      <a:ext uri="{FF2B5EF4-FFF2-40B4-BE49-F238E27FC236}">
                        <a16:creationId xmlns:a16="http://schemas.microsoft.com/office/drawing/2014/main" id="{A73CC426-C7EB-1A14-8C65-6B60FE621B89}"/>
                      </a:ext>
                    </a:extLst>
                  </p:cNvPr>
                  <p:cNvSpPr/>
                  <p:nvPr/>
                </p:nvSpPr>
                <p:spPr>
                  <a:xfrm>
                    <a:off x="7346153" y="5165725"/>
                    <a:ext cx="1009652" cy="485774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1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,2)</m:t>
                          </m:r>
                        </m:oMath>
                      </m:oMathPara>
                    </a14:m>
                    <a:endParaRPr lang="zh-CN" altLang="en-US" sz="1000" dirty="0"/>
                  </a:p>
                </p:txBody>
              </p:sp>
            </mc:Choice>
            <mc:Fallback xmlns="">
              <p:sp>
                <p:nvSpPr>
                  <p:cNvPr id="9" name="矩形 8">
                    <a:extLst>
                      <a:ext uri="{FF2B5EF4-FFF2-40B4-BE49-F238E27FC236}">
                        <a16:creationId xmlns:a16="http://schemas.microsoft.com/office/drawing/2014/main" id="{A73CC426-C7EB-1A14-8C65-6B60FE621B8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46153" y="5165725"/>
                    <a:ext cx="1009652" cy="48577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25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矩形 9">
                    <a:extLst>
                      <a:ext uri="{FF2B5EF4-FFF2-40B4-BE49-F238E27FC236}">
                        <a16:creationId xmlns:a16="http://schemas.microsoft.com/office/drawing/2014/main" id="{D52A2710-53E3-9D3F-B736-1A8A519F50F2}"/>
                      </a:ext>
                    </a:extLst>
                  </p:cNvPr>
                  <p:cNvSpPr/>
                  <p:nvPr/>
                </p:nvSpPr>
                <p:spPr>
                  <a:xfrm>
                    <a:off x="5807866" y="5165725"/>
                    <a:ext cx="1009652" cy="485774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1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,1)</m:t>
                          </m:r>
                        </m:oMath>
                      </m:oMathPara>
                    </a14:m>
                    <a:endParaRPr lang="zh-CN" altLang="en-US" sz="1000" dirty="0"/>
                  </a:p>
                </p:txBody>
              </p:sp>
            </mc:Choice>
            <mc:Fallback xmlns="">
              <p:sp>
                <p:nvSpPr>
                  <p:cNvPr id="10" name="矩形 9">
                    <a:extLst>
                      <a:ext uri="{FF2B5EF4-FFF2-40B4-BE49-F238E27FC236}">
                        <a16:creationId xmlns:a16="http://schemas.microsoft.com/office/drawing/2014/main" id="{D52A2710-53E3-9D3F-B736-1A8A519F50F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07866" y="5165725"/>
                    <a:ext cx="1009652" cy="48577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25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矩形 10">
                    <a:extLst>
                      <a:ext uri="{FF2B5EF4-FFF2-40B4-BE49-F238E27FC236}">
                        <a16:creationId xmlns:a16="http://schemas.microsoft.com/office/drawing/2014/main" id="{1FB337C4-9093-5006-0E83-782B72A67877}"/>
                      </a:ext>
                    </a:extLst>
                  </p:cNvPr>
                  <p:cNvSpPr/>
                  <p:nvPr/>
                </p:nvSpPr>
                <p:spPr>
                  <a:xfrm>
                    <a:off x="10414392" y="5165725"/>
                    <a:ext cx="1009652" cy="485774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1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,4)</m:t>
                          </m:r>
                        </m:oMath>
                      </m:oMathPara>
                    </a14:m>
                    <a:endParaRPr lang="zh-CN" altLang="en-US" sz="1000" dirty="0"/>
                  </a:p>
                </p:txBody>
              </p:sp>
            </mc:Choice>
            <mc:Fallback xmlns="">
              <p:sp>
                <p:nvSpPr>
                  <p:cNvPr id="11" name="矩形 10">
                    <a:extLst>
                      <a:ext uri="{FF2B5EF4-FFF2-40B4-BE49-F238E27FC236}">
                        <a16:creationId xmlns:a16="http://schemas.microsoft.com/office/drawing/2014/main" id="{1FB337C4-9093-5006-0E83-782B72A6787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14392" y="5165725"/>
                    <a:ext cx="1009652" cy="48577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25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箭头: 右 11">
                <a:extLst>
                  <a:ext uri="{FF2B5EF4-FFF2-40B4-BE49-F238E27FC236}">
                    <a16:creationId xmlns:a16="http://schemas.microsoft.com/office/drawing/2014/main" id="{94FD9684-6BFA-E76A-847A-509175DA3F96}"/>
                  </a:ext>
                </a:extLst>
              </p:cNvPr>
              <p:cNvSpPr/>
              <p:nvPr/>
            </p:nvSpPr>
            <p:spPr>
              <a:xfrm>
                <a:off x="6825853" y="5350660"/>
                <a:ext cx="528635" cy="115904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/>
              </a:p>
            </p:txBody>
          </p:sp>
          <p:sp>
            <p:nvSpPr>
              <p:cNvPr id="13" name="箭头: 右 12">
                <a:extLst>
                  <a:ext uri="{FF2B5EF4-FFF2-40B4-BE49-F238E27FC236}">
                    <a16:creationId xmlns:a16="http://schemas.microsoft.com/office/drawing/2014/main" id="{3E04A037-87BA-C285-4C7D-5FC627EF39CF}"/>
                  </a:ext>
                </a:extLst>
              </p:cNvPr>
              <p:cNvSpPr/>
              <p:nvPr/>
            </p:nvSpPr>
            <p:spPr>
              <a:xfrm>
                <a:off x="8355805" y="5352264"/>
                <a:ext cx="528635" cy="115904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/>
              </a:p>
            </p:txBody>
          </p:sp>
          <p:sp>
            <p:nvSpPr>
              <p:cNvPr id="15" name="箭头: 右 14">
                <a:extLst>
                  <a:ext uri="{FF2B5EF4-FFF2-40B4-BE49-F238E27FC236}">
                    <a16:creationId xmlns:a16="http://schemas.microsoft.com/office/drawing/2014/main" id="{CB9ADB17-40B9-F764-380D-F3A0C03530AF}"/>
                  </a:ext>
                </a:extLst>
              </p:cNvPr>
              <p:cNvSpPr/>
              <p:nvPr/>
            </p:nvSpPr>
            <p:spPr>
              <a:xfrm>
                <a:off x="9885757" y="5350537"/>
                <a:ext cx="528635" cy="115904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/>
              </a:p>
            </p:txBody>
          </p:sp>
          <p:sp>
            <p:nvSpPr>
              <p:cNvPr id="16" name="箭头: 右 15">
                <a:extLst>
                  <a:ext uri="{FF2B5EF4-FFF2-40B4-BE49-F238E27FC236}">
                    <a16:creationId xmlns:a16="http://schemas.microsoft.com/office/drawing/2014/main" id="{07257DA8-E975-D3BA-5A30-987473368501}"/>
                  </a:ext>
                </a:extLst>
              </p:cNvPr>
              <p:cNvSpPr/>
              <p:nvPr/>
            </p:nvSpPr>
            <p:spPr>
              <a:xfrm rot="16200000" flipV="1">
                <a:off x="7509879" y="5934646"/>
                <a:ext cx="682199" cy="115904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/>
              </a:p>
            </p:txBody>
          </p:sp>
          <p:sp>
            <p:nvSpPr>
              <p:cNvPr id="17" name="箭头: 右 16">
                <a:extLst>
                  <a:ext uri="{FF2B5EF4-FFF2-40B4-BE49-F238E27FC236}">
                    <a16:creationId xmlns:a16="http://schemas.microsoft.com/office/drawing/2014/main" id="{7A81591A-1524-347E-DE52-022CC9525211}"/>
                  </a:ext>
                </a:extLst>
              </p:cNvPr>
              <p:cNvSpPr/>
              <p:nvPr/>
            </p:nvSpPr>
            <p:spPr>
              <a:xfrm rot="16200000" flipV="1">
                <a:off x="9074427" y="5934646"/>
                <a:ext cx="682199" cy="115904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/>
              </a:p>
            </p:txBody>
          </p:sp>
          <p:sp>
            <p:nvSpPr>
              <p:cNvPr id="18" name="箭头: 右 17">
                <a:extLst>
                  <a:ext uri="{FF2B5EF4-FFF2-40B4-BE49-F238E27FC236}">
                    <a16:creationId xmlns:a16="http://schemas.microsoft.com/office/drawing/2014/main" id="{DAADED62-4D82-A3F0-C416-320390A3D6B7}"/>
                  </a:ext>
                </a:extLst>
              </p:cNvPr>
              <p:cNvSpPr/>
              <p:nvPr/>
            </p:nvSpPr>
            <p:spPr>
              <a:xfrm rot="16200000" flipV="1">
                <a:off x="10578118" y="5934645"/>
                <a:ext cx="682199" cy="115904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5880A8B9-3FC1-ACE6-749F-2D7FC350B093}"/>
                  </a:ext>
                </a:extLst>
              </p:cNvPr>
              <p:cNvSpPr/>
              <p:nvPr/>
            </p:nvSpPr>
            <p:spPr>
              <a:xfrm>
                <a:off x="4491835" y="5165725"/>
                <a:ext cx="642140" cy="525627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b="1" dirty="0">
                    <a:solidFill>
                      <a:schemeClr val="tx1"/>
                    </a:solidFill>
                    <a:latin typeface="Candara" panose="020E0502030303020204" pitchFamily="34" charset="0"/>
                  </a:rPr>
                  <a:t>s1</a:t>
                </a:r>
                <a:endParaRPr lang="zh-CN" altLang="en-US" sz="1100" b="1" dirty="0">
                  <a:solidFill>
                    <a:schemeClr val="tx1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0" name="箭头: 右 19">
                <a:extLst>
                  <a:ext uri="{FF2B5EF4-FFF2-40B4-BE49-F238E27FC236}">
                    <a16:creationId xmlns:a16="http://schemas.microsoft.com/office/drawing/2014/main" id="{D6A23940-A7BA-D108-2725-69D8E046FB7C}"/>
                  </a:ext>
                </a:extLst>
              </p:cNvPr>
              <p:cNvSpPr/>
              <p:nvPr/>
            </p:nvSpPr>
            <p:spPr>
              <a:xfrm>
                <a:off x="5157391" y="5370586"/>
                <a:ext cx="642140" cy="115904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/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B1941068-7F45-755D-EE73-2771E8EE1D63}"/>
                  </a:ext>
                </a:extLst>
              </p:cNvPr>
              <p:cNvSpPr/>
              <p:nvPr/>
            </p:nvSpPr>
            <p:spPr>
              <a:xfrm>
                <a:off x="7471957" y="6351553"/>
                <a:ext cx="642140" cy="525627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b="1" dirty="0">
                    <a:solidFill>
                      <a:schemeClr val="tx1"/>
                    </a:solidFill>
                    <a:latin typeface="Candara" panose="020E0502030303020204" pitchFamily="34" charset="0"/>
                  </a:rPr>
                  <a:t>s2</a:t>
                </a:r>
                <a:endParaRPr lang="zh-CN" altLang="en-US" sz="1100" b="1" dirty="0">
                  <a:solidFill>
                    <a:schemeClr val="tx1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76702C21-EB43-24D6-54ED-1A077FB12F75}"/>
                  </a:ext>
                </a:extLst>
              </p:cNvPr>
              <p:cNvSpPr/>
              <p:nvPr/>
            </p:nvSpPr>
            <p:spPr>
              <a:xfrm>
                <a:off x="9014736" y="6389984"/>
                <a:ext cx="642140" cy="525627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b="1" dirty="0">
                    <a:solidFill>
                      <a:schemeClr val="tx1"/>
                    </a:solidFill>
                    <a:latin typeface="Candara" panose="020E0502030303020204" pitchFamily="34" charset="0"/>
                  </a:rPr>
                  <a:t>s3</a:t>
                </a:r>
                <a:endParaRPr lang="zh-CN" altLang="en-US" sz="1100" b="1" dirty="0">
                  <a:solidFill>
                    <a:schemeClr val="tx1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DBCBAE05-7179-EAF5-8243-CC67CDF46C04}"/>
                  </a:ext>
                </a:extLst>
              </p:cNvPr>
              <p:cNvSpPr/>
              <p:nvPr/>
            </p:nvSpPr>
            <p:spPr>
              <a:xfrm>
                <a:off x="10540195" y="6389984"/>
                <a:ext cx="642140" cy="525627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b="1" dirty="0">
                    <a:solidFill>
                      <a:schemeClr val="tx1"/>
                    </a:solidFill>
                    <a:latin typeface="Candara" panose="020E0502030303020204" pitchFamily="34" charset="0"/>
                  </a:rPr>
                  <a:t>s4</a:t>
                </a:r>
                <a:endParaRPr lang="zh-CN" altLang="en-US" sz="1100" b="1" dirty="0">
                  <a:solidFill>
                    <a:schemeClr val="tx1"/>
                  </a:solidFill>
                  <a:latin typeface="Candara" panose="020E0502030303020204" pitchFamily="34" charset="0"/>
                </a:endParaRPr>
              </a:p>
            </p:txBody>
          </p:sp>
        </p:grpSp>
        <p:sp>
          <p:nvSpPr>
            <p:cNvPr id="6" name="箭头: 右 5">
              <a:extLst>
                <a:ext uri="{FF2B5EF4-FFF2-40B4-BE49-F238E27FC236}">
                  <a16:creationId xmlns:a16="http://schemas.microsoft.com/office/drawing/2014/main" id="{3A07B09C-1BFB-19DA-4679-8BECE3E4EF83}"/>
                </a:ext>
              </a:extLst>
            </p:cNvPr>
            <p:cNvSpPr/>
            <p:nvPr/>
          </p:nvSpPr>
          <p:spPr>
            <a:xfrm>
              <a:off x="8715479" y="3848694"/>
              <a:ext cx="642140" cy="115904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4EA9E5C-F45D-8CA1-DD2B-C29EABEC770D}"/>
                </a:ext>
              </a:extLst>
            </p:cNvPr>
            <p:cNvSpPr/>
            <p:nvPr/>
          </p:nvSpPr>
          <p:spPr>
            <a:xfrm>
              <a:off x="9398892" y="3624027"/>
              <a:ext cx="642140" cy="52562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tx1"/>
                  </a:solidFill>
                  <a:latin typeface="Candara" panose="020E0502030303020204" pitchFamily="34" charset="0"/>
                </a:rPr>
                <a:t>d</a:t>
              </a:r>
              <a:endParaRPr lang="zh-CN" altLang="en-US" sz="1100" b="1" dirty="0">
                <a:solidFill>
                  <a:schemeClr val="tx1"/>
                </a:solidFill>
                <a:latin typeface="Candara" panose="020E05020303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192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2"/>
          <p:cNvSpPr txBox="1">
            <a:spLocks noChangeArrowheads="1"/>
          </p:cNvSpPr>
          <p:nvPr/>
        </p:nvSpPr>
        <p:spPr bwMode="auto">
          <a:xfrm>
            <a:off x="428694" y="519299"/>
            <a:ext cx="9313488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13" rIns="91425" bIns="45713" numCol="1" rtlCol="0" anchor="ctr" anchorCtr="0" compatLnSpc="1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b="1" dirty="0">
                <a:cs typeface="Calibri" panose="020F0502020204030204" pitchFamily="34" charset="0"/>
              </a:rPr>
              <a:t>后续方向</a:t>
            </a:r>
            <a:endParaRPr lang="en-US" altLang="zh-CN" sz="3200" b="1" dirty="0">
              <a:cs typeface="Calibri" panose="020F0502020204030204" pitchFamily="34" charset="0"/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C6C31FC-3399-A8E4-8849-36652C75729A}"/>
              </a:ext>
            </a:extLst>
          </p:cNvPr>
          <p:cNvSpPr txBox="1">
            <a:spLocks/>
          </p:cNvSpPr>
          <p:nvPr/>
        </p:nvSpPr>
        <p:spPr>
          <a:xfrm>
            <a:off x="562741" y="1334548"/>
            <a:ext cx="11324457" cy="379480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rgbClr val="0432FF"/>
              </a:buClr>
              <a:buFont typeface="Wingdings" pitchFamily="2" charset="2"/>
              <a:buChar char="q"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v"/>
              <a:defRPr sz="24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4">
                  <a:lumMod val="75000"/>
                </a:schemeClr>
              </a:buClr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5">
                  <a:lumMod val="75000"/>
                </a:schemeClr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在混播（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Mixed-cast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）流量下，分配网络资源，保证服务的时延（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per-packet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）学习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RCNC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[1]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GDCNC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[2]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两篇文章；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）在不考虑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augmented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情况下，建立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多播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multicast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）任务的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时延队列模型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并建立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多播时延问题模型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）利用工作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[2][3]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的方法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其余的知识求解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多播时延问题模型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）拓展任务：将多播时延问题模型拓展到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服务链的情况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，并尝试求解问题；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预期收获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：掌握排队网络和时延的基本理论；提升问题建模和问题的能力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服务树时延算法的仿真和性能分析对比验证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拓展服务树的建模方式并求解问题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）学习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RCNC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算法、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DI-DCNC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[3]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简单服务树的算法和复杂服务树的算法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）编程实现以上算法，并进行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算法的性能分析和比较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）拓展任务：不使用分层图建模服务树并求解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预期收获：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掌握排队网络和时延的基本理论；掌握实验方案的设置逻辑和锻炼编程能力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D634B6D-C79F-AEFC-CC14-C9AF06AB494D}"/>
              </a:ext>
            </a:extLst>
          </p:cNvPr>
          <p:cNvSpPr txBox="1"/>
          <p:nvPr/>
        </p:nvSpPr>
        <p:spPr>
          <a:xfrm>
            <a:off x="0" y="6449778"/>
            <a:ext cx="120891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800" kern="100" dirty="0">
                <a:effectLst/>
                <a:latin typeface="Times" panose="02020603050405020304" pitchFamily="18" charset="0"/>
                <a:ea typeface="等线" panose="02010600030101010101" pitchFamily="2" charset="-122"/>
                <a:cs typeface="Times" panose="02020603050405020304" pitchFamily="18" charset="0"/>
              </a:rPr>
              <a:t>[1] Y. Cai, J. </a:t>
            </a:r>
            <a:r>
              <a:rPr lang="en-US" altLang="zh-CN" sz="800" kern="100" dirty="0" err="1">
                <a:effectLst/>
                <a:latin typeface="Times" panose="02020603050405020304" pitchFamily="18" charset="0"/>
                <a:ea typeface="等线" panose="02010600030101010101" pitchFamily="2" charset="-122"/>
                <a:cs typeface="Times" panose="02020603050405020304" pitchFamily="18" charset="0"/>
              </a:rPr>
              <a:t>Llorca</a:t>
            </a:r>
            <a:r>
              <a:rPr lang="en-US" altLang="zh-CN" sz="800" kern="100" dirty="0">
                <a:effectLst/>
                <a:latin typeface="Times" panose="02020603050405020304" pitchFamily="18" charset="0"/>
                <a:ea typeface="等线" panose="02010600030101010101" pitchFamily="2" charset="-122"/>
                <a:cs typeface="Times" panose="02020603050405020304" pitchFamily="18" charset="0"/>
              </a:rPr>
              <a:t>, A. M. </a:t>
            </a:r>
            <a:r>
              <a:rPr lang="en-US" altLang="zh-CN" sz="800" kern="100" dirty="0" err="1">
                <a:effectLst/>
                <a:latin typeface="Times" panose="02020603050405020304" pitchFamily="18" charset="0"/>
                <a:ea typeface="等线" panose="02010600030101010101" pitchFamily="2" charset="-122"/>
                <a:cs typeface="Times" panose="02020603050405020304" pitchFamily="18" charset="0"/>
              </a:rPr>
              <a:t>Tulino</a:t>
            </a:r>
            <a:r>
              <a:rPr lang="en-US" altLang="zh-CN" sz="800" kern="100" dirty="0">
                <a:effectLst/>
                <a:latin typeface="Times" panose="02020603050405020304" pitchFamily="18" charset="0"/>
                <a:ea typeface="等线" panose="02010600030101010101" pitchFamily="2" charset="-122"/>
                <a:cs typeface="Times" panose="02020603050405020304" pitchFamily="18" charset="0"/>
              </a:rPr>
              <a:t> and A. F. Molisch, "Ultra-Reliable Distributed Cloud Network Control With End-to-End Latency Constraints," in IEEE/ACM Transactions on Networking, vol. 30, no. 6, pp. 2505-2520, Dec. 2022, </a:t>
            </a:r>
            <a:r>
              <a:rPr lang="en-US" altLang="zh-CN" sz="800" kern="100" dirty="0" err="1">
                <a:effectLst/>
                <a:latin typeface="Times" panose="02020603050405020304" pitchFamily="18" charset="0"/>
                <a:ea typeface="等线" panose="02010600030101010101" pitchFamily="2" charset="-122"/>
                <a:cs typeface="Times" panose="02020603050405020304" pitchFamily="18" charset="0"/>
              </a:rPr>
              <a:t>doi</a:t>
            </a:r>
            <a:r>
              <a:rPr lang="en-US" altLang="zh-CN" sz="800" kern="100" dirty="0">
                <a:effectLst/>
                <a:latin typeface="Times" panose="02020603050405020304" pitchFamily="18" charset="0"/>
                <a:ea typeface="等线" panose="02010600030101010101" pitchFamily="2" charset="-122"/>
                <a:cs typeface="Times" panose="02020603050405020304" pitchFamily="18" charset="0"/>
              </a:rPr>
              <a:t>: 10.1109/TNET.2022.3179349.</a:t>
            </a:r>
          </a:p>
          <a:p>
            <a:pPr algn="just"/>
            <a:r>
              <a:rPr lang="en-US" altLang="zh-CN" sz="800" kern="100" dirty="0">
                <a:effectLst/>
                <a:latin typeface="Times" panose="02020603050405020304" pitchFamily="18" charset="0"/>
                <a:ea typeface="等线" panose="02010600030101010101" pitchFamily="2" charset="-122"/>
                <a:cs typeface="Times" panose="02020603050405020304" pitchFamily="18" charset="0"/>
              </a:rPr>
              <a:t>[2] Y. Cai, J. </a:t>
            </a:r>
            <a:r>
              <a:rPr lang="en-US" altLang="zh-CN" sz="800" kern="100" dirty="0" err="1">
                <a:effectLst/>
                <a:latin typeface="Times" panose="02020603050405020304" pitchFamily="18" charset="0"/>
                <a:ea typeface="等线" panose="02010600030101010101" pitchFamily="2" charset="-122"/>
                <a:cs typeface="Times" panose="02020603050405020304" pitchFamily="18" charset="0"/>
              </a:rPr>
              <a:t>Llorca</a:t>
            </a:r>
            <a:r>
              <a:rPr lang="en-US" altLang="zh-CN" sz="800" kern="100" dirty="0">
                <a:effectLst/>
                <a:latin typeface="Times" panose="02020603050405020304" pitchFamily="18" charset="0"/>
                <a:ea typeface="等线" panose="02010600030101010101" pitchFamily="2" charset="-122"/>
                <a:cs typeface="Times" panose="02020603050405020304" pitchFamily="18" charset="0"/>
              </a:rPr>
              <a:t>, A. M. </a:t>
            </a:r>
            <a:r>
              <a:rPr lang="en-US" altLang="zh-CN" sz="800" kern="100" dirty="0" err="1">
                <a:effectLst/>
                <a:latin typeface="Times" panose="02020603050405020304" pitchFamily="18" charset="0"/>
                <a:ea typeface="等线" panose="02010600030101010101" pitchFamily="2" charset="-122"/>
                <a:cs typeface="Times" panose="02020603050405020304" pitchFamily="18" charset="0"/>
              </a:rPr>
              <a:t>Tulino</a:t>
            </a:r>
            <a:r>
              <a:rPr lang="en-US" altLang="zh-CN" sz="800" kern="100" dirty="0">
                <a:effectLst/>
                <a:latin typeface="Times" panose="02020603050405020304" pitchFamily="18" charset="0"/>
                <a:ea typeface="等线" panose="02010600030101010101" pitchFamily="2" charset="-122"/>
                <a:cs typeface="Times" panose="02020603050405020304" pitchFamily="18" charset="0"/>
              </a:rPr>
              <a:t> and A. F. Molisch, "Decentralized Control of Distributed Cloud Networks With Generalized Network Flows," in IEEE Transactions on Communications, vol. 71, no. 1, pp. 256-268, Jan. 2023, </a:t>
            </a:r>
            <a:r>
              <a:rPr lang="en-US" altLang="zh-CN" sz="800" kern="100" dirty="0" err="1">
                <a:effectLst/>
                <a:latin typeface="Times" panose="02020603050405020304" pitchFamily="18" charset="0"/>
                <a:ea typeface="等线" panose="02010600030101010101" pitchFamily="2" charset="-122"/>
                <a:cs typeface="Times" panose="02020603050405020304" pitchFamily="18" charset="0"/>
              </a:rPr>
              <a:t>doi</a:t>
            </a:r>
            <a:r>
              <a:rPr lang="en-US" altLang="zh-CN" sz="800" kern="100" dirty="0">
                <a:effectLst/>
                <a:latin typeface="Times" panose="02020603050405020304" pitchFamily="18" charset="0"/>
                <a:ea typeface="等线" panose="02010600030101010101" pitchFamily="2" charset="-122"/>
                <a:cs typeface="Times" panose="02020603050405020304" pitchFamily="18" charset="0"/>
              </a:rPr>
              <a:t>: 10.1109/TCOMM.2022.3225186</a:t>
            </a:r>
          </a:p>
          <a:p>
            <a:pPr algn="just"/>
            <a:r>
              <a:rPr lang="en-US" altLang="zh-CN" sz="800" kern="100" dirty="0">
                <a:effectLst/>
                <a:latin typeface="Times" panose="02020603050405020304" pitchFamily="18" charset="0"/>
                <a:ea typeface="等线" panose="02010600030101010101" pitchFamily="2" charset="-122"/>
                <a:cs typeface="Times" panose="02020603050405020304" pitchFamily="18" charset="0"/>
              </a:rPr>
              <a:t>[3]Y. Cai, J. </a:t>
            </a:r>
            <a:r>
              <a:rPr lang="en-US" altLang="zh-CN" sz="800" kern="100" dirty="0" err="1">
                <a:effectLst/>
                <a:latin typeface="Times" panose="02020603050405020304" pitchFamily="18" charset="0"/>
                <a:ea typeface="等线" panose="02010600030101010101" pitchFamily="2" charset="-122"/>
                <a:cs typeface="Times" panose="02020603050405020304" pitchFamily="18" charset="0"/>
              </a:rPr>
              <a:t>Llorca</a:t>
            </a:r>
            <a:r>
              <a:rPr lang="en-US" altLang="zh-CN" sz="800" kern="100" dirty="0">
                <a:effectLst/>
                <a:latin typeface="Times" panose="02020603050405020304" pitchFamily="18" charset="0"/>
                <a:ea typeface="等线" panose="02010600030101010101" pitchFamily="2" charset="-122"/>
                <a:cs typeface="Times" panose="02020603050405020304" pitchFamily="18" charset="0"/>
              </a:rPr>
              <a:t>, A. M. </a:t>
            </a:r>
            <a:r>
              <a:rPr lang="en-US" altLang="zh-CN" sz="800" kern="100" dirty="0" err="1">
                <a:effectLst/>
                <a:latin typeface="Times" panose="02020603050405020304" pitchFamily="18" charset="0"/>
                <a:ea typeface="等线" panose="02010600030101010101" pitchFamily="2" charset="-122"/>
                <a:cs typeface="Times" panose="02020603050405020304" pitchFamily="18" charset="0"/>
              </a:rPr>
              <a:t>Tulino</a:t>
            </a:r>
            <a:r>
              <a:rPr lang="en-US" altLang="zh-CN" sz="800" kern="100" dirty="0">
                <a:effectLst/>
                <a:latin typeface="Times" panose="02020603050405020304" pitchFamily="18" charset="0"/>
                <a:ea typeface="等线" panose="02010600030101010101" pitchFamily="2" charset="-122"/>
                <a:cs typeface="Times" panose="02020603050405020304" pitchFamily="18" charset="0"/>
              </a:rPr>
              <a:t> and A. F. Molisch, "Joint Compute-Caching-Communication Control for Online Data-Intensive Service Delivery," in IEEE Transactions on Mobile Computing, </a:t>
            </a:r>
            <a:r>
              <a:rPr lang="en-US" altLang="zh-CN" sz="800" kern="100" dirty="0" err="1">
                <a:effectLst/>
                <a:latin typeface="Times" panose="02020603050405020304" pitchFamily="18" charset="0"/>
                <a:ea typeface="等线" panose="02010600030101010101" pitchFamily="2" charset="-122"/>
                <a:cs typeface="Times" panose="02020603050405020304" pitchFamily="18" charset="0"/>
              </a:rPr>
              <a:t>doi</a:t>
            </a:r>
            <a:r>
              <a:rPr lang="en-US" altLang="zh-CN" sz="800" kern="100" dirty="0">
                <a:effectLst/>
                <a:latin typeface="Times" panose="02020603050405020304" pitchFamily="18" charset="0"/>
                <a:ea typeface="等线" panose="02010600030101010101" pitchFamily="2" charset="-122"/>
                <a:cs typeface="Times" panose="02020603050405020304" pitchFamily="18" charset="0"/>
              </a:rPr>
              <a:t>: 10.1109/TMC.2023.3297598.</a:t>
            </a:r>
            <a:endParaRPr lang="zh-CN" altLang="zh-CN" sz="800" kern="100" dirty="0">
              <a:effectLst/>
              <a:latin typeface="Times" panose="02020603050405020304" pitchFamily="18" charset="0"/>
              <a:ea typeface="等线" panose="02010600030101010101" pitchFamily="2" charset="-122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1365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2">
            <a:extLst>
              <a:ext uri="{FF2B5EF4-FFF2-40B4-BE49-F238E27FC236}">
                <a16:creationId xmlns:a16="http://schemas.microsoft.com/office/drawing/2014/main" id="{B2946F3E-1C79-0298-DA0A-428B8180AF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6790" y="519299"/>
            <a:ext cx="9313488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13" rIns="91425" bIns="45713" numCol="1" rtlCol="0" anchor="ctr" anchorCtr="0" compatLnSpc="1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b="1" dirty="0">
                <a:cs typeface="Calibri" panose="020F0502020204030204" pitchFamily="34" charset="0"/>
              </a:rPr>
              <a:t>目录</a:t>
            </a:r>
            <a:endParaRPr lang="en-US" altLang="zh-CN" sz="3200" b="1" dirty="0">
              <a:cs typeface="Calibri" panose="020F0502020204030204" pitchFamily="34" charset="0"/>
            </a:endParaRPr>
          </a:p>
        </p:txBody>
      </p:sp>
      <p:sp>
        <p:nvSpPr>
          <p:cNvPr id="6" name="Text Box 34">
            <a:extLst>
              <a:ext uri="{FF2B5EF4-FFF2-40B4-BE49-F238E27FC236}">
                <a16:creationId xmlns:a16="http://schemas.microsoft.com/office/drawing/2014/main" id="{C46EF76C-5317-1A32-935C-10F4FDA560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371" y="1356527"/>
            <a:ext cx="10557617" cy="5039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marL="609600" indent="-609600" eaLnBrk="0" hangingPunct="0">
              <a:defRPr kumimoji="1" sz="2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780"/>
              </a:lnSpc>
              <a:spcBef>
                <a:spcPct val="50000"/>
              </a:spcBef>
              <a:buFontTx/>
              <a:buAutoNum type="romanUcPeriod"/>
            </a:pP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计算网络与服务模型</a:t>
            </a:r>
            <a:endParaRPr lang="en-US" altLang="zh-CN" sz="24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780"/>
              </a:lnSpc>
              <a:spcBef>
                <a:spcPct val="50000"/>
              </a:spcBef>
              <a:buFontTx/>
              <a:buAutoNum type="romanUcPeriod"/>
            </a:pP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服务图最优控制</a:t>
            </a:r>
            <a:endParaRPr lang="en-US" altLang="zh-CN" sz="24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eaLnBrk="1" hangingPunct="1">
              <a:lnSpc>
                <a:spcPts val="278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问题描述与已有进展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eaLnBrk="1" hangingPunct="1">
              <a:lnSpc>
                <a:spcPts val="278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后续方向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780"/>
              </a:lnSpc>
              <a:spcBef>
                <a:spcPct val="50000"/>
              </a:spcBef>
              <a:buFontTx/>
              <a:buAutoNum type="romanUcPeriod"/>
            </a:pP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面向实时通用服务的资源分配方案研究</a:t>
            </a:r>
            <a:endParaRPr lang="en-US" altLang="zh-CN" sz="24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eaLnBrk="1" hangingPunct="1">
              <a:lnSpc>
                <a:spcPts val="278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问题描述与已有进展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eaLnBrk="1" hangingPunct="1">
              <a:lnSpc>
                <a:spcPts val="278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后续方向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780"/>
              </a:lnSpc>
              <a:spcBef>
                <a:spcPct val="50000"/>
              </a:spcBef>
              <a:buFontTx/>
              <a:buAutoNum type="romanUcPeriod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未知环境信息传输调度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eaLnBrk="1" hangingPunct="1">
              <a:lnSpc>
                <a:spcPts val="278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问题描述与已有进展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eaLnBrk="1" hangingPunct="1">
              <a:lnSpc>
                <a:spcPts val="278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后续方向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3806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760" y="1667510"/>
            <a:ext cx="4551680" cy="1671320"/>
          </a:xfrm>
          <a:prstGeom prst="rect">
            <a:avLst/>
          </a:prstGeom>
        </p:spPr>
      </p:pic>
      <p:sp>
        <p:nvSpPr>
          <p:cNvPr id="14" name="Rectangle 32"/>
          <p:cNvSpPr txBox="1">
            <a:spLocks noChangeArrowheads="1"/>
          </p:cNvSpPr>
          <p:nvPr/>
        </p:nvSpPr>
        <p:spPr bwMode="auto">
          <a:xfrm>
            <a:off x="428694" y="519299"/>
            <a:ext cx="9313488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13" rIns="91425" bIns="45713" numCol="1" rtlCol="0" anchor="ctr" anchorCtr="0" compatLnSpc="1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b="1" dirty="0">
                <a:cs typeface="Calibri" panose="020F0502020204030204" pitchFamily="34" charset="0"/>
              </a:rPr>
              <a:t>问题描述</a:t>
            </a:r>
            <a:endParaRPr lang="en-US" altLang="zh-CN" sz="3200" b="1" dirty="0">
              <a:cs typeface="Calibri" panose="020F0502020204030204" pitchFamily="34" charset="0"/>
            </a:endParaRPr>
          </a:p>
        </p:txBody>
      </p:sp>
      <p:sp>
        <p:nvSpPr>
          <p:cNvPr id="5" name="Content Placeholder 3"/>
          <p:cNvSpPr txBox="1"/>
          <p:nvPr/>
        </p:nvSpPr>
        <p:spPr>
          <a:xfrm>
            <a:off x="86491" y="1308423"/>
            <a:ext cx="11324457" cy="203039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rgbClr val="0432FF"/>
              </a:buClr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5">
                  <a:lumMod val="75000"/>
                </a:schemeClr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场景：信源向目的地传输数据包时，可以从多个信道中进行选择</a:t>
            </a:r>
            <a:endParaRPr lang="en-US" altLang="zh-CN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不足：实际网络调度问题中，信道的不确定性带来了传输问题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信道状态</a:t>
            </a:r>
            <a:r>
              <a:rPr lang="en-US" altLang="zh-CN" sz="20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难以提前获得→</a:t>
            </a:r>
            <a:r>
              <a:rPr lang="zh-CN" altLang="en-US" sz="20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未知</a:t>
            </a:r>
            <a:endParaRPr lang="zh-CN" altLang="en-US" sz="2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在复杂动态场景下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统计时变→E</a:t>
            </a:r>
            <a:r>
              <a:rPr lang="zh-CN" altLang="en-US" sz="20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[信道服务率]关于t变化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问题定义：考虑未知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非平稳信道中的信源调度，使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同时考虑信源生成和信道传输的</a:t>
            </a:r>
            <a:r>
              <a:rPr lang="en-US" altLang="zh-CN" sz="24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系统的信息年龄</a:t>
            </a:r>
            <a:r>
              <a:rPr lang="en-US" altLang="zh-CN" sz="24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AoI</a:t>
            </a:r>
            <a:r>
              <a:rPr lang="en-US" altLang="zh-CN" sz="24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（Age of Information）最小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算法：学习时变的信道服务率，调度信源使用成功概率尽可能高的信道传输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目标：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为高时效性需求任务提供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实时性性能保障</a:t>
            </a: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63585" y="3229610"/>
            <a:ext cx="2593340" cy="3924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单源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单目的地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多信道调度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2"/>
          <p:cNvSpPr txBox="1">
            <a:spLocks noChangeArrowheads="1"/>
          </p:cNvSpPr>
          <p:nvPr/>
        </p:nvSpPr>
        <p:spPr bwMode="auto">
          <a:xfrm>
            <a:off x="428694" y="519299"/>
            <a:ext cx="9313488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13" rIns="91425" bIns="45713" numCol="1" rtlCol="0" anchor="ctr" anchorCtr="0" compatLnSpc="1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b="1" dirty="0">
                <a:cs typeface="Calibri" panose="020F0502020204030204" pitchFamily="34" charset="0"/>
              </a:rPr>
              <a:t>已有进展</a:t>
            </a:r>
            <a:endParaRPr lang="en-US" altLang="zh-CN" sz="3200" b="1" dirty="0">
              <a:cs typeface="Calibri" panose="020F0502020204030204" pitchFamily="34" charset="0"/>
            </a:endParaRPr>
          </a:p>
        </p:txBody>
      </p:sp>
      <p:sp>
        <p:nvSpPr>
          <p:cNvPr id="5" name="Content Placeholder 3"/>
          <p:cNvSpPr txBox="1"/>
          <p:nvPr/>
        </p:nvSpPr>
        <p:spPr>
          <a:xfrm>
            <a:off x="238125" y="1308735"/>
            <a:ext cx="11716385" cy="203009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rgbClr val="0432FF"/>
              </a:buClr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5">
                  <a:lumMod val="75000"/>
                </a:schemeClr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按照信源个数，将问题分解为单源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多源两种情况讨论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单源：从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个信道中</a:t>
            </a:r>
            <a:r>
              <a:rPr lang="zh-CN" altLang="en-US" sz="20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选择当前服务率最高的一个信道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传输  </a:t>
            </a:r>
            <a:r>
              <a:rPr lang="en-US" altLang="zh-CN" sz="2000" b="1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√</a:t>
            </a: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已完成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多源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个信道中选择</a:t>
            </a:r>
            <a:r>
              <a:rPr lang="zh-CN" altLang="en-US" sz="20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服务率最高的信道集合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调度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→case1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：centralized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en-US" altLang="zh-CN" sz="2000" b="1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√已完成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→case2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：decentralized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en-US" altLang="zh-CN" sz="2000" b="1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○剩余理论bound推导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研究对象：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非平稳信道建模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24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理论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能达到的算法</a:t>
            </a:r>
            <a:r>
              <a:rPr lang="zh-CN" altLang="en-US" sz="24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bound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</a:t>
            </a:r>
            <a:r>
              <a:rPr lang="zh-CN" altLang="en-US" sz="24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强化学习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的算法</a:t>
            </a:r>
            <a:r>
              <a:rPr lang="zh-CN" altLang="en-US" sz="24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bound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zh-CN" altLang="en-US" b="1" dirty="0" err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4" name="组合 223"/>
          <p:cNvGrpSpPr/>
          <p:nvPr/>
        </p:nvGrpSpPr>
        <p:grpSpPr>
          <a:xfrm>
            <a:off x="562610" y="3858260"/>
            <a:ext cx="11120755" cy="3061578"/>
            <a:chOff x="639" y="5398"/>
            <a:chExt cx="17572" cy="5508"/>
          </a:xfrm>
        </p:grpSpPr>
        <p:sp>
          <p:nvSpPr>
            <p:cNvPr id="225" name="文本框 224"/>
            <p:cNvSpPr txBox="1"/>
            <p:nvPr>
              <p:custDataLst>
                <p:tags r:id="rId1"/>
              </p:custDataLst>
            </p:nvPr>
          </p:nvSpPr>
          <p:spPr>
            <a:xfrm>
              <a:off x="6269" y="10243"/>
              <a:ext cx="5206" cy="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457200">
                <a:defRPr/>
              </a:pPr>
              <a:r>
                <a:rPr lang="zh-CN" altLang="en-US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多源调度决策</a:t>
              </a:r>
            </a:p>
          </p:txBody>
        </p:sp>
        <p:pic>
          <p:nvPicPr>
            <p:cNvPr id="226" name="图片 225" descr="数据包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3"/>
            <a:stretch>
              <a:fillRect/>
            </a:stretch>
          </p:blipFill>
          <p:spPr>
            <a:xfrm>
              <a:off x="11546" y="6641"/>
              <a:ext cx="488" cy="488"/>
            </a:xfrm>
            <a:prstGeom prst="rect">
              <a:avLst/>
            </a:prstGeom>
          </p:spPr>
        </p:pic>
        <p:grpSp>
          <p:nvGrpSpPr>
            <p:cNvPr id="227" name="组合 226"/>
            <p:cNvGrpSpPr/>
            <p:nvPr/>
          </p:nvGrpSpPr>
          <p:grpSpPr>
            <a:xfrm>
              <a:off x="5442" y="5398"/>
              <a:ext cx="9974" cy="4777"/>
              <a:chOff x="7658" y="3181"/>
              <a:chExt cx="9974" cy="4777"/>
            </a:xfrm>
          </p:grpSpPr>
          <p:grpSp>
            <p:nvGrpSpPr>
              <p:cNvPr id="228" name="组合 227"/>
              <p:cNvGrpSpPr/>
              <p:nvPr/>
            </p:nvGrpSpPr>
            <p:grpSpPr>
              <a:xfrm>
                <a:off x="7658" y="3181"/>
                <a:ext cx="9974" cy="4777"/>
                <a:chOff x="7010" y="5465"/>
                <a:chExt cx="9974" cy="4777"/>
              </a:xfrm>
            </p:grpSpPr>
            <p:grpSp>
              <p:nvGrpSpPr>
                <p:cNvPr id="229" name="组合 228"/>
                <p:cNvGrpSpPr/>
                <p:nvPr/>
              </p:nvGrpSpPr>
              <p:grpSpPr>
                <a:xfrm>
                  <a:off x="7010" y="5465"/>
                  <a:ext cx="9974" cy="4777"/>
                  <a:chOff x="2661" y="5329"/>
                  <a:chExt cx="9974" cy="4777"/>
                </a:xfrm>
              </p:grpSpPr>
              <p:pic>
                <p:nvPicPr>
                  <p:cNvPr id="230" name="图片 229" descr="基站"/>
                  <p:cNvPicPr>
                    <a:picLocks noChangeAspect="1"/>
                  </p:cNvPicPr>
                  <p:nvPr/>
                </p:nvPicPr>
                <p:blipFill>
                  <a:blip r:embed="rId54"/>
                  <a:stretch>
                    <a:fillRect/>
                  </a:stretch>
                </p:blipFill>
                <p:spPr>
                  <a:xfrm>
                    <a:off x="11170" y="7041"/>
                    <a:ext cx="1465" cy="1465"/>
                  </a:xfrm>
                  <a:prstGeom prst="rect">
                    <a:avLst/>
                  </a:prstGeom>
                </p:spPr>
              </p:pic>
              <p:grpSp>
                <p:nvGrpSpPr>
                  <p:cNvPr id="231" name="组合 230"/>
                  <p:cNvGrpSpPr/>
                  <p:nvPr/>
                </p:nvGrpSpPr>
                <p:grpSpPr>
                  <a:xfrm>
                    <a:off x="2661" y="5329"/>
                    <a:ext cx="7663" cy="4777"/>
                    <a:chOff x="2661" y="5329"/>
                    <a:chExt cx="7663" cy="4777"/>
                  </a:xfrm>
                </p:grpSpPr>
                <p:grpSp>
                  <p:nvGrpSpPr>
                    <p:cNvPr id="232" name="组合 231"/>
                    <p:cNvGrpSpPr/>
                    <p:nvPr/>
                  </p:nvGrpSpPr>
                  <p:grpSpPr>
                    <a:xfrm>
                      <a:off x="7152" y="5329"/>
                      <a:ext cx="3172" cy="4777"/>
                      <a:chOff x="7546" y="5328"/>
                      <a:chExt cx="3172" cy="4777"/>
                    </a:xfrm>
                  </p:grpSpPr>
                  <p:grpSp>
                    <p:nvGrpSpPr>
                      <p:cNvPr id="233" name="组合 232"/>
                      <p:cNvGrpSpPr/>
                      <p:nvPr/>
                    </p:nvGrpSpPr>
                    <p:grpSpPr>
                      <a:xfrm>
                        <a:off x="7546" y="6207"/>
                        <a:ext cx="3172" cy="3898"/>
                        <a:chOff x="7996" y="5455"/>
                        <a:chExt cx="3172" cy="3898"/>
                      </a:xfrm>
                    </p:grpSpPr>
                    <p:sp>
                      <p:nvSpPr>
                        <p:cNvPr id="234" name="圆角矩形 233"/>
                        <p:cNvSpPr/>
                        <p:nvPr>
                          <p:custDataLst>
                            <p:tags r:id="rId46"/>
                          </p:custDataLst>
                        </p:nvPr>
                      </p:nvSpPr>
                      <p:spPr>
                        <a:xfrm>
                          <a:off x="7996" y="5455"/>
                          <a:ext cx="3172" cy="3899"/>
                        </a:xfrm>
                        <a:prstGeom prst="roundRect">
                          <a:avLst>
                            <a:gd name="adj" fmla="val 0"/>
                          </a:avLst>
                        </a:prstGeom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ln w="28575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dash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dirty="0"/>
                        </a:p>
                      </p:txBody>
                    </p:sp>
                    <p:grpSp>
                      <p:nvGrpSpPr>
                        <p:cNvPr id="235" name="组合 234"/>
                        <p:cNvGrpSpPr/>
                        <p:nvPr/>
                      </p:nvGrpSpPr>
                      <p:grpSpPr>
                        <a:xfrm>
                          <a:off x="8229" y="5939"/>
                          <a:ext cx="2904" cy="2954"/>
                          <a:chOff x="8591" y="6249"/>
                          <a:chExt cx="2904" cy="2954"/>
                        </a:xfrm>
                      </p:grpSpPr>
                      <p:grpSp>
                        <p:nvGrpSpPr>
                          <p:cNvPr id="236" name="组合 235"/>
                          <p:cNvGrpSpPr/>
                          <p:nvPr/>
                        </p:nvGrpSpPr>
                        <p:grpSpPr>
                          <a:xfrm>
                            <a:off x="8591" y="6249"/>
                            <a:ext cx="1081" cy="2954"/>
                            <a:chOff x="7162" y="6542"/>
                            <a:chExt cx="1081" cy="2954"/>
                          </a:xfrm>
                        </p:grpSpPr>
                        <p:grpSp>
                          <p:nvGrpSpPr>
                            <p:cNvPr id="237" name="组合 236"/>
                            <p:cNvGrpSpPr/>
                            <p:nvPr/>
                          </p:nvGrpSpPr>
                          <p:grpSpPr>
                            <a:xfrm>
                              <a:off x="7162" y="6542"/>
                              <a:ext cx="1081" cy="1279"/>
                              <a:chOff x="7162" y="6542"/>
                              <a:chExt cx="2109" cy="1279"/>
                            </a:xfrm>
                          </p:grpSpPr>
                          <p:sp>
                            <p:nvSpPr>
                              <p:cNvPr id="238" name="圆角矩形 237"/>
                              <p:cNvSpPr/>
                              <p:nvPr>
                                <p:custDataLst>
                                  <p:tags r:id="rId48"/>
                                </p:custDataLst>
                              </p:nvPr>
                            </p:nvSpPr>
                            <p:spPr>
                              <a:xfrm>
                                <a:off x="7162" y="6542"/>
                                <a:ext cx="2109" cy="259"/>
                              </a:xfrm>
                              <a:prstGeom prst="roundRect">
                                <a:avLst/>
                              </a:prstGeom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n w="9525"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kumimoji="1" lang="en-US" altLang="zh-CN" sz="1200" b="1">
                                    <a:solidFill>
                                      <a:schemeClr val="tx1"/>
                                    </a:solidFill>
                                  </a:rPr>
                                  <a:t>1</a:t>
                                </a:r>
                              </a:p>
                            </p:txBody>
                          </p:sp>
                          <p:sp>
                            <p:nvSpPr>
                              <p:cNvPr id="239" name="圆角矩形 238"/>
                              <p:cNvSpPr/>
                              <p:nvPr>
                                <p:custDataLst>
                                  <p:tags r:id="rId49"/>
                                </p:custDataLst>
                              </p:nvPr>
                            </p:nvSpPr>
                            <p:spPr>
                              <a:xfrm>
                                <a:off x="7162" y="7031"/>
                                <a:ext cx="2109" cy="259"/>
                              </a:xfrm>
                              <a:prstGeom prst="roundRect">
                                <a:avLst/>
                              </a:prstGeom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n w="9525"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kumimoji="1" lang="en-US" altLang="zh-CN" sz="1200" b="1">
                                    <a:solidFill>
                                      <a:schemeClr val="tx1"/>
                                    </a:solidFill>
                                  </a:rPr>
                                  <a:t>2</a:t>
                                </a:r>
                              </a:p>
                            </p:txBody>
                          </p:sp>
                          <p:sp>
                            <p:nvSpPr>
                              <p:cNvPr id="240" name="圆角矩形 239"/>
                              <p:cNvSpPr/>
                              <p:nvPr>
                                <p:custDataLst>
                                  <p:tags r:id="rId50"/>
                                </p:custDataLst>
                              </p:nvPr>
                            </p:nvSpPr>
                            <p:spPr>
                              <a:xfrm>
                                <a:off x="7162" y="7562"/>
                                <a:ext cx="2109" cy="259"/>
                              </a:xfrm>
                              <a:prstGeom prst="roundRect">
                                <a:avLst/>
                              </a:prstGeom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n w="9525"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>
                                  <a:buClrTx/>
                                  <a:buSzTx/>
                                  <a:buFontTx/>
                                </a:pPr>
                                <a:r>
                                  <a:rPr kumimoji="1" lang="en-US" altLang="zh-CN" sz="1200" b="1">
                                    <a:solidFill>
                                      <a:schemeClr val="tx1"/>
                                    </a:solidFill>
                                  </a:rPr>
                                  <a:t>3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241" name="圆角矩形 240"/>
                            <p:cNvSpPr/>
                            <p:nvPr>
                              <p:custDataLst>
                                <p:tags r:id="rId47"/>
                              </p:custDataLst>
                            </p:nvPr>
                          </p:nvSpPr>
                          <p:spPr>
                            <a:xfrm>
                              <a:off x="7162" y="9261"/>
                              <a:ext cx="1081" cy="235"/>
                            </a:xfrm>
                            <a:prstGeom prst="roundRect">
                              <a:avLst/>
                            </a:prstGeom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n w="9525"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>
                                <a:buClrTx/>
                                <a:buSzTx/>
                                <a:buFontTx/>
                              </a:pPr>
                              <a:r>
                                <a:rPr kumimoji="1" lang="en-US" altLang="zh-CN" sz="1200" b="1">
                                  <a:solidFill>
                                    <a:schemeClr val="tx1"/>
                                  </a:solidFill>
                                </a:rPr>
                                <a:t>N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242" name="组合 241"/>
                          <p:cNvGrpSpPr/>
                          <p:nvPr/>
                        </p:nvGrpSpPr>
                        <p:grpSpPr>
                          <a:xfrm>
                            <a:off x="9671" y="6379"/>
                            <a:ext cx="1824" cy="2707"/>
                            <a:chOff x="9671" y="6379"/>
                            <a:chExt cx="1824" cy="2707"/>
                          </a:xfrm>
                        </p:grpSpPr>
                        <p:pic>
                          <p:nvPicPr>
                            <p:cNvPr id="243" name="图片 242" descr="数据调度"/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5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0329" y="6774"/>
                              <a:ext cx="1166" cy="1166"/>
                            </a:xfrm>
                            <a:prstGeom prst="rect">
                              <a:avLst/>
                            </a:prstGeom>
                          </p:spPr>
                        </p:pic>
                        <p:cxnSp>
                          <p:nvCxnSpPr>
                            <p:cNvPr id="244" name="直接箭头连接符 243"/>
                            <p:cNvCxnSpPr>
                              <a:stCxn id="238" idx="3"/>
                              <a:endCxn id="243" idx="1"/>
                            </p:cNvCxnSpPr>
                            <p:nvPr/>
                          </p:nvCxnSpPr>
                          <p:spPr>
                            <a:xfrm>
                              <a:off x="9671" y="6379"/>
                              <a:ext cx="658" cy="978"/>
                            </a:xfrm>
                            <a:prstGeom prst="straightConnector1">
                              <a:avLst/>
                            </a:prstGeom>
                            <a:ln w="6350" cap="rnd" cmpd="sng" algn="ctr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prstDash val="dash"/>
                              <a:tailEnd type="arrow" w="med" len="med"/>
                            </a:ln>
                          </p:spPr>
                          <p:style>
                            <a:lnRef idx="0">
                              <a:schemeClr val="accent1"/>
                            </a:lnRef>
                            <a:fillRef idx="0">
                              <a:srgbClr val="FFFFFF"/>
                            </a:fillRef>
                            <a:effectRef idx="0">
                              <a:srgbClr val="FFFFFF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45" name="直接箭头连接符 244"/>
                            <p:cNvCxnSpPr>
                              <a:stCxn id="239" idx="3"/>
                              <a:endCxn id="243" idx="1"/>
                            </p:cNvCxnSpPr>
                            <p:nvPr/>
                          </p:nvCxnSpPr>
                          <p:spPr>
                            <a:xfrm>
                              <a:off x="9672" y="6868"/>
                              <a:ext cx="657" cy="489"/>
                            </a:xfrm>
                            <a:prstGeom prst="straightConnector1">
                              <a:avLst/>
                            </a:prstGeom>
                            <a:ln w="6350" cap="rnd" cmpd="sng" algn="ctr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prstDash val="dash"/>
                              <a:tailEnd type="arrow" w="med" len="med"/>
                            </a:ln>
                          </p:spPr>
                          <p:style>
                            <a:lnRef idx="0">
                              <a:schemeClr val="accent1"/>
                            </a:lnRef>
                            <a:fillRef idx="0">
                              <a:srgbClr val="FFFFFF"/>
                            </a:fillRef>
                            <a:effectRef idx="0">
                              <a:srgbClr val="FFFFFF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46" name="直接箭头连接符 245"/>
                            <p:cNvCxnSpPr>
                              <a:stCxn id="240" idx="3"/>
                              <a:endCxn id="243" idx="1"/>
                            </p:cNvCxnSpPr>
                            <p:nvPr/>
                          </p:nvCxnSpPr>
                          <p:spPr>
                            <a:xfrm flipV="1">
                              <a:off x="9672" y="7357"/>
                              <a:ext cx="657" cy="42"/>
                            </a:xfrm>
                            <a:prstGeom prst="straightConnector1">
                              <a:avLst/>
                            </a:prstGeom>
                            <a:ln w="6350" cap="rnd" cmpd="sng" algn="ctr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prstDash val="dash"/>
                              <a:tailEnd type="arrow" w="med" len="med"/>
                            </a:ln>
                          </p:spPr>
                          <p:style>
                            <a:lnRef idx="0">
                              <a:schemeClr val="accent1"/>
                            </a:lnRef>
                            <a:fillRef idx="0">
                              <a:srgbClr val="FFFFFF"/>
                            </a:fillRef>
                            <a:effectRef idx="0">
                              <a:srgbClr val="FFFFFF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47" name="直接箭头连接符 246"/>
                            <p:cNvCxnSpPr>
                              <a:stCxn id="241" idx="3"/>
                              <a:endCxn id="243" idx="1"/>
                            </p:cNvCxnSpPr>
                            <p:nvPr/>
                          </p:nvCxnSpPr>
                          <p:spPr>
                            <a:xfrm flipV="1">
                              <a:off x="9672" y="7357"/>
                              <a:ext cx="657" cy="1729"/>
                            </a:xfrm>
                            <a:prstGeom prst="straightConnector1">
                              <a:avLst/>
                            </a:prstGeom>
                            <a:ln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tailEnd type="arrow" w="med" len="med"/>
                            </a:ln>
                          </p:spPr>
                          <p:style>
                            <a:lnRef idx="2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1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</p:grpSp>
                  <p:sp>
                    <p:nvSpPr>
                      <p:cNvPr id="248" name="文本框 247"/>
                      <p:cNvSpPr txBox="1"/>
                      <p:nvPr>
                        <p:custDataLst>
                          <p:tags r:id="rId45"/>
                        </p:custDataLst>
                      </p:nvPr>
                    </p:nvSpPr>
                    <p:spPr>
                      <a:xfrm>
                        <a:off x="8387" y="5328"/>
                        <a:ext cx="1489" cy="93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/>
                        <a:r>
                          <a:rPr lang="zh-CN" altLang="en-US" sz="1400" b="1" dirty="0">
                            <a:solidFill>
                              <a:srgbClr val="0000FF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rPr>
                          <a:t>动态未知信道选择</a:t>
                        </a:r>
                      </a:p>
                    </p:txBody>
                  </p:sp>
                </p:grpSp>
                <p:grpSp>
                  <p:nvGrpSpPr>
                    <p:cNvPr id="249" name="组合 248"/>
                    <p:cNvGrpSpPr/>
                    <p:nvPr/>
                  </p:nvGrpSpPr>
                  <p:grpSpPr>
                    <a:xfrm>
                      <a:off x="2661" y="5329"/>
                      <a:ext cx="3172" cy="4777"/>
                      <a:chOff x="2661" y="5329"/>
                      <a:chExt cx="3172" cy="4777"/>
                    </a:xfrm>
                  </p:grpSpPr>
                  <p:grpSp>
                    <p:nvGrpSpPr>
                      <p:cNvPr id="250" name="组合 249"/>
                      <p:cNvGrpSpPr/>
                      <p:nvPr/>
                    </p:nvGrpSpPr>
                    <p:grpSpPr>
                      <a:xfrm>
                        <a:off x="2661" y="6208"/>
                        <a:ext cx="3172" cy="3898"/>
                        <a:chOff x="3271" y="5629"/>
                        <a:chExt cx="3172" cy="3898"/>
                      </a:xfrm>
                    </p:grpSpPr>
                    <p:sp>
                      <p:nvSpPr>
                        <p:cNvPr id="251" name="圆角矩形 250"/>
                        <p:cNvSpPr/>
                        <p:nvPr>
                          <p:custDataLst>
                            <p:tags r:id="rId30"/>
                          </p:custDataLst>
                        </p:nvPr>
                      </p:nvSpPr>
                      <p:spPr>
                        <a:xfrm>
                          <a:off x="3271" y="5629"/>
                          <a:ext cx="3172" cy="3899"/>
                        </a:xfrm>
                        <a:prstGeom prst="roundRect">
                          <a:avLst>
                            <a:gd name="adj" fmla="val 0"/>
                          </a:avLst>
                        </a:prstGeom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  <a:ln w="28575">
                          <a:solidFill>
                            <a:schemeClr val="tx2">
                              <a:lumMod val="75000"/>
                            </a:schemeClr>
                          </a:solidFill>
                          <a:prstDash val="dash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dirty="0"/>
                        </a:p>
                      </p:txBody>
                    </p:sp>
                    <p:grpSp>
                      <p:nvGrpSpPr>
                        <p:cNvPr id="252" name="组合 251"/>
                        <p:cNvGrpSpPr/>
                        <p:nvPr/>
                      </p:nvGrpSpPr>
                      <p:grpSpPr>
                        <a:xfrm>
                          <a:off x="3658" y="6046"/>
                          <a:ext cx="2784" cy="3156"/>
                          <a:chOff x="3643" y="6438"/>
                          <a:chExt cx="2784" cy="3156"/>
                        </a:xfrm>
                      </p:grpSpPr>
                      <p:grpSp>
                        <p:nvGrpSpPr>
                          <p:cNvPr id="253" name="组合 252"/>
                          <p:cNvGrpSpPr/>
                          <p:nvPr/>
                        </p:nvGrpSpPr>
                        <p:grpSpPr>
                          <a:xfrm>
                            <a:off x="3643" y="6438"/>
                            <a:ext cx="610" cy="3156"/>
                            <a:chOff x="4172" y="5511"/>
                            <a:chExt cx="610" cy="3156"/>
                          </a:xfrm>
                        </p:grpSpPr>
                        <p:grpSp>
                          <p:nvGrpSpPr>
                            <p:cNvPr id="254" name="组合 253"/>
                            <p:cNvGrpSpPr/>
                            <p:nvPr/>
                          </p:nvGrpSpPr>
                          <p:grpSpPr>
                            <a:xfrm>
                              <a:off x="4172" y="5511"/>
                              <a:ext cx="596" cy="362"/>
                              <a:chOff x="4172" y="5511"/>
                              <a:chExt cx="596" cy="362"/>
                            </a:xfrm>
                          </p:grpSpPr>
                          <p:sp>
                            <p:nvSpPr>
                              <p:cNvPr id="255" name="矩形 254"/>
                              <p:cNvSpPr/>
                              <p:nvPr>
                                <p:custDataLst>
                                  <p:tags r:id="rId43"/>
                                </p:custDataLst>
                              </p:nvPr>
                            </p:nvSpPr>
                            <p:spPr>
                              <a:xfrm>
                                <a:off x="4567" y="5511"/>
                                <a:ext cx="187" cy="337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1">
                                  <a:alpha val="50000"/>
                                </a:schemeClr>
                              </a:solidFill>
                              <a:ln w="1905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0">
                                <a:scrgbClr r="0" g="0" b="0"/>
                              </a:lnRef>
                              <a:fillRef idx="0">
                                <a:scrgbClr r="0" g="0" b="0"/>
                              </a:fillRef>
                              <a:effectRef idx="0">
                                <a:scrgbClr r="0" g="0" b="0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 sz="1300" dirty="0"/>
                              </a:p>
                            </p:txBody>
                          </p:sp>
                          <p:grpSp>
                            <p:nvGrpSpPr>
                              <p:cNvPr id="256" name="组合 255"/>
                              <p:cNvGrpSpPr/>
                              <p:nvPr/>
                            </p:nvGrpSpPr>
                            <p:grpSpPr>
                              <a:xfrm>
                                <a:off x="4172" y="5511"/>
                                <a:ext cx="596" cy="363"/>
                                <a:chOff x="4172" y="5511"/>
                                <a:chExt cx="596" cy="363"/>
                              </a:xfrm>
                            </p:grpSpPr>
                            <p:cxnSp>
                              <p:nvCxnSpPr>
                                <p:cNvPr id="257" name="直接连接符 256"/>
                                <p:cNvCxnSpPr/>
                                <p:nvPr/>
                              </p:nvCxnSpPr>
                              <p:spPr>
                                <a:xfrm>
                                  <a:off x="4172" y="5511"/>
                                  <a:ext cx="582" cy="0"/>
                                </a:xfrm>
                                <a:prstGeom prst="line">
                                  <a:avLst/>
                                </a:prstGeom>
                                <a:ln w="381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258" name="直接连接符 257"/>
                                <p:cNvCxnSpPr/>
                                <p:nvPr>
                                  <p:custDataLst>
                                    <p:tags r:id="rId44"/>
                                  </p:custDataLst>
                                </p:nvPr>
                              </p:nvCxnSpPr>
                              <p:spPr>
                                <a:xfrm>
                                  <a:off x="4172" y="5874"/>
                                  <a:ext cx="582" cy="0"/>
                                </a:xfrm>
                                <a:prstGeom prst="line">
                                  <a:avLst/>
                                </a:prstGeom>
                                <a:ln w="381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259" name="直接连接符 258"/>
                                <p:cNvCxnSpPr/>
                                <p:nvPr/>
                              </p:nvCxnSpPr>
                              <p:spPr>
                                <a:xfrm flipH="1">
                                  <a:off x="4754" y="5541"/>
                                  <a:ext cx="14" cy="313"/>
                                </a:xfrm>
                                <a:prstGeom prst="line">
                                  <a:avLst/>
                                </a:prstGeom>
                                <a:ln w="381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</p:grpSp>
                        <p:grpSp>
                          <p:nvGrpSpPr>
                            <p:cNvPr id="260" name="组合 259"/>
                            <p:cNvGrpSpPr/>
                            <p:nvPr/>
                          </p:nvGrpSpPr>
                          <p:grpSpPr>
                            <a:xfrm>
                              <a:off x="4186" y="6074"/>
                              <a:ext cx="596" cy="362"/>
                              <a:chOff x="4172" y="5511"/>
                              <a:chExt cx="596" cy="362"/>
                            </a:xfrm>
                          </p:grpSpPr>
                          <p:sp>
                            <p:nvSpPr>
                              <p:cNvPr id="261" name="矩形 260"/>
                              <p:cNvSpPr/>
                              <p:nvPr>
                                <p:custDataLst>
                                  <p:tags r:id="rId39"/>
                                </p:custDataLst>
                              </p:nvPr>
                            </p:nvSpPr>
                            <p:spPr>
                              <a:xfrm>
                                <a:off x="4567" y="5511"/>
                                <a:ext cx="187" cy="337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1">
                                  <a:alpha val="50000"/>
                                </a:schemeClr>
                              </a:solidFill>
                              <a:ln w="1905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0">
                                <a:scrgbClr r="0" g="0" b="0"/>
                              </a:lnRef>
                              <a:fillRef idx="0">
                                <a:scrgbClr r="0" g="0" b="0"/>
                              </a:fillRef>
                              <a:effectRef idx="0">
                                <a:scrgbClr r="0" g="0" b="0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 sz="1300" dirty="0"/>
                              </a:p>
                            </p:txBody>
                          </p:sp>
                          <p:grpSp>
                            <p:nvGrpSpPr>
                              <p:cNvPr id="262" name="组合 261"/>
                              <p:cNvGrpSpPr/>
                              <p:nvPr/>
                            </p:nvGrpSpPr>
                            <p:grpSpPr>
                              <a:xfrm>
                                <a:off x="4172" y="5511"/>
                                <a:ext cx="596" cy="363"/>
                                <a:chOff x="4172" y="5511"/>
                                <a:chExt cx="596" cy="363"/>
                              </a:xfrm>
                            </p:grpSpPr>
                            <p:cxnSp>
                              <p:nvCxnSpPr>
                                <p:cNvPr id="263" name="直接连接符 262"/>
                                <p:cNvCxnSpPr/>
                                <p:nvPr>
                                  <p:custDataLst>
                                    <p:tags r:id="rId40"/>
                                  </p:custDataLst>
                                </p:nvPr>
                              </p:nvCxnSpPr>
                              <p:spPr>
                                <a:xfrm>
                                  <a:off x="4172" y="5511"/>
                                  <a:ext cx="582" cy="0"/>
                                </a:xfrm>
                                <a:prstGeom prst="line">
                                  <a:avLst/>
                                </a:prstGeom>
                                <a:ln w="381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264" name="直接连接符 263"/>
                                <p:cNvCxnSpPr/>
                                <p:nvPr>
                                  <p:custDataLst>
                                    <p:tags r:id="rId41"/>
                                  </p:custDataLst>
                                </p:nvPr>
                              </p:nvCxnSpPr>
                              <p:spPr>
                                <a:xfrm>
                                  <a:off x="4172" y="5874"/>
                                  <a:ext cx="582" cy="0"/>
                                </a:xfrm>
                                <a:prstGeom prst="line">
                                  <a:avLst/>
                                </a:prstGeom>
                                <a:ln w="381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265" name="直接连接符 264"/>
                                <p:cNvCxnSpPr/>
                                <p:nvPr>
                                  <p:custDataLst>
                                    <p:tags r:id="rId42"/>
                                  </p:custDataLst>
                                </p:nvPr>
                              </p:nvCxnSpPr>
                              <p:spPr>
                                <a:xfrm flipH="1">
                                  <a:off x="4754" y="5541"/>
                                  <a:ext cx="14" cy="313"/>
                                </a:xfrm>
                                <a:prstGeom prst="line">
                                  <a:avLst/>
                                </a:prstGeom>
                                <a:ln w="381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</p:grpSp>
                        <p:grpSp>
                          <p:nvGrpSpPr>
                            <p:cNvPr id="266" name="组合 265"/>
                            <p:cNvGrpSpPr/>
                            <p:nvPr/>
                          </p:nvGrpSpPr>
                          <p:grpSpPr>
                            <a:xfrm>
                              <a:off x="4172" y="6637"/>
                              <a:ext cx="596" cy="362"/>
                              <a:chOff x="4172" y="5511"/>
                              <a:chExt cx="596" cy="362"/>
                            </a:xfrm>
                          </p:grpSpPr>
                          <p:sp>
                            <p:nvSpPr>
                              <p:cNvPr id="267" name="矩形 266"/>
                              <p:cNvSpPr/>
                              <p:nvPr>
                                <p:custDataLst>
                                  <p:tags r:id="rId35"/>
                                </p:custDataLst>
                              </p:nvPr>
                            </p:nvSpPr>
                            <p:spPr>
                              <a:xfrm>
                                <a:off x="4567" y="5511"/>
                                <a:ext cx="187" cy="337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1">
                                  <a:alpha val="50000"/>
                                </a:schemeClr>
                              </a:solidFill>
                              <a:ln w="1905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0">
                                <a:scrgbClr r="0" g="0" b="0"/>
                              </a:lnRef>
                              <a:fillRef idx="0">
                                <a:scrgbClr r="0" g="0" b="0"/>
                              </a:fillRef>
                              <a:effectRef idx="0">
                                <a:scrgbClr r="0" g="0" b="0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 sz="1300" dirty="0"/>
                              </a:p>
                            </p:txBody>
                          </p:sp>
                          <p:grpSp>
                            <p:nvGrpSpPr>
                              <p:cNvPr id="268" name="组合 267"/>
                              <p:cNvGrpSpPr/>
                              <p:nvPr/>
                            </p:nvGrpSpPr>
                            <p:grpSpPr>
                              <a:xfrm>
                                <a:off x="4172" y="5511"/>
                                <a:ext cx="596" cy="363"/>
                                <a:chOff x="4172" y="5511"/>
                                <a:chExt cx="596" cy="363"/>
                              </a:xfrm>
                            </p:grpSpPr>
                            <p:cxnSp>
                              <p:nvCxnSpPr>
                                <p:cNvPr id="269" name="直接连接符 268"/>
                                <p:cNvCxnSpPr/>
                                <p:nvPr>
                                  <p:custDataLst>
                                    <p:tags r:id="rId36"/>
                                  </p:custDataLst>
                                </p:nvPr>
                              </p:nvCxnSpPr>
                              <p:spPr>
                                <a:xfrm>
                                  <a:off x="4172" y="5511"/>
                                  <a:ext cx="582" cy="0"/>
                                </a:xfrm>
                                <a:prstGeom prst="line">
                                  <a:avLst/>
                                </a:prstGeom>
                                <a:ln w="381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270" name="直接连接符 269"/>
                                <p:cNvCxnSpPr/>
                                <p:nvPr>
                                  <p:custDataLst>
                                    <p:tags r:id="rId37"/>
                                  </p:custDataLst>
                                </p:nvPr>
                              </p:nvCxnSpPr>
                              <p:spPr>
                                <a:xfrm>
                                  <a:off x="4172" y="5874"/>
                                  <a:ext cx="582" cy="0"/>
                                </a:xfrm>
                                <a:prstGeom prst="line">
                                  <a:avLst/>
                                </a:prstGeom>
                                <a:ln w="381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271" name="直接连接符 270"/>
                                <p:cNvCxnSpPr/>
                                <p:nvPr>
                                  <p:custDataLst>
                                    <p:tags r:id="rId38"/>
                                  </p:custDataLst>
                                </p:nvPr>
                              </p:nvCxnSpPr>
                              <p:spPr>
                                <a:xfrm flipH="1">
                                  <a:off x="4754" y="5541"/>
                                  <a:ext cx="14" cy="313"/>
                                </a:xfrm>
                                <a:prstGeom prst="line">
                                  <a:avLst/>
                                </a:prstGeom>
                                <a:ln w="381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</p:grpSp>
                        <p:grpSp>
                          <p:nvGrpSpPr>
                            <p:cNvPr id="272" name="组合 271"/>
                            <p:cNvGrpSpPr/>
                            <p:nvPr/>
                          </p:nvGrpSpPr>
                          <p:grpSpPr>
                            <a:xfrm>
                              <a:off x="4186" y="8305"/>
                              <a:ext cx="596" cy="362"/>
                              <a:chOff x="4172" y="5511"/>
                              <a:chExt cx="596" cy="362"/>
                            </a:xfrm>
                          </p:grpSpPr>
                          <p:sp>
                            <p:nvSpPr>
                              <p:cNvPr id="273" name="矩形 272"/>
                              <p:cNvSpPr/>
                              <p:nvPr>
                                <p:custDataLst>
                                  <p:tags r:id="rId31"/>
                                </p:custDataLst>
                              </p:nvPr>
                            </p:nvSpPr>
                            <p:spPr>
                              <a:xfrm>
                                <a:off x="4567" y="5511"/>
                                <a:ext cx="187" cy="337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1">
                                  <a:alpha val="50000"/>
                                </a:schemeClr>
                              </a:solidFill>
                              <a:ln w="1905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0">
                                <a:scrgbClr r="0" g="0" b="0"/>
                              </a:lnRef>
                              <a:fillRef idx="0">
                                <a:scrgbClr r="0" g="0" b="0"/>
                              </a:fillRef>
                              <a:effectRef idx="0">
                                <a:scrgbClr r="0" g="0" b="0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 sz="1300" dirty="0"/>
                              </a:p>
                            </p:txBody>
                          </p:sp>
                          <p:grpSp>
                            <p:nvGrpSpPr>
                              <p:cNvPr id="274" name="组合 273"/>
                              <p:cNvGrpSpPr/>
                              <p:nvPr/>
                            </p:nvGrpSpPr>
                            <p:grpSpPr>
                              <a:xfrm>
                                <a:off x="4172" y="5511"/>
                                <a:ext cx="596" cy="363"/>
                                <a:chOff x="4172" y="5511"/>
                                <a:chExt cx="596" cy="363"/>
                              </a:xfrm>
                            </p:grpSpPr>
                            <p:cxnSp>
                              <p:nvCxnSpPr>
                                <p:cNvPr id="275" name="直接连接符 274"/>
                                <p:cNvCxnSpPr/>
                                <p:nvPr>
                                  <p:custDataLst>
                                    <p:tags r:id="rId32"/>
                                  </p:custDataLst>
                                </p:nvPr>
                              </p:nvCxnSpPr>
                              <p:spPr>
                                <a:xfrm>
                                  <a:off x="4172" y="5511"/>
                                  <a:ext cx="582" cy="0"/>
                                </a:xfrm>
                                <a:prstGeom prst="line">
                                  <a:avLst/>
                                </a:prstGeom>
                                <a:ln w="381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276" name="直接连接符 275"/>
                                <p:cNvCxnSpPr/>
                                <p:nvPr>
                                  <p:custDataLst>
                                    <p:tags r:id="rId33"/>
                                  </p:custDataLst>
                                </p:nvPr>
                              </p:nvCxnSpPr>
                              <p:spPr>
                                <a:xfrm>
                                  <a:off x="4172" y="5874"/>
                                  <a:ext cx="582" cy="0"/>
                                </a:xfrm>
                                <a:prstGeom prst="line">
                                  <a:avLst/>
                                </a:prstGeom>
                                <a:ln w="381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277" name="直接连接符 276"/>
                                <p:cNvCxnSpPr/>
                                <p:nvPr>
                                  <p:custDataLst>
                                    <p:tags r:id="rId34"/>
                                  </p:custDataLst>
                                </p:nvPr>
                              </p:nvCxnSpPr>
                              <p:spPr>
                                <a:xfrm flipH="1">
                                  <a:off x="4754" y="5541"/>
                                  <a:ext cx="14" cy="313"/>
                                </a:xfrm>
                                <a:prstGeom prst="line">
                                  <a:avLst/>
                                </a:prstGeom>
                                <a:ln w="381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</p:grpSp>
                      </p:grpSp>
                      <p:pic>
                        <p:nvPicPr>
                          <p:cNvPr id="278" name="图片 277" descr="应急调度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56"/>
                          <a:stretch>
                            <a:fillRect/>
                          </a:stretch>
                        </p:blipFill>
                        <p:spPr>
                          <a:xfrm>
                            <a:off x="5201" y="7092"/>
                            <a:ext cx="1227" cy="1227"/>
                          </a:xfrm>
                          <a:prstGeom prst="rect">
                            <a:avLst/>
                          </a:prstGeom>
                        </p:spPr>
                      </p:pic>
                      <p:grpSp>
                        <p:nvGrpSpPr>
                          <p:cNvPr id="279" name="组合 278"/>
                          <p:cNvGrpSpPr/>
                          <p:nvPr/>
                        </p:nvGrpSpPr>
                        <p:grpSpPr>
                          <a:xfrm>
                            <a:off x="4243" y="6599"/>
                            <a:ext cx="973" cy="2803"/>
                            <a:chOff x="4243" y="6599"/>
                            <a:chExt cx="973" cy="2803"/>
                          </a:xfrm>
                        </p:grpSpPr>
                        <p:cxnSp>
                          <p:nvCxnSpPr>
                            <p:cNvPr id="280" name="直接箭头连接符 279"/>
                            <p:cNvCxnSpPr>
                              <a:endCxn id="278" idx="1"/>
                            </p:cNvCxnSpPr>
                            <p:nvPr/>
                          </p:nvCxnSpPr>
                          <p:spPr>
                            <a:xfrm>
                              <a:off x="4317" y="6599"/>
                              <a:ext cx="884" cy="1107"/>
                            </a:xfrm>
                            <a:prstGeom prst="straightConnector1">
                              <a:avLst/>
                            </a:prstGeom>
                            <a:ln w="6350" cap="rnd" cmpd="sng" algn="ctr">
                              <a:solidFill>
                                <a:schemeClr val="accent1"/>
                              </a:solidFill>
                              <a:prstDash val="dash"/>
                              <a:tailEnd type="arrow" w="med" len="med"/>
                            </a:ln>
                          </p:spPr>
                          <p:style>
                            <a:lnRef idx="0">
                              <a:schemeClr val="accent1"/>
                            </a:lnRef>
                            <a:fillRef idx="0">
                              <a:srgbClr val="FFFFFF"/>
                            </a:fillRef>
                            <a:effectRef idx="0">
                              <a:srgbClr val="FFFFFF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81" name="直接箭头连接符 280"/>
                            <p:cNvCxnSpPr>
                              <a:endCxn id="278" idx="1"/>
                            </p:cNvCxnSpPr>
                            <p:nvPr/>
                          </p:nvCxnSpPr>
                          <p:spPr>
                            <a:xfrm>
                              <a:off x="4243" y="7166"/>
                              <a:ext cx="958" cy="540"/>
                            </a:xfrm>
                            <a:prstGeom prst="straightConnector1">
                              <a:avLst/>
                            </a:prstGeom>
                            <a:ln>
                              <a:tailEnd type="arrow" w="med" len="med"/>
                            </a:ln>
                          </p:spPr>
                          <p:style>
                            <a:lnRef idx="3">
                              <a:schemeClr val="accent1"/>
                            </a:lnRef>
                            <a:fillRef idx="0">
                              <a:srgbClr val="FFFFFF"/>
                            </a:fillRef>
                            <a:effectRef idx="0">
                              <a:srgbClr val="FFFFFF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82" name="直接箭头连接符 281"/>
                            <p:cNvCxnSpPr/>
                            <p:nvPr/>
                          </p:nvCxnSpPr>
                          <p:spPr>
                            <a:xfrm flipV="1">
                              <a:off x="4262" y="7673"/>
                              <a:ext cx="954" cy="59"/>
                            </a:xfrm>
                            <a:prstGeom prst="straightConnector1">
                              <a:avLst/>
                            </a:prstGeom>
                            <a:ln w="6350" cap="rnd" cmpd="sng" algn="ctr">
                              <a:solidFill>
                                <a:schemeClr val="accent1"/>
                              </a:solidFill>
                              <a:prstDash val="dash"/>
                              <a:tailEnd type="arrow" w="med" len="med"/>
                            </a:ln>
                          </p:spPr>
                          <p:style>
                            <a:lnRef idx="0">
                              <a:schemeClr val="accent1"/>
                            </a:lnRef>
                            <a:fillRef idx="0">
                              <a:srgbClr val="FFFFFF"/>
                            </a:fillRef>
                            <a:effectRef idx="0">
                              <a:srgbClr val="FFFFFF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83" name="直接箭头连接符 282"/>
                            <p:cNvCxnSpPr/>
                            <p:nvPr/>
                          </p:nvCxnSpPr>
                          <p:spPr>
                            <a:xfrm flipV="1">
                              <a:off x="4262" y="7673"/>
                              <a:ext cx="939" cy="1729"/>
                            </a:xfrm>
                            <a:prstGeom prst="straightConnector1">
                              <a:avLst/>
                            </a:prstGeom>
                            <a:ln w="6350" cap="rnd" cmpd="sng" algn="ctr">
                              <a:solidFill>
                                <a:schemeClr val="accent1"/>
                              </a:solidFill>
                              <a:prstDash val="dash"/>
                              <a:tailEnd type="arrow" w="med" len="med"/>
                            </a:ln>
                          </p:spPr>
                          <p:style>
                            <a:lnRef idx="0">
                              <a:schemeClr val="accent1"/>
                            </a:lnRef>
                            <a:fillRef idx="0">
                              <a:srgbClr val="FFFFFF"/>
                            </a:fillRef>
                            <a:effectRef idx="0">
                              <a:srgbClr val="FFFFFF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</p:grpSp>
                  <p:sp>
                    <p:nvSpPr>
                      <p:cNvPr id="284" name="文本框 283"/>
                      <p:cNvSpPr txBox="1"/>
                      <p:nvPr>
                        <p:custDataLst>
                          <p:tags r:id="rId29"/>
                        </p:custDataLst>
                      </p:nvPr>
                    </p:nvSpPr>
                    <p:spPr>
                      <a:xfrm>
                        <a:off x="3457" y="5329"/>
                        <a:ext cx="1489" cy="93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/>
                        <a:r>
                          <a:rPr lang="zh-CN" altLang="en-US" sz="1400" b="1" dirty="0">
                            <a:solidFill>
                              <a:srgbClr val="0000FF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rPr>
                          <a:t>多包调度</a:t>
                        </a:r>
                      </a:p>
                      <a:p>
                        <a:pPr algn="ctr"/>
                        <a:r>
                          <a:rPr lang="zh-CN" altLang="en-US" sz="1400" b="1" dirty="0">
                            <a:solidFill>
                              <a:srgbClr val="0000FF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rPr>
                          <a:t>信源选择</a:t>
                        </a:r>
                      </a:p>
                    </p:txBody>
                  </p:sp>
                </p:grpSp>
              </p:grpSp>
            </p:grpSp>
            <p:grpSp>
              <p:nvGrpSpPr>
                <p:cNvPr id="285" name="组合 284"/>
                <p:cNvGrpSpPr/>
                <p:nvPr/>
              </p:nvGrpSpPr>
              <p:grpSpPr>
                <a:xfrm>
                  <a:off x="7010" y="6690"/>
                  <a:ext cx="1061" cy="3290"/>
                  <a:chOff x="7010" y="6690"/>
                  <a:chExt cx="1061" cy="3290"/>
                </a:xfrm>
              </p:grpSpPr>
              <p:sp>
                <p:nvSpPr>
                  <p:cNvPr id="286" name="矩形 285"/>
                  <p:cNvSpPr/>
                  <p:nvPr/>
                </p:nvSpPr>
                <p:spPr>
                  <a:xfrm>
                    <a:off x="7189" y="8406"/>
                    <a:ext cx="882" cy="82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 anchor="t">
                    <a:noAutofit/>
                  </a:bodyPr>
                  <a:lstStyle/>
                  <a:p>
                    <a:pPr algn="ctr"/>
                    <a:r>
                      <a:rPr lang="en-US" altLang="zh-CN" sz="2400" b="1">
                        <a:solidFill>
                          <a:schemeClr val="tx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rPr>
                      <a:t>…</a:t>
                    </a:r>
                  </a:p>
                </p:txBody>
              </p:sp>
              <p:sp>
                <p:nvSpPr>
                  <p:cNvPr id="287" name="文本框 286"/>
                  <p:cNvSpPr txBox="1"/>
                  <p:nvPr/>
                </p:nvSpPr>
                <p:spPr>
                  <a:xfrm>
                    <a:off x="7010" y="6690"/>
                    <a:ext cx="222" cy="4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l"/>
                    <a:r>
                      <a:rPr lang="en-US" altLang="zh-CN" sz="1200" b="1" dirty="0"/>
                      <a:t>1</a:t>
                    </a:r>
                  </a:p>
                </p:txBody>
              </p:sp>
              <p:sp>
                <p:nvSpPr>
                  <p:cNvPr id="288" name="文本框 287"/>
                  <p:cNvSpPr txBox="1"/>
                  <p:nvPr>
                    <p:custDataLst>
                      <p:tags r:id="rId26"/>
                    </p:custDataLst>
                  </p:nvPr>
                </p:nvSpPr>
                <p:spPr>
                  <a:xfrm>
                    <a:off x="7010" y="7282"/>
                    <a:ext cx="222" cy="4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l"/>
                    <a:r>
                      <a:rPr lang="en-US" altLang="zh-CN" sz="1200" b="1" dirty="0">
                        <a:sym typeface="+mn-ea"/>
                      </a:rPr>
                      <a:t>2</a:t>
                    </a:r>
                    <a:endParaRPr lang="en-US" altLang="zh-CN" sz="1200" b="1" dirty="0"/>
                  </a:p>
                </p:txBody>
              </p:sp>
              <p:sp>
                <p:nvSpPr>
                  <p:cNvPr id="289" name="文本框 288"/>
                  <p:cNvSpPr txBox="1"/>
                  <p:nvPr>
                    <p:custDataLst>
                      <p:tags r:id="rId27"/>
                    </p:custDataLst>
                  </p:nvPr>
                </p:nvSpPr>
                <p:spPr>
                  <a:xfrm>
                    <a:off x="7010" y="7846"/>
                    <a:ext cx="222" cy="4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l"/>
                    <a:r>
                      <a:rPr lang="en-US" altLang="zh-CN" sz="1200" b="1" dirty="0">
                        <a:sym typeface="+mn-ea"/>
                      </a:rPr>
                      <a:t>3</a:t>
                    </a:r>
                    <a:endParaRPr lang="en-US" altLang="zh-CN" sz="1200" b="1" dirty="0"/>
                  </a:p>
                </p:txBody>
              </p:sp>
              <p:sp>
                <p:nvSpPr>
                  <p:cNvPr id="290" name="文本框 289"/>
                  <p:cNvSpPr txBox="1"/>
                  <p:nvPr>
                    <p:custDataLst>
                      <p:tags r:id="rId28"/>
                    </p:custDataLst>
                  </p:nvPr>
                </p:nvSpPr>
                <p:spPr>
                  <a:xfrm>
                    <a:off x="7010" y="9484"/>
                    <a:ext cx="222" cy="4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l"/>
                    <a:r>
                      <a:rPr lang="en-US" altLang="zh-CN" sz="1200" b="1" dirty="0">
                        <a:sym typeface="+mn-ea"/>
                      </a:rPr>
                      <a:t>M</a:t>
                    </a:r>
                    <a:endParaRPr lang="en-US" altLang="zh-CN" sz="1200" b="1" dirty="0"/>
                  </a:p>
                </p:txBody>
              </p:sp>
            </p:grpSp>
          </p:grpSp>
          <p:sp>
            <p:nvSpPr>
              <p:cNvPr id="291" name="矩形 290"/>
              <p:cNvSpPr/>
              <p:nvPr>
                <p:custDataLst>
                  <p:tags r:id="rId25"/>
                </p:custDataLst>
              </p:nvPr>
            </p:nvSpPr>
            <p:spPr>
              <a:xfrm>
                <a:off x="12580" y="6122"/>
                <a:ext cx="882" cy="8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 anchor="t">
                <a:noAutofit/>
              </a:bodyPr>
              <a:lstStyle/>
              <a:p>
                <a:pPr algn="ctr"/>
                <a:r>
                  <a:rPr lang="en-US" altLang="zh-CN" sz="2400" b="1">
                    <a:solidFill>
                      <a:schemeClr val="tx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…</a:t>
                </a:r>
              </a:p>
            </p:txBody>
          </p:sp>
        </p:grpSp>
        <p:sp>
          <p:nvSpPr>
            <p:cNvPr id="292" name="圆角矩形 291"/>
            <p:cNvSpPr/>
            <p:nvPr>
              <p:custDataLst>
                <p:tags r:id="rId3"/>
              </p:custDataLst>
            </p:nvPr>
          </p:nvSpPr>
          <p:spPr>
            <a:xfrm>
              <a:off x="639" y="5750"/>
              <a:ext cx="3229" cy="4426"/>
            </a:xfrm>
            <a:prstGeom prst="roundRect">
              <a:avLst/>
            </a:prstGeom>
            <a:ln w="38100" cap="rnd" cmpd="sng" algn="ctr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3" name="右箭头 121"/>
            <p:cNvSpPr/>
            <p:nvPr>
              <p:custDataLst>
                <p:tags r:id="rId4"/>
              </p:custDataLst>
            </p:nvPr>
          </p:nvSpPr>
          <p:spPr>
            <a:xfrm>
              <a:off x="15261" y="7673"/>
              <a:ext cx="537" cy="51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4" name="右箭头 121"/>
            <p:cNvSpPr/>
            <p:nvPr>
              <p:custDataLst>
                <p:tags r:id="rId5"/>
              </p:custDataLst>
            </p:nvPr>
          </p:nvSpPr>
          <p:spPr>
            <a:xfrm>
              <a:off x="9063" y="7673"/>
              <a:ext cx="537" cy="51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5" name="右箭头 121"/>
            <p:cNvSpPr/>
            <p:nvPr>
              <p:custDataLst>
                <p:tags r:id="rId6"/>
              </p:custDataLst>
            </p:nvPr>
          </p:nvSpPr>
          <p:spPr>
            <a:xfrm>
              <a:off x="13414" y="7673"/>
              <a:ext cx="537" cy="51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96" name="组合 295"/>
            <p:cNvGrpSpPr/>
            <p:nvPr/>
          </p:nvGrpSpPr>
          <p:grpSpPr>
            <a:xfrm>
              <a:off x="16223" y="5844"/>
              <a:ext cx="1988" cy="4097"/>
              <a:chOff x="15273" y="5917"/>
              <a:chExt cx="1988" cy="4097"/>
            </a:xfrm>
          </p:grpSpPr>
          <p:grpSp>
            <p:nvGrpSpPr>
              <p:cNvPr id="297" name="组合 296"/>
              <p:cNvGrpSpPr/>
              <p:nvPr/>
            </p:nvGrpSpPr>
            <p:grpSpPr>
              <a:xfrm>
                <a:off x="15273" y="5917"/>
                <a:ext cx="1988" cy="4097"/>
                <a:chOff x="10775403" y="3911364"/>
                <a:chExt cx="732573" cy="2601515"/>
              </a:xfrm>
            </p:grpSpPr>
            <p:sp>
              <p:nvSpPr>
                <p:cNvPr id="298" name="矩形: 圆角 977"/>
                <p:cNvSpPr/>
                <p:nvPr>
                  <p:custDataLst>
                    <p:tags r:id="rId22"/>
                  </p:custDataLst>
                </p:nvPr>
              </p:nvSpPr>
              <p:spPr>
                <a:xfrm>
                  <a:off x="10775403" y="3911364"/>
                  <a:ext cx="732573" cy="2573076"/>
                </a:xfrm>
                <a:prstGeom prst="roundRect">
                  <a:avLst>
                    <a:gd name="adj" fmla="val 308"/>
                  </a:avLst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99" name="文本框 298"/>
                <p:cNvSpPr txBox="1"/>
                <p:nvPr>
                  <p:custDataLst>
                    <p:tags r:id="rId23"/>
                  </p:custDataLst>
                </p:nvPr>
              </p:nvSpPr>
              <p:spPr>
                <a:xfrm>
                  <a:off x="10825150" y="4895635"/>
                  <a:ext cx="528425" cy="35039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R="0" lvl="0" indent="0" defTabSz="457200" fontAlgn="auto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lang="zh-CN" altLang="en-US" sz="1400" b="1" dirty="0">
                      <a:solidFill>
                        <a:prstClr val="black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charset="0"/>
                    </a:rPr>
                    <a:t>万物智联</a:t>
                  </a:r>
                </a:p>
              </p:txBody>
            </p:sp>
            <p:sp>
              <p:nvSpPr>
                <p:cNvPr id="300" name="文本框 299"/>
                <p:cNvSpPr txBox="1"/>
                <p:nvPr>
                  <p:custDataLst>
                    <p:tags r:id="rId24"/>
                  </p:custDataLst>
                </p:nvPr>
              </p:nvSpPr>
              <p:spPr>
                <a:xfrm>
                  <a:off x="10825150" y="6162488"/>
                  <a:ext cx="642291" cy="35039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R="0" lvl="0" indent="0" defTabSz="457200" fontAlgn="auto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lang="zh-CN" altLang="en-US" sz="1400" b="1" dirty="0">
                      <a:solidFill>
                        <a:prstClr val="black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charset="0"/>
                    </a:rPr>
                    <a:t>智能交通</a:t>
                  </a:r>
                </a:p>
              </p:txBody>
            </p:sp>
          </p:grpSp>
          <p:pic>
            <p:nvPicPr>
              <p:cNvPr id="301" name="图片 300"/>
              <p:cNvPicPr>
                <a:picLocks noChangeAspect="1"/>
              </p:cNvPicPr>
              <p:nvPr>
                <p:custDataLst>
                  <p:tags r:id="rId20"/>
                </p:custDataLst>
              </p:nvPr>
            </p:nvPicPr>
            <p:blipFill>
              <a:blip r:embed="rId57"/>
              <a:stretch>
                <a:fillRect/>
              </a:stretch>
            </p:blipFill>
            <p:spPr>
              <a:xfrm>
                <a:off x="15408" y="6014"/>
                <a:ext cx="1632" cy="1440"/>
              </a:xfrm>
              <a:prstGeom prst="rect">
                <a:avLst/>
              </a:prstGeom>
            </p:spPr>
          </p:pic>
          <p:pic>
            <p:nvPicPr>
              <p:cNvPr id="302" name="图片 301"/>
              <p:cNvPicPr>
                <a:picLocks noChangeAspect="1"/>
              </p:cNvPicPr>
              <p:nvPr>
                <p:custDataLst>
                  <p:tags r:id="rId21"/>
                </p:custDataLst>
              </p:nvPr>
            </p:nvPicPr>
            <p:blipFill>
              <a:blip r:embed="rId58"/>
              <a:stretch>
                <a:fillRect/>
              </a:stretch>
            </p:blipFill>
            <p:spPr>
              <a:xfrm>
                <a:off x="15408" y="7950"/>
                <a:ext cx="1632" cy="1412"/>
              </a:xfrm>
              <a:prstGeom prst="rect">
                <a:avLst/>
              </a:prstGeom>
            </p:spPr>
          </p:pic>
        </p:grpSp>
        <p:sp>
          <p:nvSpPr>
            <p:cNvPr id="303" name="文本框 302"/>
            <p:cNvSpPr txBox="1"/>
            <p:nvPr>
              <p:custDataLst>
                <p:tags r:id="rId7"/>
              </p:custDataLst>
            </p:nvPr>
          </p:nvSpPr>
          <p:spPr>
            <a:xfrm>
              <a:off x="13772" y="6486"/>
              <a:ext cx="1489" cy="5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数据传输</a:t>
              </a:r>
            </a:p>
          </p:txBody>
        </p:sp>
        <p:grpSp>
          <p:nvGrpSpPr>
            <p:cNvPr id="304" name="组合 303"/>
            <p:cNvGrpSpPr/>
            <p:nvPr/>
          </p:nvGrpSpPr>
          <p:grpSpPr>
            <a:xfrm>
              <a:off x="4239" y="6388"/>
              <a:ext cx="934" cy="430"/>
              <a:chOff x="4027" y="6424"/>
              <a:chExt cx="934" cy="430"/>
            </a:xfrm>
          </p:grpSpPr>
          <p:pic>
            <p:nvPicPr>
              <p:cNvPr id="305" name="图片 304" descr="数据包"/>
              <p:cNvPicPr>
                <a:picLocks noChangeAspect="1"/>
              </p:cNvPicPr>
              <p:nvPr>
                <p:custDataLst>
                  <p:tags r:id="rId18"/>
                </p:custDataLst>
              </p:nvPr>
            </p:nvPicPr>
            <p:blipFill>
              <a:blip r:embed="rId53"/>
              <a:stretch>
                <a:fillRect/>
              </a:stretch>
            </p:blipFill>
            <p:spPr>
              <a:xfrm>
                <a:off x="4239" y="6424"/>
                <a:ext cx="361" cy="361"/>
              </a:xfrm>
              <a:prstGeom prst="rect">
                <a:avLst/>
              </a:prstGeom>
            </p:spPr>
          </p:pic>
          <p:cxnSp>
            <p:nvCxnSpPr>
              <p:cNvPr id="306" name="直接箭头连接符 305"/>
              <p:cNvCxnSpPr/>
              <p:nvPr>
                <p:custDataLst>
                  <p:tags r:id="rId19"/>
                </p:custDataLst>
              </p:nvPr>
            </p:nvCxnSpPr>
            <p:spPr>
              <a:xfrm flipV="1">
                <a:off x="4027" y="6818"/>
                <a:ext cx="935" cy="37"/>
              </a:xfrm>
              <a:prstGeom prst="straightConnector1">
                <a:avLst/>
              </a:prstGeom>
              <a:ln w="38100" cap="rnd">
                <a:solidFill>
                  <a:schemeClr val="accent4">
                    <a:lumMod val="75000"/>
                  </a:schemeClr>
                </a:solidFill>
                <a:prstDash val="sysDot"/>
                <a:round/>
                <a:tailEnd type="arrow" w="med" len="med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307" name="组合 306"/>
            <p:cNvGrpSpPr/>
            <p:nvPr/>
          </p:nvGrpSpPr>
          <p:grpSpPr>
            <a:xfrm>
              <a:off x="4239" y="7019"/>
              <a:ext cx="934" cy="430"/>
              <a:chOff x="4027" y="6424"/>
              <a:chExt cx="934" cy="430"/>
            </a:xfrm>
          </p:grpSpPr>
          <p:pic>
            <p:nvPicPr>
              <p:cNvPr id="308" name="图片 307" descr="数据包"/>
              <p:cNvPicPr>
                <a:picLocks noChangeAspect="1"/>
              </p:cNvPicPr>
              <p:nvPr>
                <p:custDataLst>
                  <p:tags r:id="rId16"/>
                </p:custDataLst>
              </p:nvPr>
            </p:nvPicPr>
            <p:blipFill>
              <a:blip r:embed="rId53"/>
              <a:stretch>
                <a:fillRect/>
              </a:stretch>
            </p:blipFill>
            <p:spPr>
              <a:xfrm>
                <a:off x="4239" y="6424"/>
                <a:ext cx="361" cy="361"/>
              </a:xfrm>
              <a:prstGeom prst="rect">
                <a:avLst/>
              </a:prstGeom>
            </p:spPr>
          </p:pic>
          <p:cxnSp>
            <p:nvCxnSpPr>
              <p:cNvPr id="309" name="直接箭头连接符 308"/>
              <p:cNvCxnSpPr/>
              <p:nvPr>
                <p:custDataLst>
                  <p:tags r:id="rId17"/>
                </p:custDataLst>
              </p:nvPr>
            </p:nvCxnSpPr>
            <p:spPr>
              <a:xfrm flipV="1">
                <a:off x="4027" y="6818"/>
                <a:ext cx="935" cy="37"/>
              </a:xfrm>
              <a:prstGeom prst="straightConnector1">
                <a:avLst/>
              </a:prstGeom>
              <a:ln w="38100" cap="rnd">
                <a:solidFill>
                  <a:schemeClr val="accent4">
                    <a:lumMod val="75000"/>
                  </a:schemeClr>
                </a:solidFill>
                <a:prstDash val="sysDot"/>
                <a:round/>
                <a:tailEnd type="arrow" w="med" len="med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310" name="组合 309"/>
            <p:cNvGrpSpPr/>
            <p:nvPr/>
          </p:nvGrpSpPr>
          <p:grpSpPr>
            <a:xfrm>
              <a:off x="4240" y="7620"/>
              <a:ext cx="934" cy="430"/>
              <a:chOff x="4027" y="6424"/>
              <a:chExt cx="934" cy="430"/>
            </a:xfrm>
          </p:grpSpPr>
          <p:pic>
            <p:nvPicPr>
              <p:cNvPr id="311" name="图片 310" descr="数据包"/>
              <p:cNvPicPr>
                <a:picLocks noChangeAspect="1"/>
              </p:cNvPicPr>
              <p:nvPr>
                <p:custDataLst>
                  <p:tags r:id="rId14"/>
                </p:custDataLst>
              </p:nvPr>
            </p:nvPicPr>
            <p:blipFill>
              <a:blip r:embed="rId53"/>
              <a:stretch>
                <a:fillRect/>
              </a:stretch>
            </p:blipFill>
            <p:spPr>
              <a:xfrm>
                <a:off x="4239" y="6424"/>
                <a:ext cx="361" cy="361"/>
              </a:xfrm>
              <a:prstGeom prst="rect">
                <a:avLst/>
              </a:prstGeom>
            </p:spPr>
          </p:pic>
          <p:cxnSp>
            <p:nvCxnSpPr>
              <p:cNvPr id="312" name="直接箭头连接符 311"/>
              <p:cNvCxnSpPr/>
              <p:nvPr>
                <p:custDataLst>
                  <p:tags r:id="rId15"/>
                </p:custDataLst>
              </p:nvPr>
            </p:nvCxnSpPr>
            <p:spPr>
              <a:xfrm flipV="1">
                <a:off x="4027" y="6818"/>
                <a:ext cx="935" cy="37"/>
              </a:xfrm>
              <a:prstGeom prst="straightConnector1">
                <a:avLst/>
              </a:prstGeom>
              <a:ln w="38100" cap="rnd">
                <a:solidFill>
                  <a:schemeClr val="accent4">
                    <a:lumMod val="75000"/>
                  </a:schemeClr>
                </a:solidFill>
                <a:prstDash val="sysDot"/>
                <a:round/>
                <a:tailEnd type="arrow" w="med" len="med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313" name="组合 312"/>
            <p:cNvGrpSpPr/>
            <p:nvPr/>
          </p:nvGrpSpPr>
          <p:grpSpPr>
            <a:xfrm>
              <a:off x="4239" y="8213"/>
              <a:ext cx="934" cy="430"/>
              <a:chOff x="4027" y="6424"/>
              <a:chExt cx="934" cy="430"/>
            </a:xfrm>
          </p:grpSpPr>
          <p:pic>
            <p:nvPicPr>
              <p:cNvPr id="314" name="图片 313" descr="数据包"/>
              <p:cNvPicPr>
                <a:picLocks noChangeAspect="1"/>
              </p:cNvPicPr>
              <p:nvPr>
                <p:custDataLst>
                  <p:tags r:id="rId12"/>
                </p:custDataLst>
              </p:nvPr>
            </p:nvPicPr>
            <p:blipFill>
              <a:blip r:embed="rId53"/>
              <a:stretch>
                <a:fillRect/>
              </a:stretch>
            </p:blipFill>
            <p:spPr>
              <a:xfrm>
                <a:off x="4239" y="6424"/>
                <a:ext cx="361" cy="361"/>
              </a:xfrm>
              <a:prstGeom prst="rect">
                <a:avLst/>
              </a:prstGeom>
            </p:spPr>
          </p:pic>
          <p:cxnSp>
            <p:nvCxnSpPr>
              <p:cNvPr id="315" name="直接箭头连接符 314"/>
              <p:cNvCxnSpPr/>
              <p:nvPr>
                <p:custDataLst>
                  <p:tags r:id="rId13"/>
                </p:custDataLst>
              </p:nvPr>
            </p:nvCxnSpPr>
            <p:spPr>
              <a:xfrm flipV="1">
                <a:off x="4027" y="6818"/>
                <a:ext cx="935" cy="37"/>
              </a:xfrm>
              <a:prstGeom prst="straightConnector1">
                <a:avLst/>
              </a:prstGeom>
              <a:ln w="38100" cap="rnd">
                <a:solidFill>
                  <a:schemeClr val="accent4">
                    <a:lumMod val="75000"/>
                  </a:schemeClr>
                </a:solidFill>
                <a:prstDash val="sysDot"/>
                <a:round/>
                <a:tailEnd type="arrow" w="med" len="med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316" name="组合 315"/>
            <p:cNvGrpSpPr/>
            <p:nvPr/>
          </p:nvGrpSpPr>
          <p:grpSpPr>
            <a:xfrm>
              <a:off x="4239" y="9228"/>
              <a:ext cx="934" cy="430"/>
              <a:chOff x="4027" y="6424"/>
              <a:chExt cx="934" cy="430"/>
            </a:xfrm>
          </p:grpSpPr>
          <p:pic>
            <p:nvPicPr>
              <p:cNvPr id="317" name="图片 316" descr="数据包"/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53"/>
              <a:stretch>
                <a:fillRect/>
              </a:stretch>
            </p:blipFill>
            <p:spPr>
              <a:xfrm>
                <a:off x="4239" y="6424"/>
                <a:ext cx="361" cy="361"/>
              </a:xfrm>
              <a:prstGeom prst="rect">
                <a:avLst/>
              </a:prstGeom>
            </p:spPr>
          </p:pic>
          <p:cxnSp>
            <p:nvCxnSpPr>
              <p:cNvPr id="318" name="直接箭头连接符 317"/>
              <p:cNvCxnSpPr/>
              <p:nvPr>
                <p:custDataLst>
                  <p:tags r:id="rId11"/>
                </p:custDataLst>
              </p:nvPr>
            </p:nvCxnSpPr>
            <p:spPr>
              <a:xfrm flipV="1">
                <a:off x="4027" y="6818"/>
                <a:ext cx="935" cy="37"/>
              </a:xfrm>
              <a:prstGeom prst="straightConnector1">
                <a:avLst/>
              </a:prstGeom>
              <a:ln w="38100" cap="rnd">
                <a:solidFill>
                  <a:schemeClr val="accent4">
                    <a:lumMod val="75000"/>
                  </a:schemeClr>
                </a:solidFill>
                <a:prstDash val="sysDot"/>
                <a:round/>
                <a:tailEnd type="arrow" w="med" len="med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sp>
          <p:nvSpPr>
            <p:cNvPr id="319" name="矩形 318"/>
            <p:cNvSpPr/>
            <p:nvPr>
              <p:custDataLst>
                <p:tags r:id="rId8"/>
              </p:custDataLst>
            </p:nvPr>
          </p:nvSpPr>
          <p:spPr>
            <a:xfrm>
              <a:off x="4239" y="8607"/>
              <a:ext cx="882" cy="82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noAutofit/>
            </a:bodyPr>
            <a:lstStyle/>
            <a:p>
              <a:pPr algn="ctr"/>
              <a:r>
                <a:rPr lang="en-US" altLang="zh-CN" sz="2400" b="1">
                  <a:solidFill>
                    <a:schemeClr val="tx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…</a:t>
              </a:r>
            </a:p>
          </p:txBody>
        </p:sp>
        <p:pic>
          <p:nvPicPr>
            <p:cNvPr id="320" name="图片 319" descr="slot-machine-isometric"/>
            <p:cNvPicPr>
              <a:picLocks noChangeAspect="1"/>
            </p:cNvPicPr>
            <p:nvPr/>
          </p:nvPicPr>
          <p:blipFill>
            <a:blip r:embed="rId59"/>
            <a:stretch>
              <a:fillRect/>
            </a:stretch>
          </p:blipFill>
          <p:spPr>
            <a:xfrm>
              <a:off x="12034" y="8213"/>
              <a:ext cx="2843" cy="2133"/>
            </a:xfrm>
            <a:prstGeom prst="rect">
              <a:avLst/>
            </a:prstGeom>
          </p:spPr>
        </p:pic>
        <p:sp>
          <p:nvSpPr>
            <p:cNvPr id="321" name="文本框 320"/>
            <p:cNvSpPr txBox="1"/>
            <p:nvPr>
              <p:custDataLst>
                <p:tags r:id="rId9"/>
              </p:custDataLst>
            </p:nvPr>
          </p:nvSpPr>
          <p:spPr>
            <a:xfrm>
              <a:off x="12372" y="9851"/>
              <a:ext cx="2167" cy="5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强化学习</a:t>
              </a:r>
              <a:endParaRPr lang="zh-CN" altLang="en-US" sz="1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322" name="组合 321"/>
            <p:cNvGrpSpPr/>
            <p:nvPr/>
          </p:nvGrpSpPr>
          <p:grpSpPr>
            <a:xfrm>
              <a:off x="906" y="5860"/>
              <a:ext cx="2619" cy="4428"/>
              <a:chOff x="-134996" y="3330235"/>
              <a:chExt cx="2416322" cy="3636835"/>
            </a:xfrm>
          </p:grpSpPr>
          <p:grpSp>
            <p:nvGrpSpPr>
              <p:cNvPr id="323" name="组合 322"/>
              <p:cNvGrpSpPr/>
              <p:nvPr/>
            </p:nvGrpSpPr>
            <p:grpSpPr>
              <a:xfrm>
                <a:off x="243249" y="4492789"/>
                <a:ext cx="1936961" cy="1281981"/>
                <a:chOff x="9027671" y="4266252"/>
                <a:chExt cx="2291871" cy="1516877"/>
              </a:xfrm>
            </p:grpSpPr>
            <p:sp>
              <p:nvSpPr>
                <p:cNvPr id="324" name="矩形: 圆角 119"/>
                <p:cNvSpPr/>
                <p:nvPr/>
              </p:nvSpPr>
              <p:spPr>
                <a:xfrm>
                  <a:off x="9288276" y="4266252"/>
                  <a:ext cx="1593643" cy="1328528"/>
                </a:xfrm>
                <a:prstGeom prst="roundRect">
                  <a:avLst>
                    <a:gd name="adj" fmla="val 0"/>
                  </a:avLst>
                </a:prstGeom>
                <a:gradFill>
                  <a:gsLst>
                    <a:gs pos="40816">
                      <a:srgbClr val="78A6EA">
                        <a:alpha val="21000"/>
                      </a:srgbClr>
                    </a:gs>
                    <a:gs pos="0">
                      <a:srgbClr val="FFFFFF">
                        <a:alpha val="79000"/>
                      </a:srgbClr>
                    </a:gs>
                    <a:gs pos="0">
                      <a:srgbClr val="78A6EA">
                        <a:alpha val="21000"/>
                      </a:srgbClr>
                    </a:gs>
                  </a:gsLst>
                  <a:lin ang="5400000" scaled="0"/>
                </a:gradFill>
                <a:ln w="22225"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5" name="文本框 324"/>
                <p:cNvSpPr txBox="1"/>
                <p:nvPr/>
              </p:nvSpPr>
              <p:spPr>
                <a:xfrm>
                  <a:off x="9027671" y="5246912"/>
                  <a:ext cx="2291871" cy="53621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lang="zh-CN" altLang="en-US" sz="1400" b="1" dirty="0">
                      <a:solidFill>
                        <a:prstClr val="black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charset="0"/>
                    </a:rPr>
                    <a:t>激光雷达点云</a:t>
                  </a:r>
                </a:p>
              </p:txBody>
            </p:sp>
            <p:pic>
              <p:nvPicPr>
                <p:cNvPr id="326" name="图片 325"/>
                <p:cNvPicPr>
                  <a:picLocks noChangeAspect="1"/>
                </p:cNvPicPr>
                <p:nvPr/>
              </p:nvPicPr>
              <p:blipFill>
                <a:blip r:embed="rId60"/>
                <a:srcRect/>
                <a:stretch>
                  <a:fillRect/>
                </a:stretch>
              </p:blipFill>
              <p:spPr>
                <a:xfrm>
                  <a:off x="9450630" y="4406719"/>
                  <a:ext cx="1268933" cy="883239"/>
                </a:xfrm>
                <a:prstGeom prst="rect">
                  <a:avLst/>
                </a:prstGeom>
              </p:spPr>
            </p:pic>
          </p:grpSp>
          <p:sp>
            <p:nvSpPr>
              <p:cNvPr id="327" name="文本框 326"/>
              <p:cNvSpPr txBox="1"/>
              <p:nvPr/>
            </p:nvSpPr>
            <p:spPr>
              <a:xfrm>
                <a:off x="-134996" y="3835904"/>
                <a:ext cx="378244" cy="29996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b="1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多模态感知数据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grpSp>
            <p:nvGrpSpPr>
              <p:cNvPr id="328" name="组合 327"/>
              <p:cNvGrpSpPr/>
              <p:nvPr/>
            </p:nvGrpSpPr>
            <p:grpSpPr>
              <a:xfrm>
                <a:off x="463501" y="3330235"/>
                <a:ext cx="1348702" cy="1268120"/>
                <a:chOff x="7464380" y="4580627"/>
                <a:chExt cx="1595825" cy="1500478"/>
              </a:xfrm>
            </p:grpSpPr>
            <p:grpSp>
              <p:nvGrpSpPr>
                <p:cNvPr id="329" name="组合 328"/>
                <p:cNvGrpSpPr/>
                <p:nvPr/>
              </p:nvGrpSpPr>
              <p:grpSpPr>
                <a:xfrm>
                  <a:off x="7464380" y="4580627"/>
                  <a:ext cx="1593643" cy="1328529"/>
                  <a:chOff x="2024765" y="3894306"/>
                  <a:chExt cx="1284770" cy="1071040"/>
                </a:xfrm>
              </p:grpSpPr>
              <p:sp>
                <p:nvSpPr>
                  <p:cNvPr id="330" name="矩形: 圆角 977"/>
                  <p:cNvSpPr/>
                  <p:nvPr/>
                </p:nvSpPr>
                <p:spPr>
                  <a:xfrm>
                    <a:off x="2024765" y="3894306"/>
                    <a:ext cx="1284770" cy="1071040"/>
                  </a:xfrm>
                  <a:prstGeom prst="roundRect">
                    <a:avLst>
                      <a:gd name="adj" fmla="val 308"/>
                    </a:avLst>
                  </a:prstGeom>
                  <a:gradFill>
                    <a:gsLst>
                      <a:gs pos="100000">
                        <a:schemeClr val="accent6">
                          <a:lumMod val="20000"/>
                          <a:lumOff val="80000"/>
                        </a:schemeClr>
                      </a:gs>
                      <a:gs pos="100000">
                        <a:schemeClr val="accent6">
                          <a:lumMod val="40000"/>
                          <a:lumOff val="60000"/>
                          <a:alpha val="0"/>
                        </a:schemeClr>
                      </a:gs>
                    </a:gsLst>
                    <a:lin ang="5400000" scaled="0"/>
                  </a:gradFill>
                  <a:ln w="19050">
                    <a:solidFill>
                      <a:schemeClr val="accent6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0" lang="zh-CN" alt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rPr>
                      <a:t>≈</a:t>
                    </a:r>
                  </a:p>
                </p:txBody>
              </p:sp>
              <p:pic>
                <p:nvPicPr>
                  <p:cNvPr id="331" name="图片 330"/>
                  <p:cNvPicPr>
                    <a:picLocks noChangeAspect="1"/>
                  </p:cNvPicPr>
                  <p:nvPr/>
                </p:nvPicPr>
                <p:blipFill>
                  <a:blip r:embed="rId61"/>
                  <a:srcRect/>
                  <a:stretch>
                    <a:fillRect/>
                  </a:stretch>
                </p:blipFill>
                <p:spPr>
                  <a:xfrm>
                    <a:off x="2155653" y="4004610"/>
                    <a:ext cx="1022994" cy="711301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332" name="文本框 331"/>
                <p:cNvSpPr txBox="1"/>
                <p:nvPr/>
              </p:nvSpPr>
              <p:spPr>
                <a:xfrm>
                  <a:off x="7584655" y="5544888"/>
                  <a:ext cx="1475550" cy="53621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R="0" lvl="0" indent="0" defTabSz="457200" fontAlgn="auto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lang="en-US" altLang="zh-CN" sz="1400" b="1" dirty="0">
                      <a:solidFill>
                        <a:prstClr val="black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charset="0"/>
                    </a:rPr>
                    <a:t>RGB</a:t>
                  </a:r>
                  <a:r>
                    <a:rPr lang="zh-CN" altLang="en-US" sz="1400" b="1" dirty="0">
                      <a:solidFill>
                        <a:prstClr val="black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charset="0"/>
                    </a:rPr>
                    <a:t>图像</a:t>
                  </a:r>
                </a:p>
              </p:txBody>
            </p:sp>
          </p:grpSp>
          <p:grpSp>
            <p:nvGrpSpPr>
              <p:cNvPr id="333" name="组合 332"/>
              <p:cNvGrpSpPr/>
              <p:nvPr/>
            </p:nvGrpSpPr>
            <p:grpSpPr>
              <a:xfrm>
                <a:off x="96028" y="5668232"/>
                <a:ext cx="2185298" cy="1298838"/>
                <a:chOff x="96028" y="5668232"/>
                <a:chExt cx="2185298" cy="1298838"/>
              </a:xfrm>
            </p:grpSpPr>
            <p:sp>
              <p:nvSpPr>
                <p:cNvPr id="334" name="矩形 333"/>
                <p:cNvSpPr/>
                <p:nvPr/>
              </p:nvSpPr>
              <p:spPr>
                <a:xfrm>
                  <a:off x="451308" y="5668232"/>
                  <a:ext cx="1346856" cy="1122798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50000"/>
                  </a:schemeClr>
                </a:solidFill>
                <a:ln w="22225">
                  <a:solidFill>
                    <a:schemeClr val="accent2">
                      <a:lumMod val="60000"/>
                      <a:lumOff val="40000"/>
                    </a:schemeClr>
                  </a:solidFill>
                  <a:prstDash val="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5" name="文本框 334"/>
                <p:cNvSpPr txBox="1"/>
                <p:nvPr/>
              </p:nvSpPr>
              <p:spPr>
                <a:xfrm>
                  <a:off x="96028" y="6513889"/>
                  <a:ext cx="2185298" cy="45318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lang="zh-CN" altLang="en-US" sz="1400" b="1" dirty="0">
                      <a:solidFill>
                        <a:prstClr val="black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charset="0"/>
                    </a:rPr>
                    <a:t>毫米波雷达点云</a:t>
                  </a:r>
                </a:p>
              </p:txBody>
            </p:sp>
            <p:pic>
              <p:nvPicPr>
                <p:cNvPr id="336" name="图片 335"/>
                <p:cNvPicPr>
                  <a:picLocks noChangeAspect="1"/>
                </p:cNvPicPr>
                <p:nvPr/>
              </p:nvPicPr>
              <p:blipFill>
                <a:blip r:embed="rId62"/>
                <a:srcRect/>
                <a:stretch>
                  <a:fillRect/>
                </a:stretch>
              </p:blipFill>
              <p:spPr>
                <a:xfrm>
                  <a:off x="600710" y="5796895"/>
                  <a:ext cx="1036964" cy="752184"/>
                </a:xfrm>
                <a:prstGeom prst="rect">
                  <a:avLst/>
                </a:prstGeom>
              </p:spPr>
            </p:pic>
          </p:grp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2"/>
          <p:cNvSpPr txBox="1">
            <a:spLocks noChangeArrowheads="1"/>
          </p:cNvSpPr>
          <p:nvPr/>
        </p:nvSpPr>
        <p:spPr bwMode="auto">
          <a:xfrm>
            <a:off x="428694" y="519299"/>
            <a:ext cx="9313488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13" rIns="91425" bIns="45713" numCol="1" rtlCol="0" anchor="ctr" anchorCtr="0" compatLnSpc="1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b="1" dirty="0">
                <a:cs typeface="Calibri" panose="020F0502020204030204" pitchFamily="34" charset="0"/>
              </a:rPr>
              <a:t>后续方向</a:t>
            </a:r>
            <a:endParaRPr lang="en-US" altLang="zh-CN" sz="3200" b="1" dirty="0">
              <a:cs typeface="Calibri" panose="020F0502020204030204" pitchFamily="34" charset="0"/>
            </a:endParaRPr>
          </a:p>
        </p:txBody>
      </p:sp>
      <p:sp>
        <p:nvSpPr>
          <p:cNvPr id="5" name="Content Placeholder 3"/>
          <p:cNvSpPr txBox="1"/>
          <p:nvPr/>
        </p:nvSpPr>
        <p:spPr>
          <a:xfrm>
            <a:off x="562610" y="1308735"/>
            <a:ext cx="11324590" cy="505333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rgbClr val="0432FF"/>
              </a:buClr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5">
                  <a:lumMod val="75000"/>
                </a:schemeClr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当前研究：</a:t>
            </a:r>
            <a:r>
              <a:rPr lang="en-US" altLang="zh-CN" sz="24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面向AoI性能调度的算法仿真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任务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）学习</a:t>
            </a:r>
            <a:r>
              <a:rPr 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信道服务率</a:t>
            </a:r>
            <a:r>
              <a:rPr 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未知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平稳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环境中的调度算法；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复现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典型论文的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AoI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性能仿真；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信道服务率</a:t>
            </a:r>
            <a:r>
              <a:rPr 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未知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非平稳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环境中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单源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多源调度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算法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AoI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性能仿真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预期收获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：基本掌握网络调度算法原理，能够合理设置实验进行算法性能验证</a:t>
            </a:r>
            <a:endParaRPr lang="en-US" altLang="zh-CN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拓展方向</a:t>
            </a:r>
            <a:r>
              <a:rPr lang="zh-CN" altLang="en-US" sz="24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：其他</a:t>
            </a:r>
            <a:r>
              <a:rPr lang="en-US" altLang="zh-CN" sz="24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AoI</a:t>
            </a:r>
            <a:r>
              <a:rPr lang="zh-CN" altLang="en-US" sz="24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调度问题的</a:t>
            </a:r>
            <a:r>
              <a:rPr lang="en-US" altLang="zh-CN" sz="24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研究现状调研和初步建模</a:t>
            </a:r>
            <a:endParaRPr 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任务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：1）调研现有关于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吞吐量约束下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AoI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最小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峰值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AoI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最小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多跳网络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AoI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的相关工作；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2）总结现有工作的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问题建模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解决方案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实验性能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；3）思考当前可以继续拓展的方向，建立初步的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问题定义和系统模型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预期收获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：文献阅读检索和内容总结，深入理解网络性能指标和调度策略和常见的优化算法，能够基于现有工作找寻潜在研究问题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>
            <a:extLst>
              <a:ext uri="{FF2B5EF4-FFF2-40B4-BE49-F238E27FC236}">
                <a16:creationId xmlns:a16="http://schemas.microsoft.com/office/drawing/2014/main" id="{9D6CE55D-CFE9-CB00-DDAD-57F3ED863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140" y="2515006"/>
            <a:ext cx="7043383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8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谢  谢！</a:t>
            </a:r>
            <a:endParaRPr lang="en-US" altLang="zh-CN" sz="8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3806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2">
            <a:extLst>
              <a:ext uri="{FF2B5EF4-FFF2-40B4-BE49-F238E27FC236}">
                <a16:creationId xmlns:a16="http://schemas.microsoft.com/office/drawing/2014/main" id="{B2946F3E-1C79-0298-DA0A-428B8180AF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6790" y="519299"/>
            <a:ext cx="9313488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13" rIns="91425" bIns="45713" numCol="1" rtlCol="0" anchor="ctr" anchorCtr="0" compatLnSpc="1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b="1" dirty="0">
                <a:cs typeface="Calibri" panose="020F0502020204030204" pitchFamily="34" charset="0"/>
              </a:rPr>
              <a:t>目录</a:t>
            </a:r>
            <a:endParaRPr lang="en-US" altLang="zh-CN" sz="3200" b="1" dirty="0">
              <a:cs typeface="Calibri" panose="020F0502020204030204" pitchFamily="34" charset="0"/>
            </a:endParaRPr>
          </a:p>
        </p:txBody>
      </p:sp>
      <p:sp>
        <p:nvSpPr>
          <p:cNvPr id="6" name="Text Box 34">
            <a:extLst>
              <a:ext uri="{FF2B5EF4-FFF2-40B4-BE49-F238E27FC236}">
                <a16:creationId xmlns:a16="http://schemas.microsoft.com/office/drawing/2014/main" id="{C46EF76C-5317-1A32-935C-10F4FDA560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371" y="1356527"/>
            <a:ext cx="10557617" cy="5039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marL="609600" indent="-609600" eaLnBrk="0" hangingPunct="0">
              <a:defRPr kumimoji="1" sz="2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780"/>
              </a:lnSpc>
              <a:spcBef>
                <a:spcPct val="50000"/>
              </a:spcBef>
              <a:buFontTx/>
              <a:buAutoNum type="romanUcPeriod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计算网络与服务模型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780"/>
              </a:lnSpc>
              <a:spcBef>
                <a:spcPct val="50000"/>
              </a:spcBef>
              <a:buFontTx/>
              <a:buAutoNum type="romanUcPeriod"/>
            </a:pP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服务图最优控制</a:t>
            </a:r>
            <a:endParaRPr lang="en-US" altLang="zh-CN" sz="24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eaLnBrk="1" hangingPunct="1">
              <a:lnSpc>
                <a:spcPts val="278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问题描述与已有进展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eaLnBrk="1" hangingPunct="1">
              <a:lnSpc>
                <a:spcPts val="278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后续方向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780"/>
              </a:lnSpc>
              <a:spcBef>
                <a:spcPct val="50000"/>
              </a:spcBef>
              <a:buFontTx/>
              <a:buAutoNum type="romanUcPeriod"/>
            </a:pP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面向实时通用服务的资源分配方案研究</a:t>
            </a:r>
            <a:endParaRPr lang="en-US" altLang="zh-CN" sz="24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eaLnBrk="1" hangingPunct="1">
              <a:lnSpc>
                <a:spcPts val="278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问题描述与已有进展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eaLnBrk="1" hangingPunct="1">
              <a:lnSpc>
                <a:spcPts val="278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后续方向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780"/>
              </a:lnSpc>
              <a:spcBef>
                <a:spcPct val="50000"/>
              </a:spcBef>
              <a:buFontTx/>
              <a:buAutoNum type="romanUcPeriod"/>
            </a:pP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未知环境信息传输调度</a:t>
            </a:r>
            <a:endParaRPr lang="en-US" altLang="zh-CN" sz="24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eaLnBrk="1" hangingPunct="1">
              <a:lnSpc>
                <a:spcPts val="278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问题描述与已有进展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eaLnBrk="1" hangingPunct="1">
              <a:lnSpc>
                <a:spcPts val="278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后续方向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1381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2"/>
          <p:cNvSpPr txBox="1">
            <a:spLocks noChangeArrowheads="1"/>
          </p:cNvSpPr>
          <p:nvPr/>
        </p:nvSpPr>
        <p:spPr bwMode="auto">
          <a:xfrm>
            <a:off x="428694" y="519299"/>
            <a:ext cx="9313488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13" rIns="91425" bIns="45713" numCol="1" rtlCol="0" anchor="ctr" anchorCtr="0" compatLnSpc="1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b="1" dirty="0">
                <a:cs typeface="Calibri" panose="020F0502020204030204" pitchFamily="34" charset="0"/>
              </a:rPr>
              <a:t>计算网络</a:t>
            </a:r>
            <a:endParaRPr lang="en-US" altLang="zh-CN" sz="3200" b="1" dirty="0"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CC6C31FC-3399-A8E4-8849-36652C7572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2741" y="1308423"/>
                <a:ext cx="11324457" cy="2270206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Clr>
                    <a:srgbClr val="0432FF"/>
                  </a:buClr>
                  <a:buFont typeface="Wingdings" pitchFamily="2" charset="2"/>
                  <a:buChar char="q"/>
                  <a:defRPr sz="2800" kern="1200">
                    <a:solidFill>
                      <a:schemeClr val="tx1"/>
                    </a:solidFill>
                    <a:latin typeface="Candara" panose="020E0502030303020204" pitchFamily="34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rgbClr val="FF0000"/>
                  </a:buClr>
                  <a:buFont typeface="Wingdings" pitchFamily="2" charset="2"/>
                  <a:buChar char="v"/>
                  <a:defRPr sz="2400" kern="1200">
                    <a:solidFill>
                      <a:schemeClr val="tx1"/>
                    </a:solidFill>
                    <a:latin typeface="Candara" panose="020E0502030303020204" pitchFamily="34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4">
                      <a:lumMod val="75000"/>
                    </a:schemeClr>
                  </a:buClr>
                  <a:buFont typeface="Wingdings" pitchFamily="2" charset="2"/>
                  <a:buChar char="Ø"/>
                  <a:defRPr sz="2000" kern="1200">
                    <a:solidFill>
                      <a:schemeClr val="tx1"/>
                    </a:solidFill>
                    <a:latin typeface="Candara" panose="020E0502030303020204" pitchFamily="34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5">
                      <a:lumMod val="75000"/>
                    </a:schemeClr>
                  </a:buClr>
                  <a:buFont typeface="Courier New" panose="02070309020205020404" pitchFamily="49" charset="0"/>
                  <a:buChar char="o"/>
                  <a:defRPr sz="2000" kern="1200">
                    <a:solidFill>
                      <a:schemeClr val="tx1"/>
                    </a:solidFill>
                    <a:latin typeface="Candara" panose="020E0502030303020204" pitchFamily="34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Candara" panose="020E050203030302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计算网络一般用一个图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𝓖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=(</m:t>
                    </m:r>
                    <m:r>
                      <a:rPr lang="zh-CN" alt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𝓥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𝓔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来表示，其中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𝒱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是节点的集合，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是链路的集合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每个节点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𝑣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∈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𝒱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可以持有</a:t>
                </a:r>
                <a:r>
                  <a:rPr lang="zh-CN" altLang="en-US" sz="24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多种类型的资源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，如：计算资源、存储资源；每条链路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持有</a:t>
                </a:r>
                <a:r>
                  <a:rPr lang="zh-CN" altLang="en-US" sz="24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通信资源</a:t>
                </a:r>
                <a:endPara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每个节点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𝑣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和每条链路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𝑒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上的</a:t>
                </a:r>
                <a:r>
                  <a:rPr lang="zh-CN" altLang="en-US" sz="24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资源是有限的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，使用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𝑣</m:t>
                        </m:r>
                      </m:sub>
                      <m:sup>
                        <m:r>
                          <a:rPr lang="zh-CN" altLang="en-US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𝛼</m:t>
                        </m:r>
                      </m:sup>
                    </m:sSubSup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表示节点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𝑣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持有的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𝛼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类型的资源量，使用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表示链路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𝑒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持有的通信资源量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CC6C31FC-3399-A8E4-8849-36652C757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741" y="1308423"/>
                <a:ext cx="11324457" cy="2270206"/>
              </a:xfrm>
              <a:prstGeom prst="rect">
                <a:avLst/>
              </a:prstGeom>
              <a:blipFill>
                <a:blip r:embed="rId3"/>
                <a:stretch>
                  <a:fillRect l="-1507" b="-284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F5C1CF19-9CF9-41DE-89FA-3BC60D50F3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443" b="11292"/>
          <a:stretch/>
        </p:blipFill>
        <p:spPr>
          <a:xfrm>
            <a:off x="7177521" y="4084757"/>
            <a:ext cx="2477711" cy="199378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16900B8-516A-4AF2-AD90-CFBF3D1D9D0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737" y="4084757"/>
            <a:ext cx="2988425" cy="199108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CB81780-64F2-43FF-8636-3C24361B39FD}"/>
              </a:ext>
            </a:extLst>
          </p:cNvPr>
          <p:cNvSpPr txBox="1"/>
          <p:nvPr/>
        </p:nvSpPr>
        <p:spPr>
          <a:xfrm>
            <a:off x="2190403" y="6075839"/>
            <a:ext cx="20970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美国骨干网络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Helvetica Neue"/>
              </a:rPr>
              <a:t>Abilene</a:t>
            </a:r>
            <a:endParaRPr lang="zh-CN" altLang="en-US" sz="1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1CD9554-A917-4FFF-8030-0F643FF15108}"/>
              </a:ext>
            </a:extLst>
          </p:cNvPr>
          <p:cNvSpPr txBox="1"/>
          <p:nvPr/>
        </p:nvSpPr>
        <p:spPr>
          <a:xfrm>
            <a:off x="6723611" y="6075839"/>
            <a:ext cx="35429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意大利米兰市某区域的云</a:t>
            </a:r>
            <a:r>
              <a:rPr lang="en-US" altLang="zh-CN" sz="1600" dirty="0"/>
              <a:t>-</a:t>
            </a:r>
            <a:r>
              <a:rPr lang="zh-CN" altLang="en-US" sz="1600" dirty="0"/>
              <a:t>边计算网络</a:t>
            </a:r>
          </a:p>
        </p:txBody>
      </p:sp>
    </p:spTree>
    <p:extLst>
      <p:ext uri="{BB962C8B-B14F-4D97-AF65-F5344CB8AC3E}">
        <p14:creationId xmlns:p14="http://schemas.microsoft.com/office/powerpoint/2010/main" val="2358478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2"/>
          <p:cNvSpPr txBox="1">
            <a:spLocks noChangeArrowheads="1"/>
          </p:cNvSpPr>
          <p:nvPr/>
        </p:nvSpPr>
        <p:spPr bwMode="auto">
          <a:xfrm>
            <a:off x="428694" y="519299"/>
            <a:ext cx="9313488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13" rIns="91425" bIns="45713" numCol="1" rtlCol="0" anchor="ctr" anchorCtr="0" compatLnSpc="1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b="1" dirty="0">
                <a:cs typeface="Calibri" panose="020F0502020204030204" pitchFamily="34" charset="0"/>
              </a:rPr>
              <a:t>服务模型</a:t>
            </a:r>
            <a:endParaRPr lang="en-US" altLang="zh-CN" sz="3200" b="1" dirty="0">
              <a:cs typeface="Calibri" panose="020F0502020204030204" pitchFamily="34" charset="0"/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C6C31FC-3399-A8E4-8849-36652C75729A}"/>
              </a:ext>
            </a:extLst>
          </p:cNvPr>
          <p:cNvSpPr txBox="1">
            <a:spLocks/>
          </p:cNvSpPr>
          <p:nvPr/>
        </p:nvSpPr>
        <p:spPr>
          <a:xfrm>
            <a:off x="562741" y="1308423"/>
            <a:ext cx="11324457" cy="178391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rgbClr val="0432FF"/>
              </a:buClr>
              <a:buFont typeface="Wingdings" pitchFamily="2" charset="2"/>
              <a:buChar char="q"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v"/>
              <a:defRPr sz="24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4">
                  <a:lumMod val="75000"/>
                </a:schemeClr>
              </a:buClr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5">
                  <a:lumMod val="75000"/>
                </a:schemeClr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在软件定义网络（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Software Defined Network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SDN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）与网络功能虚拟化（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Network Function Virtualization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NFV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）两大技术的驱动下，可以利用多种模型灵活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表征用户需求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D2117F7-17E9-439B-A68B-F0B8057F814B}"/>
              </a:ext>
            </a:extLst>
          </p:cNvPr>
          <p:cNvSpPr txBox="1"/>
          <p:nvPr/>
        </p:nvSpPr>
        <p:spPr>
          <a:xfrm>
            <a:off x="354558" y="5433952"/>
            <a:ext cx="2972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服务链（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 chain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EF0D6DC-3EA9-4B7C-94D7-83A111EE5438}"/>
              </a:ext>
            </a:extLst>
          </p:cNvPr>
          <p:cNvSpPr txBox="1"/>
          <p:nvPr/>
        </p:nvSpPr>
        <p:spPr>
          <a:xfrm>
            <a:off x="3844098" y="5443580"/>
            <a:ext cx="260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服务树（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 tree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D018750-D37F-4384-B66E-1F7308E09C5D}"/>
              </a:ext>
            </a:extLst>
          </p:cNvPr>
          <p:cNvSpPr txBox="1"/>
          <p:nvPr/>
        </p:nvSpPr>
        <p:spPr>
          <a:xfrm>
            <a:off x="7605103" y="5414458"/>
            <a:ext cx="4586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服务图（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 directed acyclic graph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554117E-78B8-4E61-B9DE-B8A4411572D9}"/>
              </a:ext>
            </a:extLst>
          </p:cNvPr>
          <p:cNvGrpSpPr/>
          <p:nvPr/>
        </p:nvGrpSpPr>
        <p:grpSpPr>
          <a:xfrm>
            <a:off x="1074785" y="3219930"/>
            <a:ext cx="1148607" cy="2223650"/>
            <a:chOff x="1082639" y="3597318"/>
            <a:chExt cx="1148607" cy="222365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39F4918-4876-4916-8866-B4113FE7D21A}"/>
                </a:ext>
              </a:extLst>
            </p:cNvPr>
            <p:cNvSpPr/>
            <p:nvPr/>
          </p:nvSpPr>
          <p:spPr>
            <a:xfrm>
              <a:off x="1093221" y="3945952"/>
              <a:ext cx="1138025" cy="54908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Candara" panose="020E0502030303020204" pitchFamily="34" charset="0"/>
                </a:rPr>
                <a:t>激光雷达点云处理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DB17A12-13EF-4ACD-8B4D-C9B98B9CC7BB}"/>
                </a:ext>
              </a:extLst>
            </p:cNvPr>
            <p:cNvSpPr/>
            <p:nvPr/>
          </p:nvSpPr>
          <p:spPr>
            <a:xfrm>
              <a:off x="1082639" y="4911818"/>
              <a:ext cx="1138025" cy="45673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Candara" panose="020E0502030303020204" pitchFamily="34" charset="0"/>
                </a:rPr>
                <a:t>目标追踪</a:t>
              </a:r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A3E10DF7-DF4E-4CA1-BFB8-D5104ED6254C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 flipH="1">
              <a:off x="1651652" y="4495033"/>
              <a:ext cx="10582" cy="41678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C8F57A21-A91C-44FA-BD6C-2412E7A2D5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56942" y="3597318"/>
              <a:ext cx="10582" cy="41678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085ADA0D-4C2C-4207-82C4-3BAF6A17BA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1069" y="5404183"/>
              <a:ext cx="10582" cy="41678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1350FE1-87F8-4D2E-BA81-158DC1C64DD0}"/>
              </a:ext>
            </a:extLst>
          </p:cNvPr>
          <p:cNvGrpSpPr/>
          <p:nvPr/>
        </p:nvGrpSpPr>
        <p:grpSpPr>
          <a:xfrm>
            <a:off x="3327404" y="3689164"/>
            <a:ext cx="3929411" cy="1549428"/>
            <a:chOff x="3377915" y="4021673"/>
            <a:chExt cx="3929411" cy="1549428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4739A68-87DA-4188-AC37-1EC483BDC315}"/>
                </a:ext>
              </a:extLst>
            </p:cNvPr>
            <p:cNvSpPr/>
            <p:nvPr/>
          </p:nvSpPr>
          <p:spPr>
            <a:xfrm>
              <a:off x="3895995" y="5020301"/>
              <a:ext cx="1138025" cy="5508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Candara" panose="020E0502030303020204" pitchFamily="34" charset="0"/>
                </a:rPr>
                <a:t>激光雷达点云处理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7E78C7E8-A8AC-4A2B-A9EA-5D88084E1085}"/>
                </a:ext>
              </a:extLst>
            </p:cNvPr>
            <p:cNvSpPr/>
            <p:nvPr/>
          </p:nvSpPr>
          <p:spPr>
            <a:xfrm>
              <a:off x="5651222" y="5061863"/>
              <a:ext cx="1138025" cy="45673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Candara" panose="020E0502030303020204" pitchFamily="34" charset="0"/>
                </a:rPr>
                <a:t>目标追踪</a:t>
              </a:r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07A386CE-668F-4CD3-ACB9-63EEC46A16A8}"/>
                </a:ext>
              </a:extLst>
            </p:cNvPr>
            <p:cNvCxnSpPr>
              <a:stCxn id="17" idx="3"/>
              <a:endCxn id="18" idx="1"/>
            </p:cNvCxnSpPr>
            <p:nvPr/>
          </p:nvCxnSpPr>
          <p:spPr>
            <a:xfrm flipV="1">
              <a:off x="5034020" y="5290231"/>
              <a:ext cx="617202" cy="547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68C63C92-C74D-4341-BC50-605639D54117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3401346" y="5295701"/>
              <a:ext cx="494649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D6D56AC-B94E-445A-B15B-27FECE5F33B6}"/>
                </a:ext>
              </a:extLst>
            </p:cNvPr>
            <p:cNvSpPr/>
            <p:nvPr/>
          </p:nvSpPr>
          <p:spPr>
            <a:xfrm>
              <a:off x="3895995" y="4021673"/>
              <a:ext cx="1138025" cy="5508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Candara" panose="020E0502030303020204" pitchFamily="34" charset="0"/>
                </a:rPr>
                <a:t>RGB</a:t>
              </a:r>
              <a:r>
                <a:rPr lang="zh-CN" altLang="en-US" sz="1600" dirty="0">
                  <a:solidFill>
                    <a:schemeClr val="tx1"/>
                  </a:solidFill>
                  <a:latin typeface="Candara" panose="020E0502030303020204" pitchFamily="34" charset="0"/>
                </a:rPr>
                <a:t>图像处理</a:t>
              </a:r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FF293B91-9336-49D1-B161-07FD3205681F}"/>
                </a:ext>
              </a:extLst>
            </p:cNvPr>
            <p:cNvCxnSpPr>
              <a:stCxn id="21" idx="3"/>
              <a:endCxn id="18" idx="0"/>
            </p:cNvCxnSpPr>
            <p:nvPr/>
          </p:nvCxnSpPr>
          <p:spPr>
            <a:xfrm>
              <a:off x="5034020" y="4297073"/>
              <a:ext cx="1186215" cy="76479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9AD3C73E-A559-4AE1-B7AE-C723AC30D2F6}"/>
                </a:ext>
              </a:extLst>
            </p:cNvPr>
            <p:cNvCxnSpPr>
              <a:cxnSpLocks/>
            </p:cNvCxnSpPr>
            <p:nvPr/>
          </p:nvCxnSpPr>
          <p:spPr>
            <a:xfrm>
              <a:off x="6789247" y="5290231"/>
              <a:ext cx="518079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27D38D69-2AB3-4290-A8DD-10B888364CC4}"/>
                </a:ext>
              </a:extLst>
            </p:cNvPr>
            <p:cNvCxnSpPr>
              <a:cxnSpLocks/>
            </p:cNvCxnSpPr>
            <p:nvPr/>
          </p:nvCxnSpPr>
          <p:spPr>
            <a:xfrm>
              <a:off x="3377915" y="4266665"/>
              <a:ext cx="518079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CC054936-6E4B-42BC-BFEB-ACEAF3BD2F14}"/>
              </a:ext>
            </a:extLst>
          </p:cNvPr>
          <p:cNvGrpSpPr/>
          <p:nvPr/>
        </p:nvGrpSpPr>
        <p:grpSpPr>
          <a:xfrm>
            <a:off x="7733842" y="3643442"/>
            <a:ext cx="4109545" cy="1636712"/>
            <a:chOff x="7784353" y="3975951"/>
            <a:chExt cx="4109545" cy="1636712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8A0105D9-3EFC-4473-979B-C1FC5300254A}"/>
                </a:ext>
              </a:extLst>
            </p:cNvPr>
            <p:cNvSpPr/>
            <p:nvPr/>
          </p:nvSpPr>
          <p:spPr>
            <a:xfrm>
              <a:off x="8302432" y="5061863"/>
              <a:ext cx="1138025" cy="5508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Candara" panose="020E0502030303020204" pitchFamily="34" charset="0"/>
                </a:rPr>
                <a:t>激光雷达点云处理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F828E47-B5A4-445D-B398-EE4A769F9149}"/>
                </a:ext>
              </a:extLst>
            </p:cNvPr>
            <p:cNvSpPr/>
            <p:nvPr/>
          </p:nvSpPr>
          <p:spPr>
            <a:xfrm>
              <a:off x="10057659" y="5115894"/>
              <a:ext cx="1138025" cy="45673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Candara" panose="020E0502030303020204" pitchFamily="34" charset="0"/>
                </a:rPr>
                <a:t>目标追踪</a:t>
              </a:r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7E3BD5C1-B684-49B7-B277-40A64C5E7C32}"/>
                </a:ext>
              </a:extLst>
            </p:cNvPr>
            <p:cNvCxnSpPr>
              <a:cxnSpLocks/>
              <a:stCxn id="27" idx="3"/>
              <a:endCxn id="28" idx="1"/>
            </p:cNvCxnSpPr>
            <p:nvPr/>
          </p:nvCxnSpPr>
          <p:spPr>
            <a:xfrm>
              <a:off x="9440457" y="5337263"/>
              <a:ext cx="617202" cy="699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85EAB326-2B0D-426C-8F92-104CC1966027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>
              <a:off x="11195684" y="5344262"/>
              <a:ext cx="69821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9F6E7268-204C-4BA2-9B41-E329596E842E}"/>
                </a:ext>
              </a:extLst>
            </p:cNvPr>
            <p:cNvSpPr/>
            <p:nvPr/>
          </p:nvSpPr>
          <p:spPr>
            <a:xfrm>
              <a:off x="8302432" y="3975951"/>
              <a:ext cx="1138025" cy="5508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Candara" panose="020E0502030303020204" pitchFamily="34" charset="0"/>
                </a:rPr>
                <a:t>RGB</a:t>
              </a:r>
              <a:r>
                <a:rPr lang="zh-CN" altLang="en-US" sz="1600" dirty="0">
                  <a:solidFill>
                    <a:schemeClr val="tx1"/>
                  </a:solidFill>
                  <a:latin typeface="Candara" panose="020E0502030303020204" pitchFamily="34" charset="0"/>
                </a:rPr>
                <a:t>图像处理</a:t>
              </a:r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9A9AB297-B995-442C-9AB3-E02CDC947BC7}"/>
                </a:ext>
              </a:extLst>
            </p:cNvPr>
            <p:cNvCxnSpPr>
              <a:cxnSpLocks/>
              <a:stCxn id="31" idx="3"/>
              <a:endCxn id="33" idx="1"/>
            </p:cNvCxnSpPr>
            <p:nvPr/>
          </p:nvCxnSpPr>
          <p:spPr>
            <a:xfrm>
              <a:off x="9440457" y="4251351"/>
              <a:ext cx="632413" cy="418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327860A-0C9B-4CB8-B7D2-2E19FFA64098}"/>
                </a:ext>
              </a:extLst>
            </p:cNvPr>
            <p:cNvSpPr/>
            <p:nvPr/>
          </p:nvSpPr>
          <p:spPr>
            <a:xfrm>
              <a:off x="10072870" y="4027172"/>
              <a:ext cx="1138025" cy="45673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Candara" panose="020E0502030303020204" pitchFamily="34" charset="0"/>
                </a:rPr>
                <a:t>目标检测</a:t>
              </a:r>
            </a:p>
          </p:txBody>
        </p: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4AD35E92-CA79-49A1-9615-009605B2A6AF}"/>
                </a:ext>
              </a:extLst>
            </p:cNvPr>
            <p:cNvCxnSpPr>
              <a:cxnSpLocks/>
              <a:endCxn id="33" idx="1"/>
            </p:cNvCxnSpPr>
            <p:nvPr/>
          </p:nvCxnSpPr>
          <p:spPr>
            <a:xfrm flipV="1">
              <a:off x="9455668" y="4255540"/>
              <a:ext cx="617202" cy="100143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1F9D8E42-7DA7-49DA-BD9E-7148125577D1}"/>
                </a:ext>
              </a:extLst>
            </p:cNvPr>
            <p:cNvCxnSpPr>
              <a:cxnSpLocks/>
              <a:stCxn id="33" idx="2"/>
              <a:endCxn id="28" idx="0"/>
            </p:cNvCxnSpPr>
            <p:nvPr/>
          </p:nvCxnSpPr>
          <p:spPr>
            <a:xfrm flipH="1">
              <a:off x="10626672" y="4483908"/>
              <a:ext cx="15211" cy="631986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DD2C448D-EDD5-44C1-9804-BC6E1048A9D2}"/>
                </a:ext>
              </a:extLst>
            </p:cNvPr>
            <p:cNvCxnSpPr>
              <a:cxnSpLocks/>
            </p:cNvCxnSpPr>
            <p:nvPr/>
          </p:nvCxnSpPr>
          <p:spPr>
            <a:xfrm>
              <a:off x="7784353" y="5290231"/>
              <a:ext cx="518079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88BB348C-CF11-4505-8058-01975E5A21E1}"/>
                </a:ext>
              </a:extLst>
            </p:cNvPr>
            <p:cNvCxnSpPr>
              <a:cxnSpLocks/>
            </p:cNvCxnSpPr>
            <p:nvPr/>
          </p:nvCxnSpPr>
          <p:spPr>
            <a:xfrm>
              <a:off x="7831224" y="4251351"/>
              <a:ext cx="471207" cy="11158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414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2">
            <a:extLst>
              <a:ext uri="{FF2B5EF4-FFF2-40B4-BE49-F238E27FC236}">
                <a16:creationId xmlns:a16="http://schemas.microsoft.com/office/drawing/2014/main" id="{B2946F3E-1C79-0298-DA0A-428B8180AF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6790" y="519299"/>
            <a:ext cx="9313488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13" rIns="91425" bIns="45713" numCol="1" rtlCol="0" anchor="ctr" anchorCtr="0" compatLnSpc="1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b="1" dirty="0">
                <a:cs typeface="Calibri" panose="020F0502020204030204" pitchFamily="34" charset="0"/>
              </a:rPr>
              <a:t>目录</a:t>
            </a:r>
            <a:endParaRPr lang="en-US" altLang="zh-CN" sz="3200" b="1" dirty="0">
              <a:cs typeface="Calibri" panose="020F0502020204030204" pitchFamily="34" charset="0"/>
            </a:endParaRPr>
          </a:p>
        </p:txBody>
      </p:sp>
      <p:sp>
        <p:nvSpPr>
          <p:cNvPr id="6" name="Text Box 34">
            <a:extLst>
              <a:ext uri="{FF2B5EF4-FFF2-40B4-BE49-F238E27FC236}">
                <a16:creationId xmlns:a16="http://schemas.microsoft.com/office/drawing/2014/main" id="{C46EF76C-5317-1A32-935C-10F4FDA560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371" y="1356527"/>
            <a:ext cx="10557617" cy="5039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marL="609600" indent="-609600" eaLnBrk="0" hangingPunct="0">
              <a:defRPr kumimoji="1" sz="2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780"/>
              </a:lnSpc>
              <a:spcBef>
                <a:spcPct val="50000"/>
              </a:spcBef>
              <a:buFontTx/>
              <a:buAutoNum type="romanUcPeriod"/>
            </a:pP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计算网络与服务模型</a:t>
            </a:r>
            <a:endParaRPr lang="en-US" altLang="zh-CN" sz="24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780"/>
              </a:lnSpc>
              <a:spcBef>
                <a:spcPct val="50000"/>
              </a:spcBef>
              <a:buFontTx/>
              <a:buAutoNum type="romanUcPeriod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服务图最优控制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eaLnBrk="1" hangingPunct="1">
              <a:lnSpc>
                <a:spcPts val="278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问题描述与已有进展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eaLnBrk="1" hangingPunct="1">
              <a:lnSpc>
                <a:spcPts val="278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后续方向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780"/>
              </a:lnSpc>
              <a:spcBef>
                <a:spcPct val="50000"/>
              </a:spcBef>
              <a:buFontTx/>
              <a:buAutoNum type="romanUcPeriod"/>
            </a:pP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面向实时通用服务的资源分配方案研究</a:t>
            </a:r>
            <a:endParaRPr lang="en-US" altLang="zh-CN" sz="24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eaLnBrk="1" hangingPunct="1">
              <a:lnSpc>
                <a:spcPts val="278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问题描述与已有进展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eaLnBrk="1" hangingPunct="1">
              <a:lnSpc>
                <a:spcPts val="278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后续方向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780"/>
              </a:lnSpc>
              <a:spcBef>
                <a:spcPct val="50000"/>
              </a:spcBef>
              <a:buFontTx/>
              <a:buAutoNum type="romanUcPeriod"/>
            </a:pP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未知环境信息传输调度</a:t>
            </a:r>
            <a:endParaRPr lang="en-US" altLang="zh-CN" sz="24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eaLnBrk="1" hangingPunct="1">
              <a:lnSpc>
                <a:spcPts val="278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问题描述与已有进展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eaLnBrk="1" hangingPunct="1">
              <a:lnSpc>
                <a:spcPts val="278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后续方向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0702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2"/>
          <p:cNvSpPr txBox="1">
            <a:spLocks noChangeArrowheads="1"/>
          </p:cNvSpPr>
          <p:nvPr/>
        </p:nvSpPr>
        <p:spPr bwMode="auto">
          <a:xfrm>
            <a:off x="428694" y="519299"/>
            <a:ext cx="9313488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13" rIns="91425" bIns="45713" numCol="1" rtlCol="0" anchor="ctr" anchorCtr="0" compatLnSpc="1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b="1" dirty="0">
                <a:cs typeface="Calibri" panose="020F0502020204030204" pitchFamily="34" charset="0"/>
              </a:rPr>
              <a:t>问题描述</a:t>
            </a:r>
            <a:endParaRPr lang="en-US" altLang="zh-CN" sz="3200" b="1" dirty="0"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CC6C31FC-3399-A8E4-8849-36652C7572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2741" y="1308423"/>
                <a:ext cx="11324457" cy="2199548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Clr>
                    <a:srgbClr val="0432FF"/>
                  </a:buClr>
                  <a:buFont typeface="Wingdings" pitchFamily="2" charset="2"/>
                  <a:buChar char="q"/>
                  <a:defRPr sz="2800" kern="1200">
                    <a:solidFill>
                      <a:schemeClr val="tx1"/>
                    </a:solidFill>
                    <a:latin typeface="Candara" panose="020E0502030303020204" pitchFamily="34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rgbClr val="FF0000"/>
                  </a:buClr>
                  <a:buFont typeface="Wingdings" pitchFamily="2" charset="2"/>
                  <a:buChar char="v"/>
                  <a:defRPr sz="2400" kern="1200">
                    <a:solidFill>
                      <a:schemeClr val="tx1"/>
                    </a:solidFill>
                    <a:latin typeface="Candara" panose="020E0502030303020204" pitchFamily="34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4">
                      <a:lumMod val="75000"/>
                    </a:schemeClr>
                  </a:buClr>
                  <a:buFont typeface="Wingdings" pitchFamily="2" charset="2"/>
                  <a:buChar char="Ø"/>
                  <a:defRPr sz="2000" kern="1200">
                    <a:solidFill>
                      <a:schemeClr val="tx1"/>
                    </a:solidFill>
                    <a:latin typeface="Candara" panose="020E0502030303020204" pitchFamily="34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5">
                      <a:lumMod val="75000"/>
                    </a:schemeClr>
                  </a:buClr>
                  <a:buFont typeface="Courier New" panose="02070309020205020404" pitchFamily="49" charset="0"/>
                  <a:buChar char="o"/>
                  <a:defRPr sz="2000" kern="1200">
                    <a:solidFill>
                      <a:schemeClr val="tx1"/>
                    </a:solidFill>
                    <a:latin typeface="Candara" panose="020E0502030303020204" pitchFamily="34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Candara" panose="020E050203030302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给定计算网络</a:t>
                </a:r>
                <a14:m>
                  <m:oMath xmlns:m="http://schemas.openxmlformats.org/officeDocument/2006/math">
                    <m:r>
                      <a:rPr lang="zh-CN" altLang="en-US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𝒢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=(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𝒱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及用户集合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𝒞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m:rPr>
                        <m:sty m:val="p"/>
                      </m:rPr>
                      <a:rPr lang="el-GR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，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刻画网络容量区域（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capacity region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用户请求独立同分布地随机到达，每一个用户的需求用一个</a:t>
                </a:r>
                <a:r>
                  <a:rPr lang="zh-CN" altLang="en-US" sz="24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服务图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表征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任务：在每个时刻，为到达的用户需求</a:t>
                </a:r>
                <a:r>
                  <a:rPr lang="zh-CN" altLang="en-US" sz="24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分配网络资源、计算路由，以及进行包调度</a:t>
                </a:r>
                <a:endPara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目标：保证网络</a:t>
                </a:r>
                <a:r>
                  <a:rPr lang="zh-CN" altLang="en-US" sz="24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稳定性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最大化网络</a:t>
                </a:r>
                <a:r>
                  <a:rPr lang="zh-CN" altLang="en-US" sz="24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吞吐量</a:t>
                </a:r>
                <a:endPara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CC6C31FC-3399-A8E4-8849-36652C757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741" y="1308423"/>
                <a:ext cx="11324457" cy="2199548"/>
              </a:xfrm>
              <a:prstGeom prst="rect">
                <a:avLst/>
              </a:prstGeom>
              <a:blipFill>
                <a:blip r:embed="rId3"/>
                <a:stretch>
                  <a:fillRect l="-1507" r="-4360" b="-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912C4B11-1BE3-4E8B-AA97-A3197DC41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5747" y="3632099"/>
            <a:ext cx="8033559" cy="2599499"/>
          </a:xfrm>
          <a:prstGeom prst="rect">
            <a:avLst/>
          </a:prstGeom>
        </p:spPr>
      </p:pic>
      <p:sp>
        <p:nvSpPr>
          <p:cNvPr id="112" name="文本框 111">
            <a:extLst>
              <a:ext uri="{FF2B5EF4-FFF2-40B4-BE49-F238E27FC236}">
                <a16:creationId xmlns:a16="http://schemas.microsoft.com/office/drawing/2014/main" id="{5A8EFEC4-60CD-4EE4-9A17-EBF08B7DC853}"/>
              </a:ext>
            </a:extLst>
          </p:cNvPr>
          <p:cNvSpPr txBox="1"/>
          <p:nvPr/>
        </p:nvSpPr>
        <p:spPr>
          <a:xfrm>
            <a:off x="4941916" y="6115946"/>
            <a:ext cx="2646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物理网络中路由、调度示意</a:t>
            </a:r>
          </a:p>
        </p:txBody>
      </p:sp>
    </p:spTree>
    <p:extLst>
      <p:ext uri="{BB962C8B-B14F-4D97-AF65-F5344CB8AC3E}">
        <p14:creationId xmlns:p14="http://schemas.microsoft.com/office/powerpoint/2010/main" val="2717876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2"/>
          <p:cNvSpPr txBox="1">
            <a:spLocks noChangeArrowheads="1"/>
          </p:cNvSpPr>
          <p:nvPr/>
        </p:nvSpPr>
        <p:spPr bwMode="auto">
          <a:xfrm>
            <a:off x="428694" y="519299"/>
            <a:ext cx="9313488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13" rIns="91425" bIns="45713" numCol="1" rtlCol="0" anchor="ctr" anchorCtr="0" compatLnSpc="1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b="1" dirty="0">
                <a:cs typeface="Calibri" panose="020F0502020204030204" pitchFamily="34" charset="0"/>
              </a:rPr>
              <a:t>已有进展</a:t>
            </a:r>
            <a:endParaRPr lang="en-US" altLang="zh-CN" sz="3200" b="1" dirty="0">
              <a:cs typeface="Calibri" panose="020F0502020204030204" pitchFamily="34" charset="0"/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C6C31FC-3399-A8E4-8849-36652C75729A}"/>
              </a:ext>
            </a:extLst>
          </p:cNvPr>
          <p:cNvSpPr txBox="1">
            <a:spLocks/>
          </p:cNvSpPr>
          <p:nvPr/>
        </p:nvSpPr>
        <p:spPr>
          <a:xfrm>
            <a:off x="562741" y="1308423"/>
            <a:ext cx="11324457" cy="203039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rgbClr val="0432FF"/>
              </a:buClr>
              <a:buFont typeface="Wingdings" pitchFamily="2" charset="2"/>
              <a:buChar char="q"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v"/>
              <a:defRPr sz="24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4">
                  <a:lumMod val="75000"/>
                </a:schemeClr>
              </a:buClr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5">
                  <a:lumMod val="75000"/>
                </a:schemeClr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基于通用计算网络控制算法（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Universal Computing Network Control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UCNC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）及动态规划有效映射算法（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Dynamic Programming for Valid Mapping Problem,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DynVMP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），设计了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计算网络中服务图控制算法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UCNC-DAG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已证明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UCNC-DAG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的吞吐量最优性，初步证明其稳定性，初步通过实验验证了其优越性能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C4A86E3-E7C1-4466-8943-4A61213A92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988" y="3519187"/>
            <a:ext cx="3001100" cy="231432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2F76E66-5BD2-4C73-90B5-C478D3541C8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082" y="3519187"/>
            <a:ext cx="3001101" cy="231675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60DD275-BFB5-410D-AA07-3D56DB730D06}"/>
              </a:ext>
            </a:extLst>
          </p:cNvPr>
          <p:cNvSpPr txBox="1"/>
          <p:nvPr/>
        </p:nvSpPr>
        <p:spPr>
          <a:xfrm>
            <a:off x="2626822" y="5892081"/>
            <a:ext cx="3719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服务协同感知任务时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UCNC-DAG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策略与启发式策略性能对比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5E827B-102F-4AFE-9C3C-D4BECD816F42}"/>
              </a:ext>
            </a:extLst>
          </p:cNvPr>
          <p:cNvSpPr txBox="1"/>
          <p:nvPr/>
        </p:nvSpPr>
        <p:spPr>
          <a:xfrm>
            <a:off x="7392786" y="5892080"/>
            <a:ext cx="3719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服务两个不同服务图任务时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UCNC-DAG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策略与启发式策略性能对比</a:t>
            </a:r>
          </a:p>
        </p:txBody>
      </p:sp>
    </p:spTree>
    <p:extLst>
      <p:ext uri="{BB962C8B-B14F-4D97-AF65-F5344CB8AC3E}">
        <p14:creationId xmlns:p14="http://schemas.microsoft.com/office/powerpoint/2010/main" val="15164918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2"/>
          <p:cNvSpPr txBox="1">
            <a:spLocks noChangeArrowheads="1"/>
          </p:cNvSpPr>
          <p:nvPr/>
        </p:nvSpPr>
        <p:spPr bwMode="auto">
          <a:xfrm>
            <a:off x="428694" y="519299"/>
            <a:ext cx="9313488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13" rIns="91425" bIns="45713" numCol="1" rtlCol="0" anchor="ctr" anchorCtr="0" compatLnSpc="1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b="1" dirty="0">
                <a:cs typeface="Calibri" panose="020F0502020204030204" pitchFamily="34" charset="0"/>
              </a:rPr>
              <a:t>后续方向</a:t>
            </a:r>
            <a:endParaRPr lang="en-US" altLang="zh-CN" sz="3200" b="1" dirty="0">
              <a:cs typeface="Calibri" panose="020F0502020204030204" pitchFamily="34" charset="0"/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C6C31FC-3399-A8E4-8849-36652C75729A}"/>
              </a:ext>
            </a:extLst>
          </p:cNvPr>
          <p:cNvSpPr txBox="1">
            <a:spLocks/>
          </p:cNvSpPr>
          <p:nvPr/>
        </p:nvSpPr>
        <p:spPr>
          <a:xfrm>
            <a:off x="562741" y="1129704"/>
            <a:ext cx="11324457" cy="203039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rgbClr val="0432FF"/>
              </a:buClr>
              <a:buFont typeface="Wingdings" pitchFamily="2" charset="2"/>
              <a:buChar char="q"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v"/>
              <a:defRPr sz="24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4">
                  <a:lumMod val="75000"/>
                </a:schemeClr>
              </a:buClr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5">
                  <a:lumMod val="75000"/>
                </a:schemeClr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UCNC-DAG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算法稳定性仿真验证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服务图模型与服务链、服务树模型下网络吞吐量仿真对比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）学习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UCNC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UCNC-DAG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算法并编程实现；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）进行不同网络拓扑下、服务于多种类型任务时，物理网络性能仿真；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）与典型不稳定网络进行对比，验证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UCNC-DAG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算法的稳定性；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）拓展任务：使用不同服务模型建模典型任务，探究服务图模型的优势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预期收获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：基本掌握网络控制算法原理，能够独立实现网络控制算法并合理设置实验进行验证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服务图联合准入控制与路由选择研究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）学习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UCNC-DAG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算法；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）调研现有工作，研究服务图联合准入控制与路由选择方案，最大化网络收益，同时保证网络负载率小于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）拓展任务：尝试证明所提出方案理论性质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预期收获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：掌握网络控制算法原理与准入控制算法原理，基于现有工作提出服务图联合准入控制与路由选择方案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9568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2">
            <a:extLst>
              <a:ext uri="{FF2B5EF4-FFF2-40B4-BE49-F238E27FC236}">
                <a16:creationId xmlns:a16="http://schemas.microsoft.com/office/drawing/2014/main" id="{B2946F3E-1C79-0298-DA0A-428B8180AF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6790" y="519299"/>
            <a:ext cx="9313488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13" rIns="91425" bIns="45713" numCol="1" rtlCol="0" anchor="ctr" anchorCtr="0" compatLnSpc="1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b="1" dirty="0">
                <a:cs typeface="Calibri" panose="020F0502020204030204" pitchFamily="34" charset="0"/>
              </a:rPr>
              <a:t>目录</a:t>
            </a:r>
            <a:endParaRPr lang="en-US" altLang="zh-CN" sz="3200" b="1" dirty="0">
              <a:cs typeface="Calibri" panose="020F0502020204030204" pitchFamily="34" charset="0"/>
            </a:endParaRPr>
          </a:p>
        </p:txBody>
      </p:sp>
      <p:sp>
        <p:nvSpPr>
          <p:cNvPr id="6" name="Text Box 34">
            <a:extLst>
              <a:ext uri="{FF2B5EF4-FFF2-40B4-BE49-F238E27FC236}">
                <a16:creationId xmlns:a16="http://schemas.microsoft.com/office/drawing/2014/main" id="{C46EF76C-5317-1A32-935C-10F4FDA560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371" y="1356527"/>
            <a:ext cx="10557617" cy="5039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marL="609600" indent="-609600" eaLnBrk="0" hangingPunct="0">
              <a:defRPr kumimoji="1" sz="2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780"/>
              </a:lnSpc>
              <a:spcBef>
                <a:spcPct val="50000"/>
              </a:spcBef>
              <a:buFontTx/>
              <a:buAutoNum type="romanUcPeriod"/>
            </a:pP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计算网络与服务模型</a:t>
            </a:r>
            <a:endParaRPr lang="en-US" altLang="zh-CN" sz="24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780"/>
              </a:lnSpc>
              <a:spcBef>
                <a:spcPct val="50000"/>
              </a:spcBef>
              <a:buFontTx/>
              <a:buAutoNum type="romanUcPeriod"/>
            </a:pP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服务图最优控制</a:t>
            </a:r>
            <a:endParaRPr lang="en-US" altLang="zh-CN" sz="24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eaLnBrk="1" hangingPunct="1">
              <a:lnSpc>
                <a:spcPts val="278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问题描述与已有进展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eaLnBrk="1" hangingPunct="1">
              <a:lnSpc>
                <a:spcPts val="278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后续方向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780"/>
              </a:lnSpc>
              <a:spcBef>
                <a:spcPct val="50000"/>
              </a:spcBef>
              <a:buFontTx/>
              <a:buAutoNum type="romanUcPeriod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面向实时通用服务的资源分配方案研究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eaLnBrk="1" hangingPunct="1">
              <a:lnSpc>
                <a:spcPts val="278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问题描述与已有进展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eaLnBrk="1" hangingPunct="1">
              <a:lnSpc>
                <a:spcPts val="278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后续方向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780"/>
              </a:lnSpc>
              <a:spcBef>
                <a:spcPct val="50000"/>
              </a:spcBef>
              <a:buFontTx/>
              <a:buAutoNum type="romanUcPeriod"/>
            </a:pP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未知环境信息传输调度</a:t>
            </a:r>
            <a:endParaRPr lang="en-US" altLang="zh-CN" sz="24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eaLnBrk="1" hangingPunct="1">
              <a:lnSpc>
                <a:spcPts val="278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问题描述与已有进展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eaLnBrk="1" hangingPunct="1">
              <a:lnSpc>
                <a:spcPts val="278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后续方向</a:t>
            </a:r>
            <a:endParaRPr lang="en-US" altLang="zh-CN" sz="20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12076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Academic Literature 16x9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spDef>
      <a:spPr>
        <a:solidFill>
          <a:schemeClr val="accent5">
            <a:lumMod val="60000"/>
            <a:lumOff val="40000"/>
          </a:schemeClr>
        </a:solidFill>
        <a:ln>
          <a:solidFill>
            <a:srgbClr val="7030A0"/>
          </a:solidFill>
        </a:ln>
      </a:spPr>
      <a:bodyPr anchor="ctr"/>
      <a:lstStyle>
        <a:defPPr algn="ctr">
          <a:defRPr sz="2100" b="1" dirty="0">
            <a:solidFill>
              <a:schemeClr val="tx1"/>
            </a:solidFill>
            <a:latin typeface="Candara" panose="020E0502030303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CDDBB83-77C1-4099-A0AA-289882E745E2}">
  <ds:schemaRefs>
    <ds:schemaRef ds:uri="4873beb7-5857-4685-be1f-d57550cc96cc"/>
    <ds:schemaRef ds:uri="http://purl.org/dc/terms/"/>
    <ds:schemaRef ds:uri="http://purl.org/dc/elements/1.1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32867</TotalTime>
  <Words>1927</Words>
  <Application>Microsoft Macintosh PowerPoint</Application>
  <PresentationFormat>宽屏</PresentationFormat>
  <Paragraphs>195</Paragraphs>
  <Slides>17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黑体</vt:lpstr>
      <vt:lpstr>微软雅黑</vt:lpstr>
      <vt:lpstr>Times</vt:lpstr>
      <vt:lpstr>Calibri</vt:lpstr>
      <vt:lpstr>Cambria Math</vt:lpstr>
      <vt:lpstr>Candara</vt:lpstr>
      <vt:lpstr>Courier New</vt:lpstr>
      <vt:lpstr>Euphemia</vt:lpstr>
      <vt:lpstr>Helvetica Neue</vt:lpstr>
      <vt:lpstr>Plantagenet Cherokee</vt:lpstr>
      <vt:lpstr>Trebuchet MS</vt:lpstr>
      <vt:lpstr>Wingdings</vt:lpstr>
      <vt:lpstr>Wingdings 2</vt:lpstr>
      <vt:lpstr>Academic Literature 16x9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and Content Layout with List</dc:title>
  <dc:creator>Dexin Wang</dc:creator>
  <cp:lastModifiedBy>Microsoft Office User</cp:lastModifiedBy>
  <cp:revision>6814</cp:revision>
  <dcterms:created xsi:type="dcterms:W3CDTF">2018-04-27T20:28:38Z</dcterms:created>
  <dcterms:modified xsi:type="dcterms:W3CDTF">2024-03-14T15:00:08Z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