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BA99E-992D-C81A-5485-994003B4E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316821-F2F5-16E0-BBD4-04965ACB4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4618E-8CD9-BF8D-F227-83DC10AD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1C936-B744-F521-89C0-DD98A7FD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0905D-3374-524D-16F1-A0D761C0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7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8AB02-937A-9A11-4A21-9D62E327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FBFB39-1816-332E-F4F4-8EE4BA0A3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67130C-0917-F8F2-981F-35F01276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3D180-E959-E4BE-CABB-08822E39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73525E-A68A-2D14-2343-AC8C679E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16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D62BF7-2910-ED68-512E-BA2152828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DD3CCB-FA75-0DBD-68DB-0F4BFFC30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7ED8C-3C3D-6941-E9A2-9F46CF71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A24CD7-EE70-D1B7-61D3-8DE92E0F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FEE62-FDA7-E234-1DEC-4D7B746B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6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4D3B0-2105-E7CA-1D54-074E4D8F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E340F-599D-887A-FDFC-178A5CB0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700CD-790D-7165-B53D-E871451E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28804-51D6-D6DB-106E-61398327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BF88F7-5C7A-0231-2F87-2AA6D1A5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06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3F3A8-60B7-A3F0-A457-6686EB17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E1BDA-7300-99C9-3C36-336F523BC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C36011-4B43-6FC7-C0F5-46F8AA7F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A20DF-B49A-19FF-98A8-A6B70896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975596-7B89-C3FB-24CE-E8B90CB1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6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DCDAC-5C35-717C-D0C4-E4B64802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AA9DB-8279-E54E-95E6-56FF5CDB2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DFD95-CF5E-190F-533A-BCFA655E6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0A1362-EB33-B6A0-CE55-58BBD365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BE1326-9AB6-EC5A-BE6E-DA63014F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F7501A-B493-517E-8180-20220FF6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0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0DA96-D614-3579-0674-4D0A032E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5B3569-FC84-A469-6101-B607338FD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0EEB93-3C74-7BA9-3C71-45149531D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BA6558-E547-431E-44FF-623B8B778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C7AF53-6301-AA44-59D2-083E27D2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85787C-2423-AF5B-3AA7-F0D980CF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CA98BE-63B8-3C28-2804-4E138131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B9C2C4-EF9B-3EC8-2642-CE6416F6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0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D70AB-E219-5BA2-4261-A1C94B0D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A5FE43-ABA7-DF7B-7579-C50EE57F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786D6B-0D4A-1499-B40C-10D6BAFE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4128D5-78E7-BA41-7836-BC78B895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E20032-1CC6-B84E-D8DA-AD758B52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21156C-3541-92EE-4BC9-7F7EA11D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A70F01-E9B6-4E62-5AB1-9C625F9A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74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E8527-A981-C88D-7AA1-27DD8B2C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7506E-8843-6704-15C6-B4C062AA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78A54F-CFD5-DA1C-3156-D095A6EB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9826A9-7767-C28C-1B54-EFAEB5C9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CC8FE-1FDE-D0FA-C777-6D6AC1BB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2CB96F-EDD4-4546-2014-85501AB3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70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E02CA-838D-031B-B008-5B1A8692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7A84D5-2A97-E3E0-66B2-E9C8A2C96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E8E671-83DB-757E-7DD7-5A89225C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3D09E0-FD63-1738-EE04-B4BED46C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F7DA5F-D850-0078-804F-E8E01357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4D62C8-31A7-6FA7-1894-CBF3F826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07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4941C8-9551-BD04-B957-E56E2AA4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FF571-FC3A-E4E3-0E80-B03D20D3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6EE7A3-7A13-F0AC-0E09-3B4B27AB7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8F6A-B59C-4607-9507-6211C5C5BD19}" type="datetimeFigureOut">
              <a:rPr lang="de-DE" smtClean="0"/>
              <a:t>21.07.2023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F117A-7E54-9B63-C57E-7D310EBEE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43DF3-1759-945A-8E58-5C9BE955B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0340-AB3D-442B-82AC-3F9B16E81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42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FFBEF-CB3E-E536-74B6-AD843FD51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Evaluation First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76621-3B6B-9C0A-1E73-BD5B6E454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Robotic</a:t>
            </a:r>
            <a:r>
              <a:rPr lang="de-DE" dirty="0"/>
              <a:t> Arm - Semesterarbeit</a:t>
            </a:r>
          </a:p>
        </p:txBody>
      </p:sp>
    </p:spTree>
    <p:extLst>
      <p:ext uri="{BB962C8B-B14F-4D97-AF65-F5344CB8AC3E}">
        <p14:creationId xmlns:p14="http://schemas.microsoft.com/office/powerpoint/2010/main" val="412811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57D14-DCD7-51FC-8156-22F5DE8D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Task: Follow a </a:t>
            </a:r>
            <a:r>
              <a:rPr lang="de-DE" dirty="0" err="1"/>
              <a:t>circular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 (r = 0.1m)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1F73A4-CD00-3177-6976-22E8F33B5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3" t="6579" r="6875" b="13001"/>
          <a:stretch/>
        </p:blipFill>
        <p:spPr>
          <a:xfrm>
            <a:off x="0" y="1122056"/>
            <a:ext cx="10329334" cy="4876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1DCEDD-D788-36A0-F964-A67FE504E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2" b="16382"/>
          <a:stretch/>
        </p:blipFill>
        <p:spPr>
          <a:xfrm rot="5400000">
            <a:off x="8386009" y="3052011"/>
            <a:ext cx="5285874" cy="23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6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57D14-DCD7-51FC-8156-22F5DE8D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1" y="-127712"/>
            <a:ext cx="12011526" cy="1325563"/>
          </a:xfrm>
        </p:spPr>
        <p:txBody>
          <a:bodyPr/>
          <a:lstStyle/>
          <a:p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(</a:t>
            </a:r>
            <a:r>
              <a:rPr lang="de-DE" dirty="0" err="1"/>
              <a:t>Camera</a:t>
            </a:r>
            <a:r>
              <a:rPr lang="de-DE" dirty="0"/>
              <a:t>) vs.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Postions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AE2E6D-0BF1-F2E7-1C6E-36C29C4F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" t="6972" r="6138" b="13388"/>
          <a:stretch/>
        </p:blipFill>
        <p:spPr>
          <a:xfrm>
            <a:off x="0" y="1197851"/>
            <a:ext cx="5892800" cy="5277853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7D6CAB2-D28A-7268-39D0-4BD11884CE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6" r="30000"/>
          <a:stretch/>
        </p:blipFill>
        <p:spPr>
          <a:xfrm>
            <a:off x="5702300" y="1393031"/>
            <a:ext cx="3778181" cy="508267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CAD3642-869E-D649-F557-BFEA2CEFEAE3}"/>
              </a:ext>
            </a:extLst>
          </p:cNvPr>
          <p:cNvSpPr txBox="1"/>
          <p:nvPr/>
        </p:nvSpPr>
        <p:spPr>
          <a:xfrm>
            <a:off x="9067800" y="2002631"/>
            <a:ext cx="3086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„</a:t>
            </a:r>
            <a:r>
              <a:rPr lang="de-DE" dirty="0" err="1"/>
              <a:t>Calculated</a:t>
            </a:r>
            <a:r>
              <a:rPr lang="de-DE" dirty="0"/>
              <a:t> Position“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Endeffector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Servo </a:t>
            </a:r>
            <a:r>
              <a:rPr lang="de-DE" dirty="0" err="1"/>
              <a:t>angles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equations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„</a:t>
            </a:r>
            <a:r>
              <a:rPr lang="de-DE" dirty="0" err="1"/>
              <a:t>Recorded</a:t>
            </a:r>
            <a:r>
              <a:rPr lang="de-DE" dirty="0"/>
              <a:t> Position“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Endeffector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measured</a:t>
            </a:r>
            <a:r>
              <a:rPr lang="de-DE" dirty="0"/>
              <a:t> via </a:t>
            </a:r>
            <a:r>
              <a:rPr lang="de-DE" dirty="0" err="1"/>
              <a:t>motion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cameras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95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57D14-DCD7-51FC-8156-22F5DE8D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Single </a:t>
            </a:r>
            <a:r>
              <a:rPr lang="de-DE" dirty="0" err="1"/>
              <a:t>Coordinate</a:t>
            </a:r>
            <a:r>
              <a:rPr lang="de-DE" dirty="0"/>
              <a:t> : X - Value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BAE3C6-E9CF-49ED-5559-CA74A176B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t="2874" r="6644" b="4966"/>
          <a:stretch/>
        </p:blipFill>
        <p:spPr>
          <a:xfrm>
            <a:off x="1028700" y="1325563"/>
            <a:ext cx="10134600" cy="53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57D14-DCD7-51FC-8156-22F5DE8D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894" y="0"/>
            <a:ext cx="10515600" cy="1325563"/>
          </a:xfrm>
        </p:spPr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runs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D79812-7D44-FE44-D5E3-3E0B3FDADE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4818" r="16766" b="2234"/>
          <a:stretch/>
        </p:blipFill>
        <p:spPr>
          <a:xfrm>
            <a:off x="1644124" y="1221290"/>
            <a:ext cx="7763380" cy="563671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3AFF90-2BF2-A88F-DBCB-0240A96500A3}"/>
              </a:ext>
            </a:extLst>
          </p:cNvPr>
          <p:cNvSpPr txBox="1"/>
          <p:nvPr/>
        </p:nvSpPr>
        <p:spPr>
          <a:xfrm>
            <a:off x="8764337" y="1947863"/>
            <a:ext cx="3144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3 </a:t>
            </a:r>
            <a:r>
              <a:rPr lang="de-DE" sz="2800" dirty="0" err="1"/>
              <a:t>Consecutive</a:t>
            </a:r>
            <a:r>
              <a:rPr lang="de-DE" sz="2800" dirty="0"/>
              <a:t> Runs </a:t>
            </a:r>
          </a:p>
        </p:txBody>
      </p:sp>
    </p:spTree>
    <p:extLst>
      <p:ext uri="{BB962C8B-B14F-4D97-AF65-F5344CB8AC3E}">
        <p14:creationId xmlns:p14="http://schemas.microsoft.com/office/powerpoint/2010/main" val="57592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57D14-DCD7-51FC-8156-22F5DE8D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63" y="0"/>
            <a:ext cx="10515600" cy="1325563"/>
          </a:xfrm>
        </p:spPr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</a:t>
            </a:r>
            <a:r>
              <a:rPr lang="de-DE" dirty="0" err="1"/>
              <a:t>runs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BEF4DF-BAE8-9873-01D5-A31B7D43A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" t="5679" r="3920" b="3333"/>
          <a:stretch/>
        </p:blipFill>
        <p:spPr>
          <a:xfrm>
            <a:off x="84668" y="1325563"/>
            <a:ext cx="6849533" cy="555958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F0D2E7C-DAD5-EC37-B77D-38B7500609CC}"/>
              </a:ext>
            </a:extLst>
          </p:cNvPr>
          <p:cNvSpPr txBox="1"/>
          <p:nvPr/>
        </p:nvSpPr>
        <p:spPr>
          <a:xfrm>
            <a:off x="7494336" y="1169067"/>
            <a:ext cx="43166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Desired</a:t>
            </a:r>
            <a:r>
              <a:rPr lang="de-DE" sz="2800" dirty="0"/>
              <a:t> </a:t>
            </a:r>
            <a:r>
              <a:rPr lang="de-DE" sz="2800" dirty="0" err="1"/>
              <a:t>position</a:t>
            </a:r>
            <a:r>
              <a:rPr lang="de-DE" sz="2800" dirty="0"/>
              <a:t> =~ </a:t>
            </a:r>
            <a:r>
              <a:rPr lang="de-DE" sz="2800" dirty="0" err="1"/>
              <a:t>Calculated</a:t>
            </a:r>
            <a:r>
              <a:rPr lang="de-DE" sz="2800" dirty="0"/>
              <a:t> </a:t>
            </a:r>
            <a:r>
              <a:rPr lang="de-DE" sz="2800" dirty="0" err="1"/>
              <a:t>position</a:t>
            </a:r>
            <a:endParaRPr lang="de-DE" sz="2800" dirty="0"/>
          </a:p>
          <a:p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Position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  <a:r>
              <a:rPr lang="de-DE" sz="2800" dirty="0" err="1"/>
              <a:t>biggest</a:t>
            </a:r>
            <a:r>
              <a:rPr lang="de-DE" sz="2800" dirty="0"/>
              <a:t> at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bottom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circle</a:t>
            </a:r>
            <a:r>
              <a:rPr lang="de-DE" sz="2800" dirty="0"/>
              <a:t> ~6cm (</a:t>
            </a:r>
            <a:r>
              <a:rPr lang="de-DE" sz="2800" dirty="0" err="1"/>
              <a:t>maybe</a:t>
            </a:r>
            <a:r>
              <a:rPr lang="de-DE" sz="2800" dirty="0"/>
              <a:t> due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max</a:t>
            </a:r>
            <a:r>
              <a:rPr lang="de-DE" sz="2800" dirty="0"/>
              <a:t> tilt </a:t>
            </a:r>
            <a:r>
              <a:rPr lang="de-DE" sz="2800" strike="sngStrike" dirty="0" err="1"/>
              <a:t>or</a:t>
            </a:r>
            <a:r>
              <a:rPr lang="de-DE" sz="2800" strike="sngStrike" dirty="0"/>
              <a:t> </a:t>
            </a:r>
            <a:r>
              <a:rPr lang="de-DE" sz="2800" strike="sngStrike" dirty="0" err="1"/>
              <a:t>errors</a:t>
            </a:r>
            <a:r>
              <a:rPr lang="de-DE" sz="2800" strike="sngStrike" dirty="0"/>
              <a:t> </a:t>
            </a:r>
            <a:r>
              <a:rPr lang="de-DE" sz="2800" strike="sngStrike" dirty="0" err="1"/>
              <a:t>adding</a:t>
            </a:r>
            <a:r>
              <a:rPr lang="de-DE" sz="2800" strike="sngStrike" dirty="0"/>
              <a:t> </a:t>
            </a:r>
            <a:r>
              <a:rPr lang="de-DE" sz="2800" strike="sngStrike" dirty="0" err="1"/>
              <a:t>up</a:t>
            </a:r>
            <a:r>
              <a:rPr lang="de-DE" sz="2800" dirty="0"/>
              <a:t>)</a:t>
            </a:r>
          </a:p>
          <a:p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Position </a:t>
            </a:r>
            <a:r>
              <a:rPr lang="de-DE" sz="2800" dirty="0" err="1"/>
              <a:t>has</a:t>
            </a:r>
            <a:r>
              <a:rPr lang="de-DE" sz="2800" dirty="0"/>
              <a:t> a </a:t>
            </a:r>
            <a:r>
              <a:rPr lang="de-DE" sz="2800" dirty="0" err="1"/>
              <a:t>constant</a:t>
            </a:r>
            <a:r>
              <a:rPr lang="de-DE" sz="2800" dirty="0"/>
              <a:t> </a:t>
            </a:r>
            <a:r>
              <a:rPr lang="de-DE" sz="2800" dirty="0" err="1"/>
              <a:t>offset</a:t>
            </a:r>
            <a:r>
              <a:rPr lang="de-DE" sz="2800" dirty="0"/>
              <a:t> ~2cm (</a:t>
            </a:r>
            <a:r>
              <a:rPr lang="de-DE" sz="2800" dirty="0" err="1"/>
              <a:t>maybe</a:t>
            </a:r>
            <a:r>
              <a:rPr lang="de-DE" sz="2800" dirty="0"/>
              <a:t> due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placement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motion</a:t>
            </a:r>
            <a:r>
              <a:rPr lang="de-DE" sz="2800" dirty="0"/>
              <a:t> </a:t>
            </a:r>
            <a:r>
              <a:rPr lang="de-DE" sz="2800" dirty="0" err="1"/>
              <a:t>tracker</a:t>
            </a:r>
            <a:r>
              <a:rPr lang="de-DE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167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F1260-63E1-DD86-B5FE-76FDB598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Bigger Radius : 0.15 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16EBCE-CBB8-11F9-2693-396A68C02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8" r="8347"/>
          <a:stretch/>
        </p:blipFill>
        <p:spPr>
          <a:xfrm>
            <a:off x="0" y="1334420"/>
            <a:ext cx="7860634" cy="55235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72D57E-2C05-9ED4-87DE-9B6DD36B0822}"/>
              </a:ext>
            </a:extLst>
          </p:cNvPr>
          <p:cNvSpPr txBox="1"/>
          <p:nvPr/>
        </p:nvSpPr>
        <p:spPr>
          <a:xfrm>
            <a:off x="8662737" y="1325563"/>
            <a:ext cx="31442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Robot </a:t>
            </a:r>
            <a:r>
              <a:rPr lang="de-DE" sz="2800" dirty="0" err="1"/>
              <a:t>does</a:t>
            </a:r>
            <a:r>
              <a:rPr lang="de-DE" sz="2800" dirty="0"/>
              <a:t> not </a:t>
            </a:r>
            <a:r>
              <a:rPr lang="de-DE" sz="2800" dirty="0" err="1"/>
              <a:t>reach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big</a:t>
            </a:r>
            <a:r>
              <a:rPr lang="de-DE" sz="2800" dirty="0"/>
              <a:t> </a:t>
            </a:r>
            <a:r>
              <a:rPr lang="de-DE" sz="2800" dirty="0" err="1"/>
              <a:t>radius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Accuracy</a:t>
            </a:r>
            <a:r>
              <a:rPr lang="de-DE" sz="2800" dirty="0"/>
              <a:t> </a:t>
            </a:r>
            <a:r>
              <a:rPr lang="de-DE" sz="2800" dirty="0" err="1"/>
              <a:t>even</a:t>
            </a:r>
            <a:r>
              <a:rPr lang="de-DE" sz="2800" dirty="0"/>
              <a:t> </a:t>
            </a:r>
            <a:r>
              <a:rPr lang="de-DE" sz="2800" dirty="0" err="1"/>
              <a:t>worse</a:t>
            </a:r>
            <a:r>
              <a:rPr lang="de-DE" sz="2800" dirty="0"/>
              <a:t> for large </a:t>
            </a:r>
            <a:r>
              <a:rPr lang="de-DE" sz="2800" dirty="0" err="1"/>
              <a:t>movements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13655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Evaluation First Testing</vt:lpstr>
      <vt:lpstr>Task: Follow a circular trajectory (r = 0.1m)</vt:lpstr>
      <vt:lpstr>Recorded Positions (Camera) vs. Calculated Postions</vt:lpstr>
      <vt:lpstr>Comparison of Single Coordinate : X - Value </vt:lpstr>
      <vt:lpstr>Comparison of multiple runs</vt:lpstr>
      <vt:lpstr>Evaluation of averaged runs</vt:lpstr>
      <vt:lpstr>Bigger Radius : 0.15 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First Testing</dc:title>
  <dc:creator>Samuel Zeitler</dc:creator>
  <cp:lastModifiedBy>Samuel Zeitler</cp:lastModifiedBy>
  <cp:revision>3</cp:revision>
  <dcterms:created xsi:type="dcterms:W3CDTF">2023-07-20T16:06:04Z</dcterms:created>
  <dcterms:modified xsi:type="dcterms:W3CDTF">2023-07-21T09:30:54Z</dcterms:modified>
</cp:coreProperties>
</file>