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5" r:id="rId6"/>
  </p:sldIdLst>
  <p:sldSz cx="10058400" cy="15544800"/>
  <p:notesSz cx="7104063" cy="10234613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9A"/>
    <a:srgbClr val="0D78C9"/>
    <a:srgbClr val="2CA9DF"/>
    <a:srgbClr val="993200"/>
    <a:srgbClr val="024C84"/>
    <a:srgbClr val="ABC8D1"/>
    <a:srgbClr val="176DAD"/>
    <a:srgbClr val="4D4E44"/>
    <a:srgbClr val="176338"/>
    <a:srgbClr val="0F5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96" y="-1720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r">
              <a:defRPr sz="1300"/>
            </a:lvl1pPr>
          </a:lstStyle>
          <a:p>
            <a:fld id="{5F993C83-2184-4286-ABE1-941A40B40C8F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r">
              <a:defRPr sz="13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r">
              <a:defRPr sz="1300"/>
            </a:lvl1pPr>
          </a:lstStyle>
          <a:p>
            <a:fld id="{6053241F-7ED4-45AC-844C-15DB0D5F9CCD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766763"/>
            <a:ext cx="248126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0" tIns="49535" rIns="99070" bIns="495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70" tIns="49535" rIns="99070" bIns="495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r">
              <a:defRPr sz="13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754380" y="2072640"/>
            <a:ext cx="8549640" cy="4145280"/>
          </a:xfrm>
        </p:spPr>
        <p:txBody>
          <a:bodyPr/>
          <a:lstStyle>
            <a:lvl1pPr algn="l">
              <a:defRPr sz="5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54380" y="7261438"/>
            <a:ext cx="8549640" cy="2238163"/>
          </a:xfrm>
        </p:spPr>
        <p:txBody>
          <a:bodyPr>
            <a:normAutofit/>
          </a:bodyPr>
          <a:lstStyle>
            <a:lvl1pPr marL="0" indent="0" algn="l">
              <a:buNone/>
              <a:defRPr sz="2600" b="1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6588551"/>
            <a:ext cx="8549640" cy="34004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5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79590"/>
            <a:ext cx="4444207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4929717"/>
            <a:ext cx="4444207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479590"/>
            <a:ext cx="4445953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4929717"/>
            <a:ext cx="4445953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3"/>
            <a:ext cx="3309144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5"/>
            <a:ext cx="5622925" cy="1326705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5"/>
            <a:ext cx="3309144" cy="1063307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47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0"/>
            <a:ext cx="6035040" cy="128460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7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6"/>
            <a:ext cx="6035040" cy="182435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9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022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22514"/>
            <a:ext cx="2263140" cy="132634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22514"/>
            <a:ext cx="6621780" cy="132634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7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 sz="45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627120"/>
            <a:ext cx="8884920" cy="10535920"/>
          </a:xfrm>
        </p:spPr>
        <p:txBody>
          <a:bodyPr/>
          <a:lstStyle>
            <a:lvl1pPr>
              <a:buSzPct val="75000"/>
              <a:defRPr sz="3800"/>
            </a:lvl1pPr>
            <a:lvl2pPr>
              <a:lnSpc>
                <a:spcPct val="105000"/>
              </a:lnSpc>
              <a:defRPr sz="3200"/>
            </a:lvl2pPr>
            <a:lvl3pPr>
              <a:lnSpc>
                <a:spcPct val="105000"/>
              </a:lnSpc>
              <a:buSzPct val="75000"/>
              <a:defRPr sz="2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7795260" cy="2245360"/>
          </a:xfrm>
        </p:spPr>
        <p:txBody>
          <a:bodyPr anchor="t" anchorCtr="0"/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02920" y="6390640"/>
            <a:ext cx="4191000" cy="7254240"/>
          </a:xfrm>
        </p:spPr>
        <p:txBody>
          <a:bodyPr/>
          <a:lstStyle>
            <a:lvl1pPr>
              <a:buClr>
                <a:srgbClr val="125687"/>
              </a:buClr>
              <a:buSzTx/>
              <a:defRPr sz="2900" baseline="0"/>
            </a:lvl1pPr>
            <a:lvl2pPr>
              <a:defRPr sz="2600"/>
            </a:lvl2pPr>
            <a:lvl3pPr>
              <a:buNone/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290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627120"/>
            <a:ext cx="4191000" cy="1899920"/>
          </a:xfrm>
        </p:spPr>
        <p:txBody>
          <a:bodyPr anchor="t"/>
          <a:lstStyle>
            <a:lvl1pPr marL="0" indent="0" algn="l">
              <a:buNone/>
              <a:defRPr sz="3200" b="1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3200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502920" y="13990320"/>
            <a:ext cx="4515803" cy="1209040"/>
          </a:xfrm>
        </p:spPr>
        <p:txBody>
          <a:bodyPr anchor="b" anchorCtr="0"/>
          <a:lstStyle>
            <a:lvl1pPr marL="368301" indent="-365760">
              <a:buClrTx/>
              <a:buSzPct val="125000"/>
              <a:buFont typeface="Courier New" pitchFamily="49" charset="0"/>
              <a:buChar char="»"/>
              <a:defRPr sz="2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2600" err="1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44" y="4339591"/>
            <a:ext cx="8549640" cy="3087370"/>
          </a:xfrm>
        </p:spPr>
        <p:txBody>
          <a:bodyPr anchor="t"/>
          <a:lstStyle>
            <a:lvl1pPr algn="ctr">
              <a:defRPr sz="5100" b="1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501174" y="3627120"/>
            <a:ext cx="8881567" cy="1053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Edit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38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endParaRPr lang="en-US" sz="3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501174" y="1053309"/>
            <a:ext cx="8881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0" marR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4500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4"/>
            <a:ext cx="8549640" cy="33320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9" name="Picture 8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  <a:prstGeom prst="rect">
            <a:avLst/>
          </a:prstGeom>
        </p:spPr>
        <p:txBody>
          <a:bodyPr vert="horz" lIns="146304" tIns="73152" rIns="146304" bIns="73152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0"/>
            <a:ext cx="8884920" cy="10535920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22174" y="108155"/>
            <a:ext cx="1718310" cy="96329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51460" y="559572"/>
            <a:ext cx="7718552" cy="613423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55480" y="14699221"/>
            <a:ext cx="502920" cy="863602"/>
          </a:xfrm>
          <a:prstGeom prst="rect">
            <a:avLst/>
          </a:prstGeom>
          <a:noFill/>
          <a:ln w="12700">
            <a:noFill/>
          </a:ln>
        </p:spPr>
        <p:txBody>
          <a:bodyPr wrap="square" lIns="146304" tIns="73152" rIns="146304" bIns="73152" anchor="ctr">
            <a:noAutofit/>
          </a:bodyPr>
          <a:lstStyle/>
          <a:p>
            <a:pPr algn="ctr"/>
            <a:fld id="{47FBD1EF-0801-4063-B668-C71608ACC70F}" type="slidenum">
              <a:rPr kumimoji="0" lang="en-US" sz="19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9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45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3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88720" indent="-45720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800" indent="-36576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291840" indent="-36576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1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8"/>
            <a:ext cx="31851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0D22FD7D-8081-F185-57B1-895779625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1" cy="1565687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7660" y="1725431"/>
            <a:ext cx="9052560" cy="1894437"/>
          </a:xfrm>
        </p:spPr>
        <p:txBody>
          <a:bodyPr>
            <a:noAutofit/>
          </a:bodyPr>
          <a:lstStyle/>
          <a:p>
            <a:pPr algn="l"/>
            <a:r>
              <a:rPr lang="de-DE" sz="46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RaspberryPi mit</a:t>
            </a:r>
            <a:br>
              <a:rPr lang="de-DE" sz="4600" b="1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de-DE" sz="46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MATLAB Workshop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7660" y="8153761"/>
            <a:ext cx="5105400" cy="194802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AD9960B-15F0-B243-9F1D-0A1048C729CB}"/>
              </a:ext>
            </a:extLst>
          </p:cNvPr>
          <p:cNvSpPr txBox="1">
            <a:spLocks/>
          </p:cNvSpPr>
          <p:nvPr/>
        </p:nvSpPr>
        <p:spPr>
          <a:xfrm>
            <a:off x="327660" y="4226804"/>
            <a:ext cx="3539579" cy="2829694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Mittwoch,</a:t>
            </a:r>
          </a:p>
          <a:p>
            <a:pPr algn="l"/>
            <a:r>
              <a:rPr lang="de-DE" sz="28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26. April 2023 </a:t>
            </a:r>
          </a:p>
          <a:p>
            <a:pPr algn="l"/>
            <a:r>
              <a:rPr lang="de-DE" sz="28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16 bis 19 Uhr</a:t>
            </a:r>
          </a:p>
          <a:p>
            <a:pPr algn="l"/>
            <a:endParaRPr lang="de-DE" sz="800" b="1" dirty="0">
              <a:solidFill>
                <a:srgbClr val="0D78C9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400" b="1" dirty="0">
                <a:latin typeface="Arial" pitchFamily="34" charset="0"/>
                <a:cs typeface="Arial" pitchFamily="34" charset="0"/>
              </a:rPr>
              <a:t>TUM</a:t>
            </a:r>
            <a:r>
              <a:rPr lang="de-DE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>
                <a:latin typeface="Arial" pitchFamily="34" charset="0"/>
                <a:cs typeface="Arial" pitchFamily="34" charset="0"/>
              </a:rPr>
              <a:t>Garching</a:t>
            </a:r>
            <a:endParaRPr lang="de-DE" sz="28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000" dirty="0">
                <a:latin typeface="Arial" pitchFamily="34" charset="0"/>
                <a:cs typeface="Arial" pitchFamily="34" charset="0"/>
              </a:rPr>
              <a:t>MW-Gebäude</a:t>
            </a:r>
          </a:p>
          <a:p>
            <a:pPr algn="l"/>
            <a:r>
              <a:rPr lang="de-DE" sz="1600" dirty="0">
                <a:latin typeface="Arial" pitchFamily="34" charset="0"/>
                <a:cs typeface="Arial" pitchFamily="34" charset="0"/>
              </a:rPr>
              <a:t>Raum wird nach der Anmeldung bekannt gegeben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6009AB9-3048-8546-B148-2B38769C9944}"/>
              </a:ext>
            </a:extLst>
          </p:cNvPr>
          <p:cNvSpPr txBox="1">
            <a:spLocks/>
          </p:cNvSpPr>
          <p:nvPr/>
        </p:nvSpPr>
        <p:spPr>
          <a:xfrm>
            <a:off x="327660" y="9090354"/>
            <a:ext cx="8279376" cy="2653794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Steuere einen 3D – gedruckten Roboterarm mit deinem eigenen Laptop, löse Team-Aufgaben und erweitere dein Wissen. Sichere dir einen der 21 limitierten Plätze an der TU München für dieses spannende Event!</a:t>
            </a:r>
          </a:p>
          <a:p>
            <a:pPr algn="l"/>
            <a:endParaRPr lang="de-DE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1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Verlosung am Ende </a:t>
            </a:r>
          </a:p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des Workshops: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Amazon.de Gutscheine </a:t>
            </a:r>
          </a:p>
          <a:p>
            <a:pPr algn="l"/>
            <a:r>
              <a:rPr lang="de-DE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(25€, 15€ und 10€)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MATLAB T-Shirts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MATLAB Spielkarten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575C8A8-2835-5F47-B1B6-92E8BC85C6AF}"/>
              </a:ext>
            </a:extLst>
          </p:cNvPr>
          <p:cNvSpPr txBox="1">
            <a:spLocks/>
          </p:cNvSpPr>
          <p:nvPr/>
        </p:nvSpPr>
        <p:spPr>
          <a:xfrm>
            <a:off x="601645" y="11695399"/>
            <a:ext cx="9079832" cy="2123970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22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54573EF-E730-8444-AC6A-AE976A0D62DA}"/>
              </a:ext>
            </a:extLst>
          </p:cNvPr>
          <p:cNvSpPr txBox="1">
            <a:spLocks/>
          </p:cNvSpPr>
          <p:nvPr/>
        </p:nvSpPr>
        <p:spPr>
          <a:xfrm>
            <a:off x="327660" y="14190865"/>
            <a:ext cx="5193632" cy="1094509"/>
          </a:xfrm>
          <a:prstGeom prst="rect">
            <a:avLst/>
          </a:prstGeom>
          <a:noFill/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&gt;&gt; FOLGE UNS UNTER</a:t>
            </a:r>
          </a:p>
          <a:p>
            <a:pPr algn="l"/>
            <a:r>
              <a:rPr lang="de-DE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www.instagram.com/matlab.tum</a:t>
            </a:r>
            <a:r>
              <a:rPr lang="de-DE" sz="1800" b="1" dirty="0">
                <a:solidFill>
                  <a:schemeClr val="bg1"/>
                </a:solidFill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87AE9B5-DEC8-6A51-DCBC-83377474432E}"/>
              </a:ext>
            </a:extLst>
          </p:cNvPr>
          <p:cNvSpPr txBox="1"/>
          <p:nvPr/>
        </p:nvSpPr>
        <p:spPr>
          <a:xfrm>
            <a:off x="5982255" y="11191445"/>
            <a:ext cx="3663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Anmeldung unter </a:t>
            </a:r>
            <a:b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linkin.bio/matlab-tum</a:t>
            </a:r>
          </a:p>
          <a:p>
            <a:endParaRPr lang="de-DE" sz="1600" dirty="0">
              <a:solidFill>
                <a:srgbClr val="424242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220E44-6199-7DC2-02F2-EB2BB2EE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79" y="12128963"/>
            <a:ext cx="1402945" cy="14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0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1F7C80-507F-4FE4-A589-56E89D730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20F15-EA1D-4767-BEE1-03EFC247B3A4}">
  <ds:schemaRefs>
    <ds:schemaRef ds:uri="http://purl.org/dc/elements/1.1/"/>
    <ds:schemaRef ds:uri="http://schemas.microsoft.com/sharepoint/v3"/>
    <ds:schemaRef ds:uri="http://www.w3.org/XML/1998/namespace"/>
    <ds:schemaRef ds:uri="http://purl.org/dc/terms/"/>
    <ds:schemaRef ds:uri="http://schemas.microsoft.com/office/infopath/2007/PartnerControls"/>
    <ds:schemaRef ds:uri="b7b985a6-5614-4791-8283-b6a0b2c6681f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bbb466d9-fd0a-40ba-89cb-77eb15c2a30a"/>
  </ds:schemaRefs>
</ds:datastoreItem>
</file>

<file path=customXml/itemProps3.xml><?xml version="1.0" encoding="utf-8"?>
<ds:datastoreItem xmlns:ds="http://schemas.openxmlformats.org/officeDocument/2006/customXml" ds:itemID="{8E801918-497C-478B-8DC0-0C117B047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105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Blank</vt:lpstr>
      <vt:lpstr>Office Theme</vt:lpstr>
      <vt:lpstr>RaspberryPi mit MATLAB Workshop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lastModifiedBy>Paola  Brandao Ornelas Canuto</cp:lastModifiedBy>
  <cp:revision>17</cp:revision>
  <cp:lastPrinted>2023-04-13T07:53:41Z</cp:lastPrinted>
  <dcterms:created xsi:type="dcterms:W3CDTF">2011-10-21T15:28:02Z</dcterms:created>
  <dcterms:modified xsi:type="dcterms:W3CDTF">2023-04-13T08:08:38Z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dlc_DocIdItemGuid">
    <vt:lpwstr>ad451f79-aa64-47b9-a317-c74c9f8c3493</vt:lpwstr>
  </property>
  <property fmtid="{D5CDD505-2E9C-101B-9397-08002B2CF9AE}" pid="4" name="ContentTypeId">
    <vt:lpwstr>0x0101005CED2B3B9BAE8849942648134EEE717D</vt:lpwstr>
  </property>
  <property fmtid="{D5CDD505-2E9C-101B-9397-08002B2CF9AE}" pid="5" name="MediaServiceImageTags">
    <vt:lpwstr/>
  </property>
</Properties>
</file>