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59" r:id="rId6"/>
  </p:sldMasterIdLst>
  <p:notesMasterIdLst>
    <p:notesMasterId r:id="rId9"/>
  </p:notesMasterIdLst>
  <p:handoutMasterIdLst>
    <p:handoutMasterId r:id="rId10"/>
  </p:handoutMasterIdLst>
  <p:sldIdLst>
    <p:sldId id="290" r:id="rId7"/>
    <p:sldId id="288" r:id="rId8"/>
  </p:sldIdLst>
  <p:sldSz cx="10058400" cy="15544800"/>
  <p:notesSz cx="7023100" cy="93091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338"/>
    <a:srgbClr val="FFFFFF"/>
    <a:srgbClr val="024C84"/>
    <a:srgbClr val="2F7EB2"/>
    <a:srgbClr val="424242"/>
    <a:srgbClr val="004B87"/>
    <a:srgbClr val="176DAD"/>
    <a:srgbClr val="0D78C9"/>
    <a:srgbClr val="993200"/>
    <a:srgbClr val="4D4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CC33B-2C85-DF8E-9B3F-8153ECF56968}" v="2" dt="2020-02-27T15:31:50.477"/>
    <p1510:client id="{FFD63A51-7D28-4577-97F1-82F2C671DB8B}" v="3" dt="2019-04-23T14:40:16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9" autoAdjust="0"/>
    <p:restoredTop sz="91739" autoAdjust="0"/>
  </p:normalViewPr>
  <p:slideViewPr>
    <p:cSldViewPr>
      <p:cViewPr varScale="1">
        <p:scale>
          <a:sx n="46" d="100"/>
          <a:sy n="46" d="100"/>
        </p:scale>
        <p:origin x="3156" y="90"/>
      </p:cViewPr>
      <p:guideLst>
        <p:guide orient="horz" pos="4896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2838" y="698500"/>
            <a:ext cx="22574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2838" y="698500"/>
            <a:ext cx="22574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Long Option #3</a:t>
            </a:r>
          </a:p>
          <a:p>
            <a:pPr marL="342900" marR="0" lvl="0" indent="-342900" algn="l" defTabSz="14779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dirty="0"/>
              <a:t>The first column features a sub-heading with 4-5 bullets underneath.</a:t>
            </a:r>
            <a:r>
              <a:rPr lang="en-US" dirty="0"/>
              <a:t> Each bullet can only be a max of 45 characters including spaces.</a:t>
            </a:r>
            <a:endParaRPr lang="de-CH" dirty="0"/>
          </a:p>
          <a:p>
            <a:pPr marL="342900" indent="-342900" defTabSz="1477963">
              <a:buFontTx/>
              <a:buChar char="-"/>
              <a:defRPr/>
            </a:pPr>
            <a:r>
              <a:rPr lang="de-CH" dirty="0"/>
              <a:t>The second column features another sub-heading with 3–4 bullets underneath. </a:t>
            </a:r>
            <a:r>
              <a:rPr lang="en-US" dirty="0"/>
              <a:t>Each bullet can only be a max of 45 characters including spaces.</a:t>
            </a:r>
          </a:p>
          <a:p>
            <a:pPr marL="342900" indent="-342900" defTabSz="1477963">
              <a:buFontTx/>
              <a:buChar char="-"/>
              <a:defRPr/>
            </a:pPr>
            <a:r>
              <a:rPr lang="de-CH" dirty="0"/>
              <a:t>The registration (or a different CTA) link will be placed above the footer in the first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Icons available to use for your posters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35590402-81A4-B246-9628-B62710E4335B}"/>
              </a:ext>
            </a:extLst>
          </p:cNvPr>
          <p:cNvSpPr txBox="1">
            <a:spLocks/>
          </p:cNvSpPr>
          <p:nvPr userDrawn="1"/>
        </p:nvSpPr>
        <p:spPr>
          <a:xfrm>
            <a:off x="499203" y="9296400"/>
            <a:ext cx="8884920" cy="2179321"/>
          </a:xfrm>
          <a:prstGeom prst="rect">
            <a:avLst/>
          </a:prstGeom>
        </p:spPr>
        <p:txBody>
          <a:bodyPr vert="horz" lIns="146304" tIns="73152" rIns="146304" bIns="73152" rtlCol="0" anchor="t" anchorCtr="0">
            <a:noAutofit/>
          </a:bodyPr>
          <a:lstStyle>
            <a:lvl1pPr algn="l" defTabSz="1463176" rtl="0" eaLnBrk="1" latinLnBrk="0" hangingPunct="1">
              <a:spcBef>
                <a:spcPct val="0"/>
              </a:spcBef>
              <a:buNone/>
              <a:defRPr sz="4501" b="1" kern="12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400" b="0" dirty="0">
              <a:solidFill>
                <a:srgbClr val="42424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64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1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723221-36AB-2945-A7E4-B5388770C9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1463176" rtl="0" eaLnBrk="1" latinLnBrk="0" hangingPunct="1">
        <a:spcBef>
          <a:spcPct val="0"/>
        </a:spcBef>
        <a:buNone/>
        <a:defRPr sz="4501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548691" indent="-548691" algn="l" defTabSz="1463176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3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188831" indent="-457243" algn="l" defTabSz="146317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320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970" indent="-365794" algn="l" defTabSz="1463176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560559" indent="-365794" algn="l" defTabSz="1463176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292146" indent="-365794" algn="l" defTabSz="146317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4023734" indent="-365794" algn="l" defTabSz="1463176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6pPr>
      <a:lvl7pPr marL="4755322" indent="-365794" algn="l" defTabSz="1463176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7pPr>
      <a:lvl8pPr marL="5486910" indent="-365794" algn="l" defTabSz="1463176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8pPr>
      <a:lvl9pPr marL="6218498" indent="-365794" algn="l" defTabSz="1463176" rtl="0" eaLnBrk="1" latinLnBrk="0" hangingPunct="1">
        <a:spcBef>
          <a:spcPct val="20000"/>
        </a:spcBef>
        <a:buFont typeface="Arial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88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176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764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353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940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528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1116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704" algn="l" defTabSz="1463176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9024B2-3925-964E-AC00-F3070F481D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8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4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7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9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2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4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7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9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62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3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5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8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3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6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8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3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63" Type="http://schemas.openxmlformats.org/officeDocument/2006/relationships/image" Target="../media/image66.png"/><Relationship Id="rId68" Type="http://schemas.openxmlformats.org/officeDocument/2006/relationships/image" Target="../media/image71.png"/><Relationship Id="rId84" Type="http://schemas.openxmlformats.org/officeDocument/2006/relationships/image" Target="../media/image87.png"/><Relationship Id="rId89" Type="http://schemas.openxmlformats.org/officeDocument/2006/relationships/image" Target="../media/image92.png"/><Relationship Id="rId16" Type="http://schemas.openxmlformats.org/officeDocument/2006/relationships/image" Target="../media/image19.png"/><Relationship Id="rId11" Type="http://schemas.openxmlformats.org/officeDocument/2006/relationships/image" Target="../media/image14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74" Type="http://schemas.openxmlformats.org/officeDocument/2006/relationships/image" Target="../media/image77.png"/><Relationship Id="rId79" Type="http://schemas.openxmlformats.org/officeDocument/2006/relationships/image" Target="../media/image82.png"/><Relationship Id="rId102" Type="http://schemas.openxmlformats.org/officeDocument/2006/relationships/image" Target="../media/image105.png"/><Relationship Id="rId5" Type="http://schemas.openxmlformats.org/officeDocument/2006/relationships/image" Target="../media/image8.png"/><Relationship Id="rId90" Type="http://schemas.openxmlformats.org/officeDocument/2006/relationships/image" Target="../media/image93.png"/><Relationship Id="rId95" Type="http://schemas.openxmlformats.org/officeDocument/2006/relationships/image" Target="../media/image9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64" Type="http://schemas.openxmlformats.org/officeDocument/2006/relationships/image" Target="../media/image67.png"/><Relationship Id="rId69" Type="http://schemas.openxmlformats.org/officeDocument/2006/relationships/image" Target="../media/image72.png"/><Relationship Id="rId80" Type="http://schemas.openxmlformats.org/officeDocument/2006/relationships/image" Target="../media/image83.png"/><Relationship Id="rId85" Type="http://schemas.openxmlformats.org/officeDocument/2006/relationships/image" Target="../media/image88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59" Type="http://schemas.openxmlformats.org/officeDocument/2006/relationships/image" Target="../media/image62.png"/><Relationship Id="rId103" Type="http://schemas.openxmlformats.org/officeDocument/2006/relationships/image" Target="../media/image106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78.png"/><Relationship Id="rId83" Type="http://schemas.openxmlformats.org/officeDocument/2006/relationships/image" Target="../media/image86.png"/><Relationship Id="rId88" Type="http://schemas.openxmlformats.org/officeDocument/2006/relationships/image" Target="../media/image91.png"/><Relationship Id="rId91" Type="http://schemas.openxmlformats.org/officeDocument/2006/relationships/image" Target="../media/image94.png"/><Relationship Id="rId96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106" Type="http://schemas.openxmlformats.org/officeDocument/2006/relationships/image" Target="../media/image109.png"/><Relationship Id="rId10" Type="http://schemas.openxmlformats.org/officeDocument/2006/relationships/image" Target="../media/image13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73" Type="http://schemas.openxmlformats.org/officeDocument/2006/relationships/image" Target="../media/image76.png"/><Relationship Id="rId78" Type="http://schemas.openxmlformats.org/officeDocument/2006/relationships/image" Target="../media/image81.png"/><Relationship Id="rId81" Type="http://schemas.openxmlformats.org/officeDocument/2006/relationships/image" Target="../media/image84.png"/><Relationship Id="rId86" Type="http://schemas.openxmlformats.org/officeDocument/2006/relationships/image" Target="../media/image89.png"/><Relationship Id="rId94" Type="http://schemas.openxmlformats.org/officeDocument/2006/relationships/image" Target="../media/image97.png"/><Relationship Id="rId99" Type="http://schemas.openxmlformats.org/officeDocument/2006/relationships/image" Target="../media/image102.png"/><Relationship Id="rId101" Type="http://schemas.openxmlformats.org/officeDocument/2006/relationships/image" Target="../media/image10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9" Type="http://schemas.openxmlformats.org/officeDocument/2006/relationships/image" Target="../media/image42.png"/><Relationship Id="rId34" Type="http://schemas.openxmlformats.org/officeDocument/2006/relationships/image" Target="../media/image37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76" Type="http://schemas.openxmlformats.org/officeDocument/2006/relationships/image" Target="../media/image79.png"/><Relationship Id="rId97" Type="http://schemas.openxmlformats.org/officeDocument/2006/relationships/image" Target="../media/image100.png"/><Relationship Id="rId104" Type="http://schemas.openxmlformats.org/officeDocument/2006/relationships/image" Target="../media/image107.png"/><Relationship Id="rId7" Type="http://schemas.openxmlformats.org/officeDocument/2006/relationships/image" Target="../media/image10.png"/><Relationship Id="rId71" Type="http://schemas.openxmlformats.org/officeDocument/2006/relationships/image" Target="../media/image74.png"/><Relationship Id="rId92" Type="http://schemas.openxmlformats.org/officeDocument/2006/relationships/image" Target="../media/image95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2.png"/><Relationship Id="rId24" Type="http://schemas.openxmlformats.org/officeDocument/2006/relationships/image" Target="../media/image27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66" Type="http://schemas.openxmlformats.org/officeDocument/2006/relationships/image" Target="../media/image69.png"/><Relationship Id="rId87" Type="http://schemas.openxmlformats.org/officeDocument/2006/relationships/image" Target="../media/image90.png"/><Relationship Id="rId61" Type="http://schemas.openxmlformats.org/officeDocument/2006/relationships/image" Target="../media/image64.png"/><Relationship Id="rId82" Type="http://schemas.openxmlformats.org/officeDocument/2006/relationships/image" Target="../media/image85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56" Type="http://schemas.openxmlformats.org/officeDocument/2006/relationships/image" Target="../media/image59.png"/><Relationship Id="rId77" Type="http://schemas.openxmlformats.org/officeDocument/2006/relationships/image" Target="../media/image80.png"/><Relationship Id="rId100" Type="http://schemas.openxmlformats.org/officeDocument/2006/relationships/image" Target="../media/image103.png"/><Relationship Id="rId105" Type="http://schemas.openxmlformats.org/officeDocument/2006/relationships/image" Target="../media/image108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72" Type="http://schemas.openxmlformats.org/officeDocument/2006/relationships/image" Target="../media/image75.png"/><Relationship Id="rId93" Type="http://schemas.openxmlformats.org/officeDocument/2006/relationships/image" Target="../media/image96.png"/><Relationship Id="rId98" Type="http://schemas.openxmlformats.org/officeDocument/2006/relationships/image" Target="../media/image101.png"/><Relationship Id="rId3" Type="http://schemas.openxmlformats.org/officeDocument/2006/relationships/image" Target="../media/image6.png"/><Relationship Id="rId25" Type="http://schemas.openxmlformats.org/officeDocument/2006/relationships/image" Target="../media/image28.png"/><Relationship Id="rId46" Type="http://schemas.openxmlformats.org/officeDocument/2006/relationships/image" Target="../media/image49.png"/><Relationship Id="rId67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9A26297-A2F3-EA9B-499A-BA3B6B4E8E6E}"/>
              </a:ext>
            </a:extLst>
          </p:cNvPr>
          <p:cNvSpPr/>
          <p:nvPr/>
        </p:nvSpPr>
        <p:spPr>
          <a:xfrm>
            <a:off x="478971" y="14357488"/>
            <a:ext cx="3931593" cy="8063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5"/>
          <p:cNvSpPr>
            <a:spLocks noGrp="1"/>
          </p:cNvSpPr>
          <p:nvPr>
            <p:ph type="title" idx="4294967295"/>
          </p:nvPr>
        </p:nvSpPr>
        <p:spPr>
          <a:xfrm>
            <a:off x="478971" y="4267200"/>
            <a:ext cx="9209087" cy="164623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rgbClr val="125687"/>
                </a:solidFill>
                <a:latin typeface="Arial" pitchFamily="34" charset="0"/>
                <a:cs typeface="Arial" pitchFamily="34" charset="0"/>
              </a:rPr>
              <a:t>Read out your Phone Sensors with MATLAB</a:t>
            </a:r>
            <a:endParaRPr lang="en-US" sz="4800" b="1" dirty="0">
              <a:solidFill>
                <a:srgbClr val="004B87"/>
              </a:solidFill>
              <a:effectLst>
                <a:outerShdw blurRad="165100" dist="762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82EDE05-268C-4380-B1E0-E5293DD5CD9B}"/>
              </a:ext>
            </a:extLst>
          </p:cNvPr>
          <p:cNvSpPr txBox="1">
            <a:spLocks/>
          </p:cNvSpPr>
          <p:nvPr/>
        </p:nvSpPr>
        <p:spPr>
          <a:xfrm>
            <a:off x="445104" y="5948536"/>
            <a:ext cx="4557201" cy="1519063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Wednesday, June 29th, 2022  16:30 – 19:00 CET</a:t>
            </a:r>
          </a:p>
          <a:p>
            <a:pPr algn="l"/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TUM Campus </a:t>
            </a:r>
            <a:r>
              <a:rPr lang="en-US" sz="1800" dirty="0" err="1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Garching</a:t>
            </a: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 - MW Building Room to be announced after registration</a:t>
            </a: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1E743C1-88D0-AD42-85C5-C14004410B84}"/>
              </a:ext>
            </a:extLst>
          </p:cNvPr>
          <p:cNvSpPr txBox="1">
            <a:spLocks/>
          </p:cNvSpPr>
          <p:nvPr/>
        </p:nvSpPr>
        <p:spPr>
          <a:xfrm>
            <a:off x="478973" y="8180326"/>
            <a:ext cx="4321627" cy="4823928"/>
          </a:xfrm>
          <a:prstGeom prst="rect">
            <a:avLst/>
          </a:prstGeom>
        </p:spPr>
        <p:txBody>
          <a:bodyPr vert="horz" lIns="133018" tIns="66509" rIns="133018" bIns="66509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Who Should Attend</a:t>
            </a:r>
            <a:endParaRPr lang="en-US" sz="1467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TUM students (all disciplines)</a:t>
            </a:r>
            <a:endParaRPr lang="en-GB" sz="1800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Basic knowledge in MATLAB is required. If necessary, we recommend </a:t>
            </a:r>
            <a:r>
              <a:rPr lang="en-US" sz="180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taking MATLAB Onramp </a:t>
            </a: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(link in QR Code) </a:t>
            </a: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You will need to bring a computer and a mobile device (Android or iOS)</a:t>
            </a:r>
            <a:endParaRPr lang="en-US" sz="1800" b="1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MATLAB® should be installed on your computer before the event (installation instructions in the QR code)</a:t>
            </a: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Please also install the MATLAB App on your mobile device</a:t>
            </a:r>
          </a:p>
          <a:p>
            <a:pPr marL="299113" indent="-299113" algn="l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sz="1467" b="1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605D520D-5FE1-994D-B63C-D9AD683BD124}"/>
              </a:ext>
            </a:extLst>
          </p:cNvPr>
          <p:cNvSpPr txBox="1">
            <a:spLocks/>
          </p:cNvSpPr>
          <p:nvPr/>
        </p:nvSpPr>
        <p:spPr>
          <a:xfrm>
            <a:off x="5366460" y="8180327"/>
            <a:ext cx="4212967" cy="3097272"/>
          </a:xfrm>
          <a:prstGeom prst="rect">
            <a:avLst/>
          </a:prstGeom>
        </p:spPr>
        <p:txBody>
          <a:bodyPr vert="horz" lIns="133018" tIns="66509" rIns="133018" bIns="66509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What You’ll Learn</a:t>
            </a:r>
            <a:endParaRPr lang="en-US" sz="1467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How to connect your phone with MATLAB</a:t>
            </a: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How to use data from sensors such as accelerometer and gyroscope through iterative projects</a:t>
            </a: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How to estimate your phone's orientation in 3D  </a:t>
            </a:r>
            <a:endParaRPr lang="en-US" sz="1800" b="1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  <a:p>
            <a:pPr marL="299113" indent="-299113" algn="l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sz="1467" b="1" dirty="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C143831-BF1D-B43D-31AC-A474AC61D374}"/>
              </a:ext>
            </a:extLst>
          </p:cNvPr>
          <p:cNvSpPr txBox="1"/>
          <p:nvPr/>
        </p:nvSpPr>
        <p:spPr>
          <a:xfrm>
            <a:off x="6156805" y="11430000"/>
            <a:ext cx="3663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at </a:t>
            </a:r>
            <a:br>
              <a:rPr lang="en-US" sz="2400" dirty="0">
                <a:solidFill>
                  <a:srgbClr val="42424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1" dirty="0" err="1">
                <a:solidFill>
                  <a:srgbClr val="2F7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linkin.bio</a:t>
            </a:r>
            <a:r>
              <a:rPr lang="en-US" sz="2400" i="1" dirty="0">
                <a:solidFill>
                  <a:srgbClr val="2F7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i="1" dirty="0" err="1">
                <a:solidFill>
                  <a:srgbClr val="2F7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400" i="1" dirty="0">
                <a:solidFill>
                  <a:srgbClr val="2F7E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-tum</a:t>
            </a:r>
          </a:p>
          <a:p>
            <a:endParaRPr lang="en-US" sz="1600" dirty="0">
              <a:solidFill>
                <a:srgbClr val="424242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E71B7F6-1AF2-B342-02AA-A7FE581B510B}"/>
              </a:ext>
            </a:extLst>
          </p:cNvPr>
          <p:cNvSpPr/>
          <p:nvPr/>
        </p:nvSpPr>
        <p:spPr>
          <a:xfrm rot="21223574">
            <a:off x="535337" y="13242900"/>
            <a:ext cx="4437498" cy="12747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itchFamily="34" charset="0"/>
                <a:cs typeface="Arial" pitchFamily="34" charset="0"/>
              </a:rPr>
              <a:t>3 Amazon Gift Cards </a:t>
            </a:r>
          </a:p>
          <a:p>
            <a:pPr algn="ctr"/>
            <a:r>
              <a:rPr lang="de-DE" sz="2400" b="1" dirty="0">
                <a:latin typeface="Arial" pitchFamily="34" charset="0"/>
                <a:cs typeface="Arial" pitchFamily="34" charset="0"/>
              </a:rPr>
              <a:t>(25, 15 and 10 €) and </a:t>
            </a:r>
          </a:p>
          <a:p>
            <a:pPr algn="ctr"/>
            <a:r>
              <a:rPr lang="de-DE" sz="2400" b="1" dirty="0">
                <a:latin typeface="Arial" pitchFamily="34" charset="0"/>
                <a:cs typeface="Arial" pitchFamily="34" charset="0"/>
              </a:rPr>
              <a:t>MATLAB Goodies Raffle!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B65BAD-731B-EF8C-ED5D-659CC20C2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4"/>
          <a:stretch/>
        </p:blipFill>
        <p:spPr bwMode="auto">
          <a:xfrm>
            <a:off x="5792908" y="14357488"/>
            <a:ext cx="3931593" cy="806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24E00B-991B-603F-7E7E-534A369BD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1" y="12406767"/>
            <a:ext cx="1361181" cy="13611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1E2BC5-F4D8-05FF-91B2-003C9A9E04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263216"/>
            <a:ext cx="2622341" cy="26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4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8DF992-D150-6543-AD9E-33C45AD3B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88" y="5526639"/>
            <a:ext cx="704847" cy="704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8D12B4-1A73-CC42-AAEF-DACA05DA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470" y="5472816"/>
            <a:ext cx="704847" cy="822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28C308-4A44-FC44-A3E7-0BF02A827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56" y="5620639"/>
            <a:ext cx="704847" cy="704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EB2A2F-C56D-4742-82A4-3C0C20F78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39" y="9313050"/>
            <a:ext cx="747565" cy="833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ECB9E-7A03-3041-AD2B-04EE030FD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44" y="6934629"/>
            <a:ext cx="726205" cy="6087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514015-5DB2-4D4D-84CF-AEE4C121E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59" y="14527361"/>
            <a:ext cx="480577" cy="865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A42A5-AE4C-CC41-8B90-5427C42A4B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79" y="3248318"/>
            <a:ext cx="683487" cy="726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9BB437-E963-2B4D-9B6E-64404D6A9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51" y="7014726"/>
            <a:ext cx="865039" cy="4485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7E9554-AB6C-EC4B-9768-F221DD0D98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29" y="10716355"/>
            <a:ext cx="416500" cy="8009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C9E124-EF4C-5947-8366-0B83E957FC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32" y="9451883"/>
            <a:ext cx="736885" cy="5553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3C84A3-C82D-AD4C-984B-5EC34BF032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091" y="12169592"/>
            <a:ext cx="779603" cy="5766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50AA5C-CB7E-F543-8331-6F50082B1C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36" y="10694997"/>
            <a:ext cx="880362" cy="8436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F34E90-0102-7341-AD9D-4A75E2F14F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06" y="9377126"/>
            <a:ext cx="768923" cy="7048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820036-58F6-7846-AC2F-E767D6D231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62" y="5644341"/>
            <a:ext cx="833001" cy="5766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45FB2DC-C165-BA40-AAB4-0B4304E9AE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91" y="8176497"/>
            <a:ext cx="811641" cy="6194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C21C5F3-196B-9043-B6BB-86F314FC3B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5" y="9377126"/>
            <a:ext cx="704847" cy="7048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5EDE12E-FA95-DC44-8473-AB52E18C07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61" y="13345505"/>
            <a:ext cx="768923" cy="7368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B06881-5E13-FE4B-84AF-2CB8E5A702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20" y="322438"/>
            <a:ext cx="758244" cy="4912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4453902-02D0-6249-AAC7-60642009CC4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65" y="9377126"/>
            <a:ext cx="704847" cy="70484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0737E3-FFB9-E941-87DB-3934C308EE4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36" y="13489678"/>
            <a:ext cx="779603" cy="44853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94D43D-E198-644F-BDAE-DDAC85B4F8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30" y="10769754"/>
            <a:ext cx="811641" cy="69416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D1A9B7A-4ABE-E04C-8FB5-5DDC9F0081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68" y="301079"/>
            <a:ext cx="875718" cy="53397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1F2F76-8AC5-F44B-B7D7-3D8B991EF06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91" y="3117277"/>
            <a:ext cx="811641" cy="76892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BFC6FA5-F6C9-454D-8B6B-5B00326E2A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69" y="1147102"/>
            <a:ext cx="726205" cy="68348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15CCE1B-B925-4249-8C54-FEE225748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6" y="1147102"/>
            <a:ext cx="726205" cy="6834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B45318C-0658-B646-887F-3C2B6A8BF1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39" y="10844509"/>
            <a:ext cx="747565" cy="54465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3A39EFF-19F0-294F-9BA6-CE1FFE9FF6A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75" y="14586098"/>
            <a:ext cx="555334" cy="74756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BD415E0-B3CA-5444-826C-900ADCDD55F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91" y="10817811"/>
            <a:ext cx="598052" cy="5980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9FFA428-E09F-A042-BBDF-3AC672566E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37" y="1040306"/>
            <a:ext cx="512616" cy="8970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5E62A07-1AEB-0545-A444-0F20EA44542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737715"/>
            <a:ext cx="800962" cy="75824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8AB7EE4-928E-7F48-AAE4-8935E23C1FF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175" y="4366288"/>
            <a:ext cx="576692" cy="76892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E4921A1-5090-AC45-BC14-65BE209AB3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489" y="5644341"/>
            <a:ext cx="544654" cy="7155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031937-6E35-0543-9AE3-9EF4C9CAC1A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54" y="2048148"/>
            <a:ext cx="576692" cy="83300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3FB050B-5C35-4341-BBCA-31AD72C17C7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02" y="12084157"/>
            <a:ext cx="768923" cy="74756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E4070D7-A308-C648-B8E9-EACAD898EC5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22" y="3194920"/>
            <a:ext cx="598052" cy="83300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951AEB6-BA4B-504B-8A8C-1A5F768797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67" y="5648370"/>
            <a:ext cx="854359" cy="49125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9F15C24-7186-E84A-8B78-9A71F8172F1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58" y="4379844"/>
            <a:ext cx="939796" cy="64077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3A6D536-E119-5C4C-BAC3-FAFC51D3EC0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61" y="12201631"/>
            <a:ext cx="726205" cy="51261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AC9C89B-8A33-5E4E-8F3B-1C2C322AD6B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4" y="1168460"/>
            <a:ext cx="662129" cy="64077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A95DFA1-4B01-EA4B-ABF6-9F99E432ACD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2" y="4279863"/>
            <a:ext cx="768923" cy="7368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CB0F02E-33D7-3544-97AD-FDE7F386D0E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41" y="3194920"/>
            <a:ext cx="598052" cy="8330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1B07DCE-C948-364B-B1DC-30F6FA263D3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97" y="8153856"/>
            <a:ext cx="865039" cy="76892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DD094B7-DFDE-6147-ACA4-41803984BC5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07" y="10764413"/>
            <a:ext cx="704847" cy="70484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50B5E05-D3DC-D441-95B4-FF60CE18E03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548" y="14628816"/>
            <a:ext cx="811641" cy="66212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3EE09DE-DF32-4246-B487-FFF8C6E9034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4" y="3275016"/>
            <a:ext cx="704847" cy="67280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7668914-32ED-624C-9775-07475CA7047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199" y="6865212"/>
            <a:ext cx="747565" cy="74756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525726E-6D7B-5648-A57A-4D7F55CB6EC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52" y="8070084"/>
            <a:ext cx="811641" cy="73688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A80890B-C6B6-C24D-B96B-D688E384CC3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06" y="4287576"/>
            <a:ext cx="758244" cy="75824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1FD5B01-25B6-C44A-863B-F69A1E73765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19" y="14650175"/>
            <a:ext cx="833001" cy="61941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9B85A6C-EC20-8041-B9E9-4A72C61F573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92" y="12212310"/>
            <a:ext cx="1025232" cy="49125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6257407-DCB2-8E4D-AF3B-9E410011BB46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17" y="253021"/>
            <a:ext cx="886398" cy="63009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46591CAD-4C98-DF44-BBA0-2E48744F2BC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80" y="3184241"/>
            <a:ext cx="768923" cy="85435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7B64771-44E4-B549-9B91-A81AB298B7C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8" y="13340165"/>
            <a:ext cx="747565" cy="74756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719FC9B-759B-5944-8752-0084B2B920E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73" y="4512085"/>
            <a:ext cx="704847" cy="44853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832E426-1E6B-6A41-87D8-9994009982C1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62" y="3219587"/>
            <a:ext cx="839643" cy="78366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66942E4-48E2-5548-BC4F-282562F8E59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59" y="258361"/>
            <a:ext cx="619411" cy="61941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E68FE8D-CB35-4945-ABA6-80962161496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23" y="279720"/>
            <a:ext cx="651449" cy="57669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806D9D0-B5DA-F14C-8D4B-0BA410DA471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28" y="14650175"/>
            <a:ext cx="747565" cy="61941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1ADB6A39-2ABC-CB42-93F3-508D34E3ECE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17" y="2165622"/>
            <a:ext cx="875718" cy="598052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C35F3AB-426F-8C4E-9C10-C6D8454665E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9" y="12046778"/>
            <a:ext cx="630090" cy="82232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B3781B2-4691-DB4D-B5FC-DA9545C6F96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09" y="1152441"/>
            <a:ext cx="726205" cy="67280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17B7DE-6C53-194B-8E8A-8233BCD0365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22" y="253021"/>
            <a:ext cx="886398" cy="63009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5DFD6F10-A3F5-6B41-8227-C72E54E90D62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59" y="1168460"/>
            <a:ext cx="768923" cy="64077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94CBD7E-2BF9-424B-868E-95F56F83CF3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91" y="2080187"/>
            <a:ext cx="448538" cy="768923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6EC83B6-E97A-544F-95EA-42A925B93B82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28" y="13372204"/>
            <a:ext cx="790283" cy="68348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2EA7EC3-1D77-134F-82CB-8565C79812D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77" y="4447413"/>
            <a:ext cx="747565" cy="57669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EFF7680-DCB6-1F49-97AA-356CA6C301AD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80" y="4379844"/>
            <a:ext cx="704847" cy="683487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C60AAFEE-643D-074F-B0DD-B77364FB471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9" y="14650175"/>
            <a:ext cx="822321" cy="61941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CA952BF-BBF5-0040-823A-F4AB2261BA05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40" y="4346020"/>
            <a:ext cx="897077" cy="72620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D5659DF-2DAB-FF43-9838-B500A337DE1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78" y="5460091"/>
            <a:ext cx="779603" cy="74756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18C20EA-96EA-A34D-9356-AE1AA6F36EE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21" y="6929289"/>
            <a:ext cx="619411" cy="61941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9E287BCB-7B2D-314C-AF65-2E36DC9EDC37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44" y="12121535"/>
            <a:ext cx="768923" cy="67280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00602408-255E-2A48-B75A-40EB90FE8775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34" y="13324145"/>
            <a:ext cx="523295" cy="779603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EA91249-1FEB-174A-B5D3-031C77B98CD8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06" y="290399"/>
            <a:ext cx="662129" cy="555334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E629E76-0A41-B545-B4E4-55D344EA616B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8" y="3232298"/>
            <a:ext cx="758244" cy="758244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7237188A-7484-514A-8216-B14F11511AC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07" y="8185195"/>
            <a:ext cx="448538" cy="651449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72C83BF4-C7C2-5340-8CA1-90473E5F2BB0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2" y="8199342"/>
            <a:ext cx="704847" cy="6941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69069046-B51E-A744-8456-5647AB417F6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59" y="2149603"/>
            <a:ext cx="630090" cy="63009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9B1946D-7390-8749-8D87-6A532251B057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4" y="13356184"/>
            <a:ext cx="833001" cy="715526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C1AD88AF-60DE-E447-835A-0DE7465354F6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75" y="2122905"/>
            <a:ext cx="747565" cy="68348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4C05B271-489B-A748-AE78-F858BEDBEA07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47" y="13361524"/>
            <a:ext cx="1014551" cy="70484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5BF6D352-7FF7-C849-A7CE-D2C27A61DE3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65" y="8120816"/>
            <a:ext cx="811641" cy="83300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6494F85-6ED5-544F-8233-4BE6773C8B5B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23" y="6785116"/>
            <a:ext cx="576692" cy="907757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099CDE75-993C-4C45-8053-739E35321A7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55" y="6929289"/>
            <a:ext cx="704847" cy="61941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D76C6B1D-9888-F249-8D97-5DB74AD76A2A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57" y="8185195"/>
            <a:ext cx="694167" cy="72620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ADE8E91-BE8E-EC46-87AB-83E0422C0F9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68" y="8198080"/>
            <a:ext cx="865039" cy="64077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43B4F416-B77F-F945-814A-9D88158D58BF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" y="6822495"/>
            <a:ext cx="576692" cy="83300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B42B358E-5D41-DD4D-8416-7361FE13F6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08" y="1040306"/>
            <a:ext cx="512616" cy="897078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95F38F89-3864-944F-A356-D4A98F6E6563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29" y="9458224"/>
            <a:ext cx="619411" cy="758244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4F4C86B7-4F2D-BF47-B47B-F26FE414483C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19" y="9339843"/>
            <a:ext cx="833001" cy="84368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BA40488F-235A-2E4E-B627-D43D0F001B01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62" y="10743055"/>
            <a:ext cx="747565" cy="74756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9ACDCDF5-24DD-8946-BBD4-21E1AFCFAAC8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2" y="247681"/>
            <a:ext cx="758244" cy="64077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B5BC5EE7-D898-D248-AB80-FED704C4B65E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3" y="2080187"/>
            <a:ext cx="448538" cy="768923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506A3CE4-5E82-A140-A74F-46A0667CB21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35" y="13329486"/>
            <a:ext cx="768923" cy="768923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171F4BAD-50EF-BA47-879E-F24AFE2A2F73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35" y="12009400"/>
            <a:ext cx="897077" cy="897078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8F052DDA-5CEF-3C4E-83DB-53A7E394228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31" y="14586098"/>
            <a:ext cx="768923" cy="747565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2EFC50C7-35EE-7B4E-818C-A632FF5A1006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8" y="6822495"/>
            <a:ext cx="630090" cy="833001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DCF1BCB-B63C-B44E-A59F-F9AD0386C1F3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97" y="14543381"/>
            <a:ext cx="768923" cy="833001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D3C30144-E27A-CC4F-8F40-A16EA6320D2C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577" y="2186981"/>
            <a:ext cx="672808" cy="555334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8C8E29F-8F13-FB4E-9CD8-8C6EF6206013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00" y="12121535"/>
            <a:ext cx="811641" cy="67280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86C87858-3784-8648-A2FF-376E925ACCCF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65" y="2186981"/>
            <a:ext cx="640770" cy="555334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8F9CC5CD-1054-2C4F-B049-F9676CE152E6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56" y="1168460"/>
            <a:ext cx="768923" cy="640770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B5D67EF3-AF61-0043-82B6-44B1470B2553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98" y="5569585"/>
            <a:ext cx="662129" cy="726205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DC7E6DF-5B36-6040-B99B-64F4A58E2CAD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13" y="9446637"/>
            <a:ext cx="736885" cy="7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35639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 Template - Default">
  <a:themeElements>
    <a:clrScheme name="Self-serve poster">
      <a:dk1>
        <a:srgbClr val="424242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oster Template - Large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133018" tIns="66509" rIns="133018" bIns="66509" rtlCol="0" anchor="t">
        <a:noAutofit/>
      </a:bodyPr>
      <a:lstStyle>
        <a:defPPr algn="l">
          <a:spcBef>
            <a:spcPts val="0"/>
          </a:spcBef>
          <a:defRPr sz="1800" dirty="0">
            <a:solidFill>
              <a:srgbClr val="42424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2FCC4-FA54-494F-B82F-9336EE490143}">
  <ds:schemaRefs>
    <ds:schemaRef ds:uri="http://purl.org/dc/elements/1.1/"/>
    <ds:schemaRef ds:uri="http://www.w3.org/XML/1998/namespace"/>
    <ds:schemaRef ds:uri="bbb466d9-fd0a-40ba-89cb-77eb15c2a30a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7b985a6-5614-4791-8283-b6a0b2c6681f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DD4A5A5-39C6-4257-BAF2-CC65BA7C09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B1425F-CB87-4932-A46D-E99DB72A27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Benutzerdefiniert</PresentationFormat>
  <Paragraphs>24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Symbol</vt:lpstr>
      <vt:lpstr>Wingdings</vt:lpstr>
      <vt:lpstr>Poster Template - Default</vt:lpstr>
      <vt:lpstr>Poster Template - Large Content</vt:lpstr>
      <vt:lpstr>Blank</vt:lpstr>
      <vt:lpstr>Read out your Phone Sensors with MATLAB</vt:lpstr>
      <vt:lpstr>PowerPoint-Präsentation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lastModifiedBy>Samuel Zeitler</cp:lastModifiedBy>
  <cp:revision>98</cp:revision>
  <cp:lastPrinted>2018-11-21T14:40:14Z</cp:lastPrinted>
  <dcterms:created xsi:type="dcterms:W3CDTF">2011-10-21T15:28:02Z</dcterms:created>
  <dcterms:modified xsi:type="dcterms:W3CDTF">2023-03-28T13:21:55Z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_dlc_DocIdItemGuid">
    <vt:lpwstr>e03f2a42-f66a-46b1-849f-eb013d5a4a0a</vt:lpwstr>
  </property>
  <property fmtid="{D5CDD505-2E9C-101B-9397-08002B2CF9AE}" pid="8" name="ContentTypeId">
    <vt:lpwstr>0x0101005CED2B3B9BAE8849942648134EEE717D</vt:lpwstr>
  </property>
</Properties>
</file>