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5" r:id="rId5"/>
  </p:sldMasterIdLst>
  <p:notesMasterIdLst>
    <p:notesMasterId r:id="rId7"/>
  </p:notesMasterIdLst>
  <p:handoutMasterIdLst>
    <p:handoutMasterId r:id="rId8"/>
  </p:handoutMasterIdLst>
  <p:sldIdLst>
    <p:sldId id="275" r:id="rId6"/>
  </p:sldIdLst>
  <p:sldSz cx="10058400" cy="15544800"/>
  <p:notesSz cx="6934200" cy="92329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6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8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9A"/>
    <a:srgbClr val="2CA9DF"/>
    <a:srgbClr val="0D78C9"/>
    <a:srgbClr val="993200"/>
    <a:srgbClr val="024C84"/>
    <a:srgbClr val="ABC8D1"/>
    <a:srgbClr val="176DAD"/>
    <a:srgbClr val="4D4E44"/>
    <a:srgbClr val="176338"/>
    <a:srgbClr val="0F5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774" y="-138"/>
      </p:cViewPr>
      <p:guideLst>
        <p:guide orient="horz" pos="4896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908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31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6325" y="692150"/>
            <a:ext cx="22415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7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463" y="434"/>
            <a:ext cx="10062863" cy="15572433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754380" y="2072640"/>
            <a:ext cx="8549640" cy="4145280"/>
          </a:xfrm>
        </p:spPr>
        <p:txBody>
          <a:bodyPr/>
          <a:lstStyle>
            <a:lvl1pPr algn="l">
              <a:defRPr sz="5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754380" y="7261438"/>
            <a:ext cx="8549640" cy="2238163"/>
          </a:xfrm>
        </p:spPr>
        <p:txBody>
          <a:bodyPr>
            <a:normAutofit/>
          </a:bodyPr>
          <a:lstStyle>
            <a:lvl1pPr marL="0" indent="0" algn="l">
              <a:buNone/>
              <a:defRPr sz="2600" b="1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49049" y="14795958"/>
            <a:ext cx="2011680" cy="640175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2011 The MathWorks, Inc.</a:t>
            </a:r>
          </a:p>
        </p:txBody>
      </p:sp>
      <p:pic>
        <p:nvPicPr>
          <p:cNvPr id="25" name="Picture 24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14360" y="309397"/>
            <a:ext cx="1611876" cy="658659"/>
          </a:xfrm>
          <a:prstGeom prst="rect">
            <a:avLst/>
          </a:prstGeom>
        </p:spPr>
      </p:pic>
      <p:cxnSp>
        <p:nvCxnSpPr>
          <p:cNvPr id="26" name="Straight Connector 25"/>
          <p:cNvCxnSpPr/>
          <p:nvPr userDrawn="1"/>
        </p:nvCxnSpPr>
        <p:spPr>
          <a:xfrm>
            <a:off x="0" y="9823450"/>
            <a:ext cx="100584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2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9988974"/>
            <a:ext cx="8549640" cy="308737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6588551"/>
            <a:ext cx="8549640" cy="340042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6572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3627121"/>
            <a:ext cx="4442460" cy="1025884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3627121"/>
            <a:ext cx="4442460" cy="1025884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06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479590"/>
            <a:ext cx="4444207" cy="1450127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4929717"/>
            <a:ext cx="4444207" cy="895625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3479590"/>
            <a:ext cx="4445953" cy="1450127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4929717"/>
            <a:ext cx="4445953" cy="895625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85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60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41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618913"/>
            <a:ext cx="3309144" cy="263398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618915"/>
            <a:ext cx="5622925" cy="1326705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3252895"/>
            <a:ext cx="3309144" cy="10633076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1471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10881360"/>
            <a:ext cx="6035040" cy="128460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1388957"/>
            <a:ext cx="6035040" cy="932688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12165966"/>
            <a:ext cx="6035040" cy="1824354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3890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022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622514"/>
            <a:ext cx="2263140" cy="132634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622514"/>
            <a:ext cx="6621780" cy="132634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7741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036320"/>
            <a:ext cx="8884920" cy="2245360"/>
          </a:xfrm>
        </p:spPr>
        <p:txBody>
          <a:bodyPr/>
          <a:lstStyle>
            <a:lvl1pPr>
              <a:defRPr sz="45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3627120"/>
            <a:ext cx="8884920" cy="10535920"/>
          </a:xfrm>
        </p:spPr>
        <p:txBody>
          <a:bodyPr/>
          <a:lstStyle>
            <a:lvl1pPr>
              <a:buSzPct val="75000"/>
              <a:defRPr sz="3800"/>
            </a:lvl1pPr>
            <a:lvl2pPr>
              <a:lnSpc>
                <a:spcPct val="105000"/>
              </a:lnSpc>
              <a:defRPr sz="3200"/>
            </a:lvl2pPr>
            <a:lvl3pPr>
              <a:lnSpc>
                <a:spcPct val="105000"/>
              </a:lnSpc>
              <a:buSzPct val="75000"/>
              <a:defRPr sz="2600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036320"/>
            <a:ext cx="8884920" cy="2245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2920" y="1036320"/>
            <a:ext cx="7795260" cy="2245360"/>
          </a:xfrm>
        </p:spPr>
        <p:txBody>
          <a:bodyPr anchor="t" anchorCtr="0"/>
          <a:lstStyle>
            <a:lvl1pPr algn="l">
              <a:defRPr sz="45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502920" y="6390640"/>
            <a:ext cx="4191000" cy="7254240"/>
          </a:xfrm>
        </p:spPr>
        <p:txBody>
          <a:bodyPr/>
          <a:lstStyle>
            <a:lvl1pPr>
              <a:buClr>
                <a:srgbClr val="125687"/>
              </a:buClr>
              <a:buSzTx/>
              <a:defRPr sz="2900" baseline="0"/>
            </a:lvl1pPr>
            <a:lvl2pPr>
              <a:defRPr sz="2600"/>
            </a:lvl2pPr>
            <a:lvl3pPr>
              <a:buNone/>
              <a:defRPr sz="26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/>
              <a:t>Click to add b</a:t>
            </a:r>
            <a:r>
              <a:rPr lang="en-US" sz="290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02920" y="3627120"/>
            <a:ext cx="4191000" cy="1899920"/>
          </a:xfrm>
        </p:spPr>
        <p:txBody>
          <a:bodyPr anchor="t"/>
          <a:lstStyle>
            <a:lvl1pPr marL="0" indent="0" algn="l">
              <a:buNone/>
              <a:defRPr sz="3200" b="1" baseline="0"/>
            </a:lvl1pPr>
          </a:lstStyle>
          <a:p>
            <a:pPr lvl="0"/>
            <a:r>
              <a:rPr lang="en-US"/>
              <a:t>Click to add headline</a:t>
            </a:r>
            <a:r>
              <a:rPr lang="en-US" sz="3200" b="1">
                <a:solidFill>
                  <a:prstClr val="black"/>
                </a:solidFill>
              </a:rPr>
              <a:t> providing value of feature</a:t>
            </a:r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2" hasCustomPrompt="1"/>
          </p:nvPr>
        </p:nvSpPr>
        <p:spPr>
          <a:xfrm>
            <a:off x="502920" y="13990320"/>
            <a:ext cx="4515803" cy="1209040"/>
          </a:xfrm>
        </p:spPr>
        <p:txBody>
          <a:bodyPr anchor="b" anchorCtr="0"/>
          <a:lstStyle>
            <a:lvl1pPr marL="368301" indent="-365760">
              <a:buClrTx/>
              <a:buSzPct val="125000"/>
              <a:buFont typeface="Courier New" pitchFamily="49" charset="0"/>
              <a:buChar char="»"/>
              <a:defRPr sz="2600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/>
              <a:t>Click to add </a:t>
            </a:r>
            <a:r>
              <a:rPr lang="en-US" sz="2600" err="1">
                <a:latin typeface="Courier New" pitchFamily="49" charset="0"/>
                <a:cs typeface="Courier New" pitchFamily="49" charset="0"/>
              </a:rPr>
              <a:t>product_demo_name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4544" y="4339591"/>
            <a:ext cx="8549640" cy="3087370"/>
          </a:xfrm>
        </p:spPr>
        <p:txBody>
          <a:bodyPr anchor="t"/>
          <a:lstStyle>
            <a:lvl1pPr algn="ctr">
              <a:defRPr sz="5100" b="1" cap="none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036320"/>
            <a:ext cx="8884920" cy="22453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3627121"/>
            <a:ext cx="4274820" cy="10535918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6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3627121"/>
            <a:ext cx="4274820" cy="10535918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6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501174" y="3627120"/>
            <a:ext cx="8881567" cy="1053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46304" tIns="73152" rIns="146304" bIns="73152"/>
          <a:lstStyle/>
          <a:p>
            <a:pPr marL="546101" lvl="0" indent="-546101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731520" algn="l"/>
              </a:tabLst>
            </a:pPr>
            <a:r>
              <a:rPr lang="en-US" sz="3800">
                <a:latin typeface="Arial" pitchFamily="34" charset="0"/>
                <a:cs typeface="Arial" pitchFamily="34" charset="0"/>
              </a:rPr>
              <a:t>Edit</a:t>
            </a:r>
            <a:r>
              <a:rPr lang="en-US" sz="3800" baseline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380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546101" lvl="0" indent="-546101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731520" algn="l"/>
              </a:tabLst>
            </a:pPr>
            <a:r>
              <a:rPr lang="en-US" sz="380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546101" lvl="0" indent="-546101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731520" algn="l"/>
              </a:tabLst>
            </a:pPr>
            <a:r>
              <a:rPr lang="en-US" sz="3800">
                <a:latin typeface="Arial" pitchFamily="34" charset="0"/>
                <a:cs typeface="Arial" pitchFamily="34" charset="0"/>
              </a:rPr>
              <a:t>Bullet</a:t>
            </a:r>
            <a:r>
              <a:rPr lang="en-US" sz="3800" baseline="0">
                <a:latin typeface="Arial" pitchFamily="34" charset="0"/>
                <a:cs typeface="Arial" pitchFamily="34" charset="0"/>
              </a:rPr>
              <a:t> 3</a:t>
            </a:r>
          </a:p>
          <a:p>
            <a:pPr marL="546101" lvl="0" indent="-546101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731520" algn="l"/>
              </a:tabLst>
            </a:pPr>
            <a:r>
              <a:rPr lang="en-US" sz="3800" baseline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546101" lvl="0" indent="-546101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731520" algn="l"/>
              </a:tabLst>
            </a:pPr>
            <a:endParaRPr lang="en-US" sz="3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501174" y="1053309"/>
            <a:ext cx="888156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46304" tIns="73152" rIns="146304" bIns="73152"/>
          <a:lstStyle/>
          <a:p>
            <a:pPr marL="0" marR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45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4500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45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4500" b="1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4828964"/>
            <a:ext cx="8549640" cy="33320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8808720"/>
            <a:ext cx="7040880" cy="3972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463" y="434"/>
            <a:ext cx="10062863" cy="1557243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949049" y="14795958"/>
            <a:ext cx="2011680" cy="640175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2011 The MathWorks, Inc.</a:t>
            </a:r>
          </a:p>
        </p:txBody>
      </p:sp>
      <p:pic>
        <p:nvPicPr>
          <p:cNvPr id="9" name="Picture 8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14360" y="309397"/>
            <a:ext cx="1611876" cy="658659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9823450"/>
            <a:ext cx="100584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53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036320"/>
            <a:ext cx="8884920" cy="2245360"/>
          </a:xfrm>
          <a:prstGeom prst="rect">
            <a:avLst/>
          </a:prstGeom>
        </p:spPr>
        <p:txBody>
          <a:bodyPr vert="horz" lIns="146304" tIns="73152" rIns="146304" bIns="73152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627120"/>
            <a:ext cx="8884920" cy="10535920"/>
          </a:xfrm>
          <a:prstGeom prst="rect">
            <a:avLst/>
          </a:prstGeom>
        </p:spPr>
        <p:txBody>
          <a:bodyPr vert="horz" lIns="146304" tIns="73152" rIns="146304" bIns="73152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22174" y="108155"/>
            <a:ext cx="1718310" cy="963295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rot="10800000" flipV="1">
            <a:off x="251460" y="559572"/>
            <a:ext cx="7718552" cy="613423"/>
          </a:xfrm>
          <a:prstGeom prst="bentConnector3">
            <a:avLst>
              <a:gd name="adj1" fmla="val 99917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555480" y="14699221"/>
            <a:ext cx="502920" cy="863602"/>
          </a:xfrm>
          <a:prstGeom prst="rect">
            <a:avLst/>
          </a:prstGeom>
          <a:noFill/>
          <a:ln w="12700">
            <a:noFill/>
          </a:ln>
        </p:spPr>
        <p:txBody>
          <a:bodyPr wrap="square" lIns="146304" tIns="73152" rIns="146304" bIns="73152" anchor="ctr">
            <a:noAutofit/>
          </a:bodyPr>
          <a:lstStyle/>
          <a:p>
            <a:pPr algn="ctr"/>
            <a:fld id="{47FBD1EF-0801-4063-B668-C71608ACC70F}" type="slidenum">
              <a:rPr kumimoji="0" lang="en-US" sz="19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‹Nr.›</a:t>
            </a:fld>
            <a:endParaRPr lang="en-US" sz="1900" b="1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1463040" rtl="0" eaLnBrk="1" latinLnBrk="0" hangingPunct="1">
        <a:spcBef>
          <a:spcPct val="0"/>
        </a:spcBef>
        <a:buNone/>
        <a:defRPr sz="45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3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188720" indent="-457200" algn="l" defTabSz="146304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828800" indent="-365760" algn="l" defTabSz="146304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None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3291840" indent="-365760" algn="l" defTabSz="146304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622513"/>
            <a:ext cx="9052560" cy="25908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627121"/>
            <a:ext cx="9052560" cy="10258849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4407728"/>
            <a:ext cx="2346960" cy="8276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7B29B-3DCE-477C-871A-A8E0F301ED1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14407728"/>
            <a:ext cx="3185160" cy="8276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14407728"/>
            <a:ext cx="2346960" cy="8276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1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m/UTAFall2017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" y="72099"/>
            <a:ext cx="10058400" cy="1554480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5221" y="2030511"/>
            <a:ext cx="9052560" cy="1894437"/>
          </a:xfrm>
        </p:spPr>
        <p:txBody>
          <a:bodyPr>
            <a:noAutofit/>
          </a:bodyPr>
          <a:lstStyle/>
          <a:p>
            <a:pPr algn="l"/>
            <a:r>
              <a:rPr lang="en-US" sz="6000" b="1" dirty="0" err="1">
                <a:solidFill>
                  <a:srgbClr val="2CA9DF"/>
                </a:solidFill>
                <a:effectLst>
                  <a:outerShdw sx="1000" sy="1000" algn="tl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rPr>
              <a:t>RaspberryPi</a:t>
            </a:r>
            <a:r>
              <a:rPr lang="en-US" sz="6000" b="1" dirty="0">
                <a:solidFill>
                  <a:srgbClr val="2CA9DF"/>
                </a:solidFill>
                <a:effectLst>
                  <a:outerShdw sx="1000" sy="1000" algn="tl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rPr>
              <a:t> -</a:t>
            </a:r>
            <a:br>
              <a:rPr lang="en-US" sz="6000" b="1" dirty="0">
                <a:solidFill>
                  <a:srgbClr val="2CA9DF"/>
                </a:solidFill>
                <a:effectLst>
                  <a:outerShdw sx="1000" sy="1000" algn="tl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6000" b="1" dirty="0" err="1">
                <a:solidFill>
                  <a:srgbClr val="00639A"/>
                </a:solidFill>
                <a:effectLst>
                  <a:outerShdw sx="1000" sy="1000" algn="tl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rPr>
              <a:t>Matlab</a:t>
            </a:r>
            <a:r>
              <a:rPr lang="en-US" sz="6000" b="1" dirty="0">
                <a:solidFill>
                  <a:srgbClr val="00639A"/>
                </a:solidFill>
                <a:effectLst>
                  <a:outerShdw sx="1000" sy="1000" algn="tl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rPr>
              <a:t> Event</a:t>
            </a:r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327660" y="8153761"/>
            <a:ext cx="5105400" cy="1948029"/>
          </a:xfrm>
          <a:prstGeom prst="rect">
            <a:avLst/>
          </a:prstGeom>
        </p:spPr>
        <p:txBody>
          <a:bodyPr vert="horz" lIns="146304" tIns="73152" rIns="146304" bIns="73152" rtlCol="0" anchor="t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7AD9960B-15F0-B243-9F1D-0A1048C729CB}"/>
              </a:ext>
            </a:extLst>
          </p:cNvPr>
          <p:cNvSpPr txBox="1">
            <a:spLocks/>
          </p:cNvSpPr>
          <p:nvPr/>
        </p:nvSpPr>
        <p:spPr>
          <a:xfrm>
            <a:off x="469479" y="4228814"/>
            <a:ext cx="3539579" cy="2829694"/>
          </a:xfrm>
          <a:prstGeom prst="rect">
            <a:avLst/>
          </a:prstGeom>
        </p:spPr>
        <p:txBody>
          <a:bodyPr vert="horz" lIns="146304" tIns="73152" rIns="146304" bIns="73152" rtlCol="0" anchor="ctr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0D78C9"/>
                </a:solidFill>
                <a:latin typeface="Arial" pitchFamily="34" charset="0"/>
                <a:cs typeface="Arial" pitchFamily="34" charset="0"/>
              </a:rPr>
              <a:t>TUM </a:t>
            </a:r>
            <a:r>
              <a:rPr lang="en-US" sz="3600" dirty="0" err="1">
                <a:solidFill>
                  <a:srgbClr val="0D78C9"/>
                </a:solidFill>
                <a:latin typeface="Arial" pitchFamily="34" charset="0"/>
                <a:cs typeface="Arial" pitchFamily="34" charset="0"/>
              </a:rPr>
              <a:t>Garching</a:t>
            </a:r>
            <a:r>
              <a:rPr lang="en-US" sz="3600" dirty="0">
                <a:solidFill>
                  <a:srgbClr val="0D78C9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l"/>
            <a:r>
              <a:rPr lang="en-US" sz="3600" dirty="0" err="1">
                <a:latin typeface="Arial" pitchFamily="34" charset="0"/>
                <a:cs typeface="Arial" pitchFamily="34" charset="0"/>
              </a:rPr>
              <a:t>Mittwoch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,</a:t>
            </a:r>
          </a:p>
          <a:p>
            <a:pPr algn="l"/>
            <a:r>
              <a:rPr lang="en-US" sz="3600" dirty="0">
                <a:latin typeface="Arial" pitchFamily="34" charset="0"/>
                <a:cs typeface="Arial" pitchFamily="34" charset="0"/>
              </a:rPr>
              <a:t>26. April 2023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6009AB9-3048-8546-B148-2B38769C9944}"/>
              </a:ext>
            </a:extLst>
          </p:cNvPr>
          <p:cNvSpPr txBox="1">
            <a:spLocks/>
          </p:cNvSpPr>
          <p:nvPr/>
        </p:nvSpPr>
        <p:spPr>
          <a:xfrm>
            <a:off x="601645" y="10956271"/>
            <a:ext cx="8279376" cy="2653794"/>
          </a:xfrm>
          <a:prstGeom prst="rect">
            <a:avLst/>
          </a:prstGeom>
        </p:spPr>
        <p:txBody>
          <a:bodyPr vert="horz" lIns="146304" tIns="73152" rIns="146304" bIns="73152" rtlCol="0" anchor="t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Entdecke Robotik in unserem 3-stündigen Workshop mit MATLAB und Raspberry Pi! Steuere einen 3D – Gedruckten Roboterarm mit deinem eigenen Laptop, löse Team-Aufgaben und erweitere dein Wissen. Sichere dir einen der 21 limitierten Plätze an der TU München für dieses spannende Event!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8575C8A8-2835-5F47-B1B6-92E8BC85C6AF}"/>
              </a:ext>
            </a:extLst>
          </p:cNvPr>
          <p:cNvSpPr txBox="1">
            <a:spLocks/>
          </p:cNvSpPr>
          <p:nvPr/>
        </p:nvSpPr>
        <p:spPr>
          <a:xfrm>
            <a:off x="601645" y="11695399"/>
            <a:ext cx="9079832" cy="2123970"/>
          </a:xfrm>
          <a:prstGeom prst="rect">
            <a:avLst/>
          </a:prstGeom>
        </p:spPr>
        <p:txBody>
          <a:bodyPr vert="horz" lIns="146304" tIns="73152" rIns="146304" bIns="73152" rtlCol="0" anchor="t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200" b="1" dirty="0">
              <a:solidFill>
                <a:schemeClr val="bg1">
                  <a:lumMod val="95000"/>
                </a:schemeClr>
              </a:solidFill>
              <a:highlight>
                <a:srgbClr val="808080"/>
              </a:highlight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itle 5">
            <a:extLst>
              <a:ext uri="{FF2B5EF4-FFF2-40B4-BE49-F238E27FC236}">
                <a16:creationId xmlns:a16="http://schemas.microsoft.com/office/drawing/2014/main" id="{254573EF-E730-8444-AC6A-AE976A0D62DA}"/>
              </a:ext>
            </a:extLst>
          </p:cNvPr>
          <p:cNvSpPr txBox="1">
            <a:spLocks/>
          </p:cNvSpPr>
          <p:nvPr/>
        </p:nvSpPr>
        <p:spPr>
          <a:xfrm>
            <a:off x="601645" y="13974584"/>
            <a:ext cx="5193632" cy="1094509"/>
          </a:xfrm>
          <a:prstGeom prst="rect">
            <a:avLst/>
          </a:prstGeom>
        </p:spPr>
        <p:txBody>
          <a:bodyPr vert="horz" lIns="146304" tIns="73152" rIns="146304" bIns="73152" rtlCol="0" anchor="ctr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&gt;&gt;REGISTER</a:t>
            </a:r>
          </a:p>
          <a:p>
            <a:pPr algn="l"/>
            <a:r>
              <a:rPr lang="en-US" sz="1800" b="1">
                <a:solidFill>
                  <a:schemeClr val="bg1"/>
                </a:solidFill>
                <a:highlight>
                  <a:srgbClr val="808080"/>
                </a:highlight>
                <a:latin typeface="Arial" pitchFamily="34" charset="0"/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www.mathworks.com/UTSAFall2017</a:t>
            </a:r>
            <a:r>
              <a:rPr lang="en-US" sz="1800" b="1">
                <a:solidFill>
                  <a:schemeClr val="bg1"/>
                </a:solidFill>
                <a:highlight>
                  <a:srgbClr val="808080"/>
                </a:highlight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D346273-EC4A-F749-A177-B739B6547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58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MW Institut für Werkst. u. Verarb., 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1DB509D-8F09-7664-572C-F5C9A8A43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0058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MW Institut für Werkst. u. Verarb., 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1E2AE42-E413-80B2-4AF8-6510FD7657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4" y="7797636"/>
            <a:ext cx="2290324" cy="296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60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ber xmlns="b7b985a6-5614-4791-8283-b6a0b2c6681f" xsi:nil="true"/>
    <TaxCatchAll xmlns="bbb466d9-fd0a-40ba-89cb-77eb15c2a30a" xsi:nil="true"/>
    <lcf76f155ced4ddcb4097134ff3c332f xmlns="b7b985a6-5614-4791-8283-b6a0b2c6681f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ED2B3B9BAE8849942648134EEE717D" ma:contentTypeVersion="21" ma:contentTypeDescription="Create a new document." ma:contentTypeScope="" ma:versionID="8be429ad6f21b6a538614f77b12cb816">
  <xsd:schema xmlns:xsd="http://www.w3.org/2001/XMLSchema" xmlns:xs="http://www.w3.org/2001/XMLSchema" xmlns:p="http://schemas.microsoft.com/office/2006/metadata/properties" xmlns:ns1="http://schemas.microsoft.com/sharepoint/v3" xmlns:ns2="b7b985a6-5614-4791-8283-b6a0b2c6681f" xmlns:ns3="bbb466d9-fd0a-40ba-89cb-77eb15c2a30a" targetNamespace="http://schemas.microsoft.com/office/2006/metadata/properties" ma:root="true" ma:fieldsID="3f6ae55203bfeecc17834d713e5e918b" ns1:_="" ns2:_="" ns3:_="">
    <xsd:import namespace="http://schemas.microsoft.com/sharepoint/v3"/>
    <xsd:import namespace="b7b985a6-5614-4791-8283-b6a0b2c6681f"/>
    <xsd:import namespace="bbb466d9-fd0a-40ba-89cb-77eb15c2a30a"/>
    <xsd:element name="properties">
      <xsd:complexType>
        <xsd:sequence>
          <xsd:element name="documentManagement">
            <xsd:complexType>
              <xsd:all>
                <xsd:element ref="ns2:Numbe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85a6-5614-4791-8283-b6a0b2c6681f" elementFormDefault="qualified">
    <xsd:import namespace="http://schemas.microsoft.com/office/2006/documentManagement/types"/>
    <xsd:import namespace="http://schemas.microsoft.com/office/infopath/2007/PartnerControls"/>
    <xsd:element name="Number" ma:index="8" nillable="true" ma:displayName="Number" ma:internalName="Number">
      <xsd:simpleType>
        <xsd:restriction base="dms:Number"/>
      </xsd:simpleType>
    </xsd:element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dc2fbcc8-9673-4dab-87c4-578ccfafc1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466d9-fd0a-40ba-89cb-77eb15c2a30a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6" nillable="true" ma:displayName="Taxonomy Catch All Column" ma:hidden="true" ma:list="{f023a373-7af4-4bfd-83ce-25f1d0f63536}" ma:internalName="TaxCatchAll" ma:showField="CatchAllData" ma:web="bbb466d9-fd0a-40ba-89cb-77eb15c2a3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1F7C80-507F-4FE4-A589-56E89D7303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20F15-EA1D-4767-BEE1-03EFC247B3A4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b7b985a6-5614-4791-8283-b6a0b2c6681f"/>
    <ds:schemaRef ds:uri="http://schemas.microsoft.com/office/2006/documentManagement/types"/>
    <ds:schemaRef ds:uri="http://www.w3.org/XML/1998/namespace"/>
    <ds:schemaRef ds:uri="http://purl.org/dc/dcmitype/"/>
    <ds:schemaRef ds:uri="bbb466d9-fd0a-40ba-89cb-77eb15c2a30a"/>
    <ds:schemaRef ds:uri="http://schemas.openxmlformats.org/package/2006/metadata/core-properties"/>
    <ds:schemaRef ds:uri="http://schemas.microsoft.com/sharepoint/v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E801918-497C-478B-8DC0-0C117B0472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7b985a6-5614-4791-8283-b6a0b2c6681f"/>
    <ds:schemaRef ds:uri="bbb466d9-fd0a-40ba-89cb-77eb15c2a3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90</Words>
  <Application>Microsoft Office PowerPoint</Application>
  <PresentationFormat>Benutzerdefiniert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Source Sans Pro</vt:lpstr>
      <vt:lpstr>Wingdings</vt:lpstr>
      <vt:lpstr>Blank</vt:lpstr>
      <vt:lpstr>Office Theme</vt:lpstr>
      <vt:lpstr>RaspberryPi - Matlab Event</vt:lpstr>
    </vt:vector>
  </TitlesOfParts>
  <Company>MathWorks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MathWorks Day Seminar</dc:title>
  <dc:creator>Kate Motter</dc:creator>
  <cp:keywords>Version 11.0</cp:keywords>
  <cp:lastModifiedBy>Samuel Zeitler</cp:lastModifiedBy>
  <cp:revision>5</cp:revision>
  <cp:lastPrinted>2011-10-21T15:44:54Z</cp:lastPrinted>
  <dcterms:created xsi:type="dcterms:W3CDTF">2011-10-21T15:28:02Z</dcterms:created>
  <dcterms:modified xsi:type="dcterms:W3CDTF">2023-03-29T09:53:19Z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dlc_DocIdItemGuid">
    <vt:lpwstr>ad451f79-aa64-47b9-a317-c74c9f8c3493</vt:lpwstr>
  </property>
  <property fmtid="{D5CDD505-2E9C-101B-9397-08002B2CF9AE}" pid="4" name="ContentTypeId">
    <vt:lpwstr>0x0101005CED2B3B9BAE8849942648134EEE717D</vt:lpwstr>
  </property>
  <property fmtid="{D5CDD505-2E9C-101B-9397-08002B2CF9AE}" pid="5" name="MediaServiceImageTags">
    <vt:lpwstr/>
  </property>
</Properties>
</file>