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5" r:id="rId6"/>
  </p:sldIdLst>
  <p:sldSz cx="10058400" cy="15544800"/>
  <p:notesSz cx="6934200" cy="92329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9A"/>
    <a:srgbClr val="2CA9DF"/>
    <a:srgbClr val="0D78C9"/>
    <a:srgbClr val="993200"/>
    <a:srgbClr val="024C84"/>
    <a:srgbClr val="ABC8D1"/>
    <a:srgbClr val="176DAD"/>
    <a:srgbClr val="4D4E44"/>
    <a:srgbClr val="176338"/>
    <a:srgbClr val="0F5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210" y="-66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6325" y="692150"/>
            <a:ext cx="22415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754380" y="2072640"/>
            <a:ext cx="8549640" cy="4145280"/>
          </a:xfrm>
        </p:spPr>
        <p:txBody>
          <a:bodyPr/>
          <a:lstStyle>
            <a:lvl1pPr algn="l">
              <a:defRPr sz="5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54380" y="7261438"/>
            <a:ext cx="8549640" cy="2238163"/>
          </a:xfrm>
        </p:spPr>
        <p:txBody>
          <a:bodyPr>
            <a:normAutofit/>
          </a:bodyPr>
          <a:lstStyle>
            <a:lvl1pPr marL="0" indent="0" algn="l">
              <a:buNone/>
              <a:defRPr sz="2600" b="1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25" name="Picture 24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6588551"/>
            <a:ext cx="8549640" cy="340042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57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442460" cy="1025884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79590"/>
            <a:ext cx="4444207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4929717"/>
            <a:ext cx="4444207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479590"/>
            <a:ext cx="4445953" cy="1450127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4929717"/>
            <a:ext cx="4445953" cy="89562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8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1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3"/>
            <a:ext cx="3309144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5"/>
            <a:ext cx="5622925" cy="1326705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5"/>
            <a:ext cx="3309144" cy="1063307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47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0"/>
            <a:ext cx="6035040" cy="128460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7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6"/>
            <a:ext cx="6035040" cy="182435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890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022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622514"/>
            <a:ext cx="2263140" cy="132634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622514"/>
            <a:ext cx="6621780" cy="132634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74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 sz="45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627120"/>
            <a:ext cx="8884920" cy="10535920"/>
          </a:xfrm>
        </p:spPr>
        <p:txBody>
          <a:bodyPr/>
          <a:lstStyle>
            <a:lvl1pPr>
              <a:buSzPct val="75000"/>
              <a:defRPr sz="3800"/>
            </a:lvl1pPr>
            <a:lvl2pPr>
              <a:lnSpc>
                <a:spcPct val="105000"/>
              </a:lnSpc>
              <a:defRPr sz="3200"/>
            </a:lvl2pPr>
            <a:lvl3pPr>
              <a:lnSpc>
                <a:spcPct val="105000"/>
              </a:lnSpc>
              <a:buSzPct val="75000"/>
              <a:defRPr sz="2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7795260" cy="2245360"/>
          </a:xfrm>
        </p:spPr>
        <p:txBody>
          <a:bodyPr anchor="t" anchorCtr="0"/>
          <a:lstStyle>
            <a:lvl1pPr algn="l">
              <a:defRPr sz="45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502920" y="6390640"/>
            <a:ext cx="4191000" cy="7254240"/>
          </a:xfrm>
        </p:spPr>
        <p:txBody>
          <a:bodyPr/>
          <a:lstStyle>
            <a:lvl1pPr>
              <a:buClr>
                <a:srgbClr val="125687"/>
              </a:buClr>
              <a:buSzTx/>
              <a:defRPr sz="2900" baseline="0"/>
            </a:lvl1pPr>
            <a:lvl2pPr>
              <a:defRPr sz="2600"/>
            </a:lvl2pPr>
            <a:lvl3pPr>
              <a:buNone/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/>
              <a:t>Click to add b</a:t>
            </a:r>
            <a:r>
              <a:rPr lang="en-US" sz="290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02920" y="3627120"/>
            <a:ext cx="4191000" cy="1899920"/>
          </a:xfrm>
        </p:spPr>
        <p:txBody>
          <a:bodyPr anchor="t"/>
          <a:lstStyle>
            <a:lvl1pPr marL="0" indent="0" algn="l">
              <a:buNone/>
              <a:defRPr sz="3200" b="1" baseline="0"/>
            </a:lvl1pPr>
          </a:lstStyle>
          <a:p>
            <a:pPr lvl="0"/>
            <a:r>
              <a:rPr lang="en-US"/>
              <a:t>Click to add headline</a:t>
            </a:r>
            <a:r>
              <a:rPr lang="en-US" sz="3200" b="1">
                <a:solidFill>
                  <a:prstClr val="black"/>
                </a:solidFill>
              </a:rPr>
              <a:t> providing value of feature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502920" y="13990320"/>
            <a:ext cx="4515803" cy="1209040"/>
          </a:xfrm>
        </p:spPr>
        <p:txBody>
          <a:bodyPr anchor="b" anchorCtr="0"/>
          <a:lstStyle>
            <a:lvl1pPr marL="368301" indent="-365760">
              <a:buClrTx/>
              <a:buSzPct val="125000"/>
              <a:buFont typeface="Courier New" pitchFamily="49" charset="0"/>
              <a:buChar char="»"/>
              <a:defRPr sz="2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/>
              <a:t>Click to add </a:t>
            </a:r>
            <a:r>
              <a:rPr lang="en-US" sz="2600" err="1">
                <a:latin typeface="Courier New" pitchFamily="49" charset="0"/>
                <a:cs typeface="Courier New" pitchFamily="49" charset="0"/>
              </a:rPr>
              <a:t>product_demo_name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44" y="4339591"/>
            <a:ext cx="8549640" cy="3087370"/>
          </a:xfrm>
        </p:spPr>
        <p:txBody>
          <a:bodyPr anchor="t"/>
          <a:lstStyle>
            <a:lvl1pPr algn="ctr">
              <a:defRPr sz="5100" b="1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3627121"/>
            <a:ext cx="4274820" cy="105359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6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501174" y="3627120"/>
            <a:ext cx="8881567" cy="1053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Edit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380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>
                <a:latin typeface="Arial" pitchFamily="34" charset="0"/>
                <a:cs typeface="Arial" pitchFamily="34" charset="0"/>
              </a:rPr>
              <a:t>Bullet</a:t>
            </a:r>
            <a:r>
              <a:rPr lang="en-US" sz="3800" baseline="0">
                <a:latin typeface="Arial" pitchFamily="34" charset="0"/>
                <a:cs typeface="Arial" pitchFamily="34" charset="0"/>
              </a:rPr>
              <a:t> 3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r>
              <a:rPr lang="en-US" sz="3800" baseline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546101" lvl="0" indent="-546101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731520" algn="l"/>
              </a:tabLst>
            </a:pPr>
            <a:endParaRPr lang="en-US" sz="3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501174" y="1053309"/>
            <a:ext cx="88815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46304" tIns="73152" rIns="146304" bIns="73152"/>
          <a:lstStyle/>
          <a:p>
            <a:pPr marL="0" marR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45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4500" b="1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4500" b="1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4"/>
            <a:ext cx="8549640" cy="33320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463" y="434"/>
            <a:ext cx="10062863" cy="1557243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949049" y="14795958"/>
            <a:ext cx="2011680" cy="640175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2011 The MathWorks, Inc.</a:t>
            </a:r>
          </a:p>
        </p:txBody>
      </p:sp>
      <p:pic>
        <p:nvPicPr>
          <p:cNvPr id="9" name="Picture 8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14360" y="309397"/>
            <a:ext cx="1611876" cy="6586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9823450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036320"/>
            <a:ext cx="8884920" cy="2245360"/>
          </a:xfrm>
          <a:prstGeom prst="rect">
            <a:avLst/>
          </a:prstGeom>
        </p:spPr>
        <p:txBody>
          <a:bodyPr vert="horz" lIns="146304" tIns="73152" rIns="146304" bIns="73152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0"/>
            <a:ext cx="8884920" cy="10535920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22174" y="108155"/>
            <a:ext cx="1718310" cy="96329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51460" y="559572"/>
            <a:ext cx="7718552" cy="613423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55480" y="14699221"/>
            <a:ext cx="502920" cy="863602"/>
          </a:xfrm>
          <a:prstGeom prst="rect">
            <a:avLst/>
          </a:prstGeom>
          <a:noFill/>
          <a:ln w="12700">
            <a:noFill/>
          </a:ln>
        </p:spPr>
        <p:txBody>
          <a:bodyPr wrap="square" lIns="146304" tIns="73152" rIns="146304" bIns="73152" anchor="ctr">
            <a:noAutofit/>
          </a:bodyPr>
          <a:lstStyle/>
          <a:p>
            <a:pPr algn="ctr"/>
            <a:fld id="{47FBD1EF-0801-4063-B668-C71608ACC70F}" type="slidenum">
              <a:rPr kumimoji="0" lang="en-US" sz="19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9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1463040" rtl="0" eaLnBrk="1" latinLnBrk="0" hangingPunct="1">
        <a:spcBef>
          <a:spcPct val="0"/>
        </a:spcBef>
        <a:buNone/>
        <a:defRPr sz="45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3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88720" indent="-45720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800" indent="-365760" algn="l" defTabSz="146304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291840" indent="-365760" algn="l" defTabSz="146304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3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1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B29B-3DCE-477C-871A-A8E0F301ED12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8"/>
            <a:ext cx="31851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80BF-FBDB-406D-A6CB-71083BB8C7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UTAFall201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" y="72099"/>
            <a:ext cx="10058400" cy="155448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5221" y="2030511"/>
            <a:ext cx="9052560" cy="1894437"/>
          </a:xfrm>
        </p:spPr>
        <p:txBody>
          <a:bodyPr>
            <a:noAutofit/>
          </a:bodyPr>
          <a:lstStyle/>
          <a:p>
            <a:pPr algn="l"/>
            <a:r>
              <a:rPr lang="en-US" sz="6000" b="1" dirty="0" err="1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RaspberryPi</a:t>
            </a:r>
            <a:r>
              <a:rPr lang="en-US" sz="6000" b="1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 -</a:t>
            </a:r>
            <a:br>
              <a:rPr lang="en-US" sz="6000" b="1" dirty="0">
                <a:solidFill>
                  <a:srgbClr val="2CA9DF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6000" b="1" dirty="0" err="1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Matlab</a:t>
            </a:r>
            <a:r>
              <a:rPr lang="en-US" sz="6000" b="1" dirty="0">
                <a:solidFill>
                  <a:srgbClr val="00639A"/>
                </a:solidFill>
                <a:effectLst>
                  <a:outerShdw sx="1000" sy="1000" algn="tl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rPr>
              <a:t> Event</a:t>
            </a:r>
          </a:p>
        </p:txBody>
      </p:sp>
      <p:sp>
        <p:nvSpPr>
          <p:cNvPr id="11" name="Title 5"/>
          <p:cNvSpPr txBox="1">
            <a:spLocks/>
          </p:cNvSpPr>
          <p:nvPr/>
        </p:nvSpPr>
        <p:spPr>
          <a:xfrm>
            <a:off x="327660" y="8153761"/>
            <a:ext cx="5105400" cy="1948029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AD9960B-15F0-B243-9F1D-0A1048C729CB}"/>
              </a:ext>
            </a:extLst>
          </p:cNvPr>
          <p:cNvSpPr txBox="1">
            <a:spLocks/>
          </p:cNvSpPr>
          <p:nvPr/>
        </p:nvSpPr>
        <p:spPr>
          <a:xfrm>
            <a:off x="469479" y="4228814"/>
            <a:ext cx="3539579" cy="2829694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rgbClr val="0D78C9"/>
                </a:solidFill>
                <a:latin typeface="Arial" pitchFamily="34" charset="0"/>
                <a:cs typeface="Arial" pitchFamily="34" charset="0"/>
              </a:rPr>
              <a:t>TUM </a:t>
            </a:r>
            <a:r>
              <a:rPr lang="en-US" sz="3600" dirty="0" err="1">
                <a:solidFill>
                  <a:srgbClr val="0D78C9"/>
                </a:solidFill>
                <a:latin typeface="Arial" pitchFamily="34" charset="0"/>
                <a:cs typeface="Arial" pitchFamily="34" charset="0"/>
              </a:rPr>
              <a:t>Garching</a:t>
            </a:r>
            <a:r>
              <a:rPr lang="en-US" sz="3600" dirty="0">
                <a:solidFill>
                  <a:srgbClr val="0D78C9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l"/>
            <a:r>
              <a:rPr lang="en-US" sz="3600" dirty="0" err="1">
                <a:latin typeface="Arial" pitchFamily="34" charset="0"/>
                <a:cs typeface="Arial" pitchFamily="34" charset="0"/>
              </a:rPr>
              <a:t>Mittwoch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</a:t>
            </a:r>
          </a:p>
          <a:p>
            <a:pPr algn="l"/>
            <a:r>
              <a:rPr lang="en-US" sz="3600" dirty="0">
                <a:latin typeface="Arial" pitchFamily="34" charset="0"/>
                <a:cs typeface="Arial" pitchFamily="34" charset="0"/>
              </a:rPr>
              <a:t>26. April 2023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6009AB9-3048-8546-B148-2B38769C9944}"/>
              </a:ext>
            </a:extLst>
          </p:cNvPr>
          <p:cNvSpPr txBox="1">
            <a:spLocks/>
          </p:cNvSpPr>
          <p:nvPr/>
        </p:nvSpPr>
        <p:spPr>
          <a:xfrm>
            <a:off x="1177379" y="11056518"/>
            <a:ext cx="8279376" cy="2653794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Steuere einen 3D – Gedruckten Roboterarm mit deinem eigenen Laptop, löse Team-Aufgaben und erweitere dein Wissen. Sichere dir einen der 21 limitierten Plätze an der TU München für dieses spannende Event!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575C8A8-2835-5F47-B1B6-92E8BC85C6AF}"/>
              </a:ext>
            </a:extLst>
          </p:cNvPr>
          <p:cNvSpPr txBox="1">
            <a:spLocks/>
          </p:cNvSpPr>
          <p:nvPr/>
        </p:nvSpPr>
        <p:spPr>
          <a:xfrm>
            <a:off x="601645" y="11695399"/>
            <a:ext cx="9079832" cy="2123970"/>
          </a:xfrm>
          <a:prstGeom prst="rect">
            <a:avLst/>
          </a:prstGeom>
        </p:spPr>
        <p:txBody>
          <a:bodyPr vert="horz" lIns="146304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254573EF-E730-8444-AC6A-AE976A0D62DA}"/>
              </a:ext>
            </a:extLst>
          </p:cNvPr>
          <p:cNvSpPr txBox="1">
            <a:spLocks/>
          </p:cNvSpPr>
          <p:nvPr/>
        </p:nvSpPr>
        <p:spPr>
          <a:xfrm>
            <a:off x="601645" y="13974584"/>
            <a:ext cx="5193632" cy="1094509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&gt;&gt;REGISTER</a:t>
            </a:r>
          </a:p>
          <a:p>
            <a:pPr algn="l"/>
            <a:r>
              <a:rPr lang="en-US" sz="1800" b="1">
                <a:solidFill>
                  <a:schemeClr val="bg1"/>
                </a:solidFill>
                <a:highlight>
                  <a:srgbClr val="808080"/>
                </a:highlight>
                <a:latin typeface="Arial" pitchFamily="34" charset="0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www.mathworks.com/UTSAFall2017</a:t>
            </a:r>
            <a:r>
              <a:rPr lang="en-US" sz="1800" b="1">
                <a:solidFill>
                  <a:schemeClr val="bg1"/>
                </a:solidFill>
                <a:highlight>
                  <a:srgbClr val="808080"/>
                </a:highlight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346273-EC4A-F749-A177-B739B654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MW Institut für Werkst. u. Verarb., 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DB509D-8F09-7664-572C-F5C9A8A4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MW Institut für Werkst. u. Verarb., 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E2AE42-E413-80B2-4AF8-6510FD765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7797636"/>
            <a:ext cx="2290324" cy="29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0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1F7C80-507F-4FE4-A589-56E89D730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20F15-EA1D-4767-BEE1-03EFC247B3A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b7b985a6-5614-4791-8283-b6a0b2c6681f"/>
    <ds:schemaRef ds:uri="http://schemas.microsoft.com/office/2006/documentManagement/types"/>
    <ds:schemaRef ds:uri="http://www.w3.org/XML/1998/namespace"/>
    <ds:schemaRef ds:uri="http://purl.org/dc/dcmitype/"/>
    <ds:schemaRef ds:uri="bbb466d9-fd0a-40ba-89cb-77eb15c2a30a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E801918-497C-478B-8DC0-0C117B0472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78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Source Sans Pro</vt:lpstr>
      <vt:lpstr>Wingdings</vt:lpstr>
      <vt:lpstr>Blank</vt:lpstr>
      <vt:lpstr>Office Theme</vt:lpstr>
      <vt:lpstr>RaspberryPi - Matlab Event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lastModifiedBy>Samuel Zeitler</cp:lastModifiedBy>
  <cp:revision>6</cp:revision>
  <cp:lastPrinted>2011-10-21T15:44:54Z</cp:lastPrinted>
  <dcterms:created xsi:type="dcterms:W3CDTF">2011-10-21T15:28:02Z</dcterms:created>
  <dcterms:modified xsi:type="dcterms:W3CDTF">2023-03-29T09:55:25Z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dlc_DocIdItemGuid">
    <vt:lpwstr>ad451f79-aa64-47b9-a317-c74c9f8c3493</vt:lpwstr>
  </property>
  <property fmtid="{D5CDD505-2E9C-101B-9397-08002B2CF9AE}" pid="4" name="ContentTypeId">
    <vt:lpwstr>0x0101005CED2B3B9BAE8849942648134EEE717D</vt:lpwstr>
  </property>
  <property fmtid="{D5CDD505-2E9C-101B-9397-08002B2CF9AE}" pid="5" name="MediaServiceImageTags">
    <vt:lpwstr/>
  </property>
</Properties>
</file>