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487" r:id="rId6"/>
    <p:sldId id="484" r:id="rId7"/>
    <p:sldId id="285" r:id="rId8"/>
    <p:sldId id="485" r:id="rId9"/>
    <p:sldId id="488" r:id="rId10"/>
    <p:sldId id="279" r:id="rId11"/>
    <p:sldId id="494" r:id="rId12"/>
    <p:sldId id="278" r:id="rId13"/>
    <p:sldId id="490" r:id="rId14"/>
    <p:sldId id="275" r:id="rId15"/>
    <p:sldId id="489" r:id="rId16"/>
    <p:sldId id="280" r:id="rId17"/>
    <p:sldId id="281" r:id="rId18"/>
    <p:sldId id="282" r:id="rId19"/>
    <p:sldId id="283" r:id="rId20"/>
    <p:sldId id="284" r:id="rId21"/>
    <p:sldId id="491" r:id="rId22"/>
    <p:sldId id="4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EB0B2-894D-6066-6A9F-2D4EF730DF8C}" v="618" dt="2022-06-28T21:53:42.591"/>
    <p1510:client id="{83334E72-5B7C-4A71-8AEE-CEB291C92ABD}" v="32" dt="2022-06-29T11:14:3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72" d="100"/>
          <a:sy n="72" d="100"/>
        </p:scale>
        <p:origin x="576" y="78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Brandão Ornelas Canuto" userId="S::paolacanuto_id.uff.br#ext#@mathworks.onmicrosoft.com::76036782-121b-411c-aef0-389630c1f8fb" providerId="AD" clId="Web-{83334E72-5B7C-4A71-8AEE-CEB291C92ABD}"/>
    <pc:docChg chg="modSld">
      <pc:chgData name="Paola Brandão Ornelas Canuto" userId="S::paolacanuto_id.uff.br#ext#@mathworks.onmicrosoft.com::76036782-121b-411c-aef0-389630c1f8fb" providerId="AD" clId="Web-{83334E72-5B7C-4A71-8AEE-CEB291C92ABD}" dt="2022-06-29T11:14:34.703" v="29" actId="20577"/>
      <pc:docMkLst>
        <pc:docMk/>
      </pc:docMkLst>
      <pc:sldChg chg="modSp">
        <pc:chgData name="Paola Brandão Ornelas Canuto" userId="S::paolacanuto_id.uff.br#ext#@mathworks.onmicrosoft.com::76036782-121b-411c-aef0-389630c1f8fb" providerId="AD" clId="Web-{83334E72-5B7C-4A71-8AEE-CEB291C92ABD}" dt="2022-06-29T11:11:44.494" v="2" actId="20577"/>
        <pc:sldMkLst>
          <pc:docMk/>
          <pc:sldMk cId="2428051656" sldId="278"/>
        </pc:sldMkLst>
        <pc:spChg chg="mod">
          <ac:chgData name="Paola Brandão Ornelas Canuto" userId="S::paolacanuto_id.uff.br#ext#@mathworks.onmicrosoft.com::76036782-121b-411c-aef0-389630c1f8fb" providerId="AD" clId="Web-{83334E72-5B7C-4A71-8AEE-CEB291C92ABD}" dt="2022-06-29T11:11:44.494" v="2" actId="20577"/>
          <ac:spMkLst>
            <pc:docMk/>
            <pc:sldMk cId="2428051656" sldId="278"/>
            <ac:spMk id="2" creationId="{725AF1FF-E6AA-754F-7BF6-E7455439403D}"/>
          </ac:spMkLst>
        </pc:spChg>
      </pc:sldChg>
      <pc:sldChg chg="modSp">
        <pc:chgData name="Paola Brandão Ornelas Canuto" userId="S::paolacanuto_id.uff.br#ext#@mathworks.onmicrosoft.com::76036782-121b-411c-aef0-389630c1f8fb" providerId="AD" clId="Web-{83334E72-5B7C-4A71-8AEE-CEB291C92ABD}" dt="2022-06-29T11:14:34.703" v="29" actId="20577"/>
        <pc:sldMkLst>
          <pc:docMk/>
          <pc:sldMk cId="964579036" sldId="487"/>
        </pc:sldMkLst>
        <pc:spChg chg="mod">
          <ac:chgData name="Paola Brandão Ornelas Canuto" userId="S::paolacanuto_id.uff.br#ext#@mathworks.onmicrosoft.com::76036782-121b-411c-aef0-389630c1f8fb" providerId="AD" clId="Web-{83334E72-5B7C-4A71-8AEE-CEB291C92ABD}" dt="2022-06-29T11:14:34.703" v="29" actId="20577"/>
          <ac:spMkLst>
            <pc:docMk/>
            <pc:sldMk cId="964579036" sldId="487"/>
            <ac:spMk id="3" creationId="{3EAD108B-5900-ADB0-AB1B-46EEFC5B98AE}"/>
          </ac:spMkLst>
        </pc:spChg>
      </pc:sldChg>
    </pc:docChg>
  </pc:docChgLst>
  <pc:docChgLst>
    <pc:chgData name="Paola Brandão Ornelas Canuto" userId="S::paolacanuto_id.uff.br#ext#@mathworks.onmicrosoft.com::76036782-121b-411c-aef0-389630c1f8fb" providerId="AD" clId="Web-{3F6EB0B2-894D-6066-6A9F-2D4EF730DF8C}"/>
    <pc:docChg chg="addSld delSld modSld">
      <pc:chgData name="Paola Brandão Ornelas Canuto" userId="S::paolacanuto_id.uff.br#ext#@mathworks.onmicrosoft.com::76036782-121b-411c-aef0-389630c1f8fb" providerId="AD" clId="Web-{3F6EB0B2-894D-6066-6A9F-2D4EF730DF8C}" dt="2022-06-28T21:53:41.669" v="595" actId="20577"/>
      <pc:docMkLst>
        <pc:docMk/>
      </pc:docMkLst>
      <pc:sldChg chg="del">
        <pc:chgData name="Paola Brandão Ornelas Canuto" userId="S::paolacanuto_id.uff.br#ext#@mathworks.onmicrosoft.com::76036782-121b-411c-aef0-389630c1f8fb" providerId="AD" clId="Web-{3F6EB0B2-894D-6066-6A9F-2D4EF730DF8C}" dt="2022-06-28T15:18:03.084" v="27"/>
        <pc:sldMkLst>
          <pc:docMk/>
          <pc:sldMk cId="0" sldId="261"/>
        </pc:sldMkLst>
      </pc:sldChg>
      <pc:sldChg chg="addSp delSp modSp">
        <pc:chgData name="Paola Brandão Ornelas Canuto" userId="S::paolacanuto_id.uff.br#ext#@mathworks.onmicrosoft.com::76036782-121b-411c-aef0-389630c1f8fb" providerId="AD" clId="Web-{3F6EB0B2-894D-6066-6A9F-2D4EF730DF8C}" dt="2022-06-28T17:18:36.229" v="438" actId="1076"/>
        <pc:sldMkLst>
          <pc:docMk/>
          <pc:sldMk cId="2784395857" sldId="275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7:18:20.571" v="434" actId="20577"/>
          <ac:spMkLst>
            <pc:docMk/>
            <pc:sldMk cId="2784395857" sldId="275"/>
            <ac:spMk id="4" creationId="{00000000-0000-0000-0000-000000000000}"/>
          </ac:spMkLst>
        </pc:spChg>
        <pc:picChg chg="add mod">
          <ac:chgData name="Paola Brandão Ornelas Canuto" userId="S::paolacanuto_id.uff.br#ext#@mathworks.onmicrosoft.com::76036782-121b-411c-aef0-389630c1f8fb" providerId="AD" clId="Web-{3F6EB0B2-894D-6066-6A9F-2D4EF730DF8C}" dt="2022-06-28T17:18:36.229" v="438" actId="1076"/>
          <ac:picMkLst>
            <pc:docMk/>
            <pc:sldMk cId="2784395857" sldId="275"/>
            <ac:picMk id="2" creationId="{B741B142-1C0F-2621-C819-3A54E0385B84}"/>
          </ac:picMkLst>
        </pc:picChg>
        <pc:picChg chg="del">
          <ac:chgData name="Paola Brandão Ornelas Canuto" userId="S::paolacanuto_id.uff.br#ext#@mathworks.onmicrosoft.com::76036782-121b-411c-aef0-389630c1f8fb" providerId="AD" clId="Web-{3F6EB0B2-894D-6066-6A9F-2D4EF730DF8C}" dt="2022-06-28T17:17:59.586" v="431"/>
          <ac:picMkLst>
            <pc:docMk/>
            <pc:sldMk cId="2784395857" sldId="275"/>
            <ac:picMk id="6" creationId="{F6574E9D-7B4B-30F8-F7E6-5D4E201BE425}"/>
          </ac:picMkLst>
        </pc:picChg>
      </pc:sldChg>
      <pc:sldChg chg="del">
        <pc:chgData name="Paola Brandão Ornelas Canuto" userId="S::paolacanuto_id.uff.br#ext#@mathworks.onmicrosoft.com::76036782-121b-411c-aef0-389630c1f8fb" providerId="AD" clId="Web-{3F6EB0B2-894D-6066-6A9F-2D4EF730DF8C}" dt="2022-06-28T15:18:05.443" v="28"/>
        <pc:sldMkLst>
          <pc:docMk/>
          <pc:sldMk cId="1059344401" sldId="277"/>
        </pc:sldMkLst>
      </pc:sldChg>
      <pc:sldChg chg="addSp modSp">
        <pc:chgData name="Paola Brandão Ornelas Canuto" userId="S::paolacanuto_id.uff.br#ext#@mathworks.onmicrosoft.com::76036782-121b-411c-aef0-389630c1f8fb" providerId="AD" clId="Web-{3F6EB0B2-894D-6066-6A9F-2D4EF730DF8C}" dt="2022-06-28T20:21:50.386" v="515"/>
        <pc:sldMkLst>
          <pc:docMk/>
          <pc:sldMk cId="2428051656" sldId="278"/>
        </pc:sldMkLst>
        <pc:spChg chg="add mod">
          <ac:chgData name="Paola Brandão Ornelas Canuto" userId="S::paolacanuto_id.uff.br#ext#@mathworks.onmicrosoft.com::76036782-121b-411c-aef0-389630c1f8fb" providerId="AD" clId="Web-{3F6EB0B2-894D-6066-6A9F-2D4EF730DF8C}" dt="2022-06-28T20:21:50.386" v="515"/>
          <ac:spMkLst>
            <pc:docMk/>
            <pc:sldMk cId="2428051656" sldId="278"/>
            <ac:spMk id="2" creationId="{725AF1FF-E6AA-754F-7BF6-E7455439403D}"/>
          </ac:spMkLst>
        </pc:spChg>
        <pc:spChg chg="mod">
          <ac:chgData name="Paola Brandão Ornelas Canuto" userId="S::paolacanuto_id.uff.br#ext#@mathworks.onmicrosoft.com::76036782-121b-411c-aef0-389630c1f8fb" providerId="AD" clId="Web-{3F6EB0B2-894D-6066-6A9F-2D4EF730DF8C}" dt="2022-06-28T15:52:46.083" v="250" actId="14100"/>
          <ac:spMkLst>
            <pc:docMk/>
            <pc:sldMk cId="2428051656" sldId="278"/>
            <ac:spMk id="4" creationId="{1E799F24-08D5-9129-B511-E054917C4CA2}"/>
          </ac:spMkLst>
        </pc:spChg>
      </pc:sldChg>
      <pc:sldChg chg="modSp">
        <pc:chgData name="Paola Brandão Ornelas Canuto" userId="S::paolacanuto_id.uff.br#ext#@mathworks.onmicrosoft.com::76036782-121b-411c-aef0-389630c1f8fb" providerId="AD" clId="Web-{3F6EB0B2-894D-6066-6A9F-2D4EF730DF8C}" dt="2022-06-28T21:53:41.669" v="595" actId="20577"/>
        <pc:sldMkLst>
          <pc:docMk/>
          <pc:sldMk cId="3023668439" sldId="279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21:53:41.669" v="595" actId="20577"/>
          <ac:spMkLst>
            <pc:docMk/>
            <pc:sldMk cId="3023668439" sldId="279"/>
            <ac:spMk id="4" creationId="{36FABDCF-1356-0712-A476-F1DEEA70B4C7}"/>
          </ac:spMkLst>
        </pc:spChg>
      </pc:sldChg>
      <pc:sldChg chg="modSp">
        <pc:chgData name="Paola Brandão Ornelas Canuto" userId="S::paolacanuto_id.uff.br#ext#@mathworks.onmicrosoft.com::76036782-121b-411c-aef0-389630c1f8fb" providerId="AD" clId="Web-{3F6EB0B2-894D-6066-6A9F-2D4EF730DF8C}" dt="2022-06-28T15:32:20.391" v="165" actId="20577"/>
        <pc:sldMkLst>
          <pc:docMk/>
          <pc:sldMk cId="2638227421" sldId="285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5:32:20.391" v="165" actId="20577"/>
          <ac:spMkLst>
            <pc:docMk/>
            <pc:sldMk cId="2638227421" sldId="285"/>
            <ac:spMk id="4" creationId="{27DD4423-68D2-1CFF-ABF3-3561B891C41A}"/>
          </ac:spMkLst>
        </pc:spChg>
      </pc:sldChg>
      <pc:sldChg chg="addSp delSp modSp">
        <pc:chgData name="Paola Brandão Ornelas Canuto" userId="S::paolacanuto_id.uff.br#ext#@mathworks.onmicrosoft.com::76036782-121b-411c-aef0-389630c1f8fb" providerId="AD" clId="Web-{3F6EB0B2-894D-6066-6A9F-2D4EF730DF8C}" dt="2022-06-28T15:31:52.421" v="162"/>
        <pc:sldMkLst>
          <pc:docMk/>
          <pc:sldMk cId="486276102" sldId="484"/>
        </pc:sldMkLst>
        <pc:spChg chg="add del mod">
          <ac:chgData name="Paola Brandão Ornelas Canuto" userId="S::paolacanuto_id.uff.br#ext#@mathworks.onmicrosoft.com::76036782-121b-411c-aef0-389630c1f8fb" providerId="AD" clId="Web-{3F6EB0B2-894D-6066-6A9F-2D4EF730DF8C}" dt="2022-06-28T15:30:18.743" v="151"/>
          <ac:spMkLst>
            <pc:docMk/>
            <pc:sldMk cId="486276102" sldId="484"/>
            <ac:spMk id="3" creationId="{BDA2E64B-D29D-C557-0B77-CB9B2307E72F}"/>
          </ac:spMkLst>
        </pc:spChg>
        <pc:spChg chg="mod">
          <ac:chgData name="Paola Brandão Ornelas Canuto" userId="S::paolacanuto_id.uff.br#ext#@mathworks.onmicrosoft.com::76036782-121b-411c-aef0-389630c1f8fb" providerId="AD" clId="Web-{3F6EB0B2-894D-6066-6A9F-2D4EF730DF8C}" dt="2022-06-28T15:16:54.470" v="17" actId="20577"/>
          <ac:spMkLst>
            <pc:docMk/>
            <pc:sldMk cId="486276102" sldId="484"/>
            <ac:spMk id="7" creationId="{53D69417-BDFD-4376-AD51-44ACEC64632C}"/>
          </ac:spMkLst>
        </pc:spChg>
        <pc:picChg chg="add mod modCrop">
          <ac:chgData name="Paola Brandão Ornelas Canuto" userId="S::paolacanuto_id.uff.br#ext#@mathworks.onmicrosoft.com::76036782-121b-411c-aef0-389630c1f8fb" providerId="AD" clId="Web-{3F6EB0B2-894D-6066-6A9F-2D4EF730DF8C}" dt="2022-06-28T15:31:52.421" v="162"/>
          <ac:picMkLst>
            <pc:docMk/>
            <pc:sldMk cId="486276102" sldId="484"/>
            <ac:picMk id="4" creationId="{F5F67441-A159-CB9A-F991-A56A940051E5}"/>
          </ac:picMkLst>
        </pc:picChg>
      </pc:sldChg>
      <pc:sldChg chg="modSp">
        <pc:chgData name="Paola Brandão Ornelas Canuto" userId="S::paolacanuto_id.uff.br#ext#@mathworks.onmicrosoft.com::76036782-121b-411c-aef0-389630c1f8fb" providerId="AD" clId="Web-{3F6EB0B2-894D-6066-6A9F-2D4EF730DF8C}" dt="2022-06-28T15:33:07.192" v="177" actId="20577"/>
        <pc:sldMkLst>
          <pc:docMk/>
          <pc:sldMk cId="2905156249" sldId="485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5:33:07.192" v="177" actId="20577"/>
          <ac:spMkLst>
            <pc:docMk/>
            <pc:sldMk cId="2905156249" sldId="485"/>
            <ac:spMk id="3" creationId="{057F4324-17C1-3F5C-BF9E-6F51C3A74CE1}"/>
          </ac:spMkLst>
        </pc:spChg>
      </pc:sldChg>
      <pc:sldChg chg="modSp">
        <pc:chgData name="Paola Brandão Ornelas Canuto" userId="S::paolacanuto_id.uff.br#ext#@mathworks.onmicrosoft.com::76036782-121b-411c-aef0-389630c1f8fb" providerId="AD" clId="Web-{3F6EB0B2-894D-6066-6A9F-2D4EF730DF8C}" dt="2022-06-28T21:51:37.275" v="590" actId="20577"/>
        <pc:sldMkLst>
          <pc:docMk/>
          <pc:sldMk cId="964579036" sldId="487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21:51:37.275" v="590" actId="20577"/>
          <ac:spMkLst>
            <pc:docMk/>
            <pc:sldMk cId="964579036" sldId="487"/>
            <ac:spMk id="3" creationId="{3EAD108B-5900-ADB0-AB1B-46EEFC5B98AE}"/>
          </ac:spMkLst>
        </pc:spChg>
      </pc:sldChg>
      <pc:sldChg chg="addSp delSp modSp">
        <pc:chgData name="Paola Brandão Ornelas Canuto" userId="S::paolacanuto_id.uff.br#ext#@mathworks.onmicrosoft.com::76036782-121b-411c-aef0-389630c1f8fb" providerId="AD" clId="Web-{3F6EB0B2-894D-6066-6A9F-2D4EF730DF8C}" dt="2022-06-28T16:05:36.604" v="282"/>
        <pc:sldMkLst>
          <pc:docMk/>
          <pc:sldMk cId="1483694133" sldId="489"/>
        </pc:sldMkLst>
        <pc:picChg chg="add del mod modCrop">
          <ac:chgData name="Paola Brandão Ornelas Canuto" userId="S::paolacanuto_id.uff.br#ext#@mathworks.onmicrosoft.com::76036782-121b-411c-aef0-389630c1f8fb" providerId="AD" clId="Web-{3F6EB0B2-894D-6066-6A9F-2D4EF730DF8C}" dt="2022-06-28T16:05:36.604" v="282"/>
          <ac:picMkLst>
            <pc:docMk/>
            <pc:sldMk cId="1483694133" sldId="489"/>
            <ac:picMk id="2" creationId="{B2FC3CEF-2E09-61F7-3CA7-E73B85114FD1}"/>
          </ac:picMkLst>
        </pc:picChg>
        <pc:picChg chg="mod">
          <ac:chgData name="Paola Brandão Ornelas Canuto" userId="S::paolacanuto_id.uff.br#ext#@mathworks.onmicrosoft.com::76036782-121b-411c-aef0-389630c1f8fb" providerId="AD" clId="Web-{3F6EB0B2-894D-6066-6A9F-2D4EF730DF8C}" dt="2022-06-28T16:05:32.838" v="280" actId="1076"/>
          <ac:picMkLst>
            <pc:docMk/>
            <pc:sldMk cId="1483694133" sldId="489"/>
            <ac:picMk id="8" creationId="{2C363479-F1BD-0D39-4301-294BB31B5907}"/>
          </ac:picMkLst>
        </pc:picChg>
      </pc:sldChg>
      <pc:sldChg chg="modSp add replId">
        <pc:chgData name="Paola Brandão Ornelas Canuto" userId="S::paolacanuto_id.uff.br#ext#@mathworks.onmicrosoft.com::76036782-121b-411c-aef0-389630c1f8fb" providerId="AD" clId="Web-{3F6EB0B2-894D-6066-6A9F-2D4EF730DF8C}" dt="2022-06-28T15:17:56.255" v="26" actId="20577"/>
        <pc:sldMkLst>
          <pc:docMk/>
          <pc:sldMk cId="1102371647" sldId="490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5:17:56.255" v="26" actId="20577"/>
          <ac:spMkLst>
            <pc:docMk/>
            <pc:sldMk cId="1102371647" sldId="490"/>
            <ac:spMk id="4" creationId="{1E799F24-08D5-9129-B511-E054917C4CA2}"/>
          </ac:spMkLst>
        </pc:spChg>
      </pc:sldChg>
      <pc:sldChg chg="modSp add replId">
        <pc:chgData name="Paola Brandão Ornelas Canuto" userId="S::paolacanuto_id.uff.br#ext#@mathworks.onmicrosoft.com::76036782-121b-411c-aef0-389630c1f8fb" providerId="AD" clId="Web-{3F6EB0B2-894D-6066-6A9F-2D4EF730DF8C}" dt="2022-06-28T15:18:53.150" v="62" actId="20577"/>
        <pc:sldMkLst>
          <pc:docMk/>
          <pc:sldMk cId="2075631729" sldId="491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5:18:53.150" v="62" actId="20577"/>
          <ac:spMkLst>
            <pc:docMk/>
            <pc:sldMk cId="2075631729" sldId="491"/>
            <ac:spMk id="4" creationId="{1E799F24-08D5-9129-B511-E054917C4CA2}"/>
          </ac:spMkLst>
        </pc:spChg>
      </pc:sldChg>
      <pc:sldChg chg="new del">
        <pc:chgData name="Paola Brandão Ornelas Canuto" userId="S::paolacanuto_id.uff.br#ext#@mathworks.onmicrosoft.com::76036782-121b-411c-aef0-389630c1f8fb" providerId="AD" clId="Web-{3F6EB0B2-894D-6066-6A9F-2D4EF730DF8C}" dt="2022-06-28T16:55:40.450" v="421"/>
        <pc:sldMkLst>
          <pc:docMk/>
          <pc:sldMk cId="1309490928" sldId="492"/>
        </pc:sldMkLst>
      </pc:sldChg>
      <pc:sldChg chg="addSp modSp new del mod modClrScheme chgLayout">
        <pc:chgData name="Paola Brandão Ornelas Canuto" userId="S::paolacanuto_id.uff.br#ext#@mathworks.onmicrosoft.com::76036782-121b-411c-aef0-389630c1f8fb" providerId="AD" clId="Web-{3F6EB0B2-894D-6066-6A9F-2D4EF730DF8C}" dt="2022-06-28T16:41:02.720" v="420"/>
        <pc:sldMkLst>
          <pc:docMk/>
          <pc:sldMk cId="884855385" sldId="493"/>
        </pc:sldMkLst>
        <pc:spChg chg="mod ord">
          <ac:chgData name="Paola Brandão Ornelas Canuto" userId="S::paolacanuto_id.uff.br#ext#@mathworks.onmicrosoft.com::76036782-121b-411c-aef0-389630c1f8fb" providerId="AD" clId="Web-{3F6EB0B2-894D-6066-6A9F-2D4EF730DF8C}" dt="2022-06-28T15:55:14.140" v="253"/>
          <ac:spMkLst>
            <pc:docMk/>
            <pc:sldMk cId="884855385" sldId="493"/>
            <ac:spMk id="2" creationId="{99A1CCED-3802-0766-932E-D10D054DB7C9}"/>
          </ac:spMkLst>
        </pc:spChg>
        <pc:spChg chg="add mod ord">
          <ac:chgData name="Paola Brandão Ornelas Canuto" userId="S::paolacanuto_id.uff.br#ext#@mathworks.onmicrosoft.com::76036782-121b-411c-aef0-389630c1f8fb" providerId="AD" clId="Web-{3F6EB0B2-894D-6066-6A9F-2D4EF730DF8C}" dt="2022-06-28T15:55:14.140" v="253"/>
          <ac:spMkLst>
            <pc:docMk/>
            <pc:sldMk cId="884855385" sldId="493"/>
            <ac:spMk id="3" creationId="{35C07E5A-11AA-66E4-59F8-5D4B79C23A30}"/>
          </ac:spMkLst>
        </pc:spChg>
        <pc:spChg chg="add mod ord">
          <ac:chgData name="Paola Brandão Ornelas Canuto" userId="S::paolacanuto_id.uff.br#ext#@mathworks.onmicrosoft.com::76036782-121b-411c-aef0-389630c1f8fb" providerId="AD" clId="Web-{3F6EB0B2-894D-6066-6A9F-2D4EF730DF8C}" dt="2022-06-28T15:55:14.140" v="253"/>
          <ac:spMkLst>
            <pc:docMk/>
            <pc:sldMk cId="884855385" sldId="493"/>
            <ac:spMk id="4" creationId="{6E1A3943-7512-BD30-0267-DAE650A1DF7F}"/>
          </ac:spMkLst>
        </pc:spChg>
      </pc:sldChg>
      <pc:sldChg chg="new del">
        <pc:chgData name="Paola Brandão Ornelas Canuto" userId="S::paolacanuto_id.uff.br#ext#@mathworks.onmicrosoft.com::76036782-121b-411c-aef0-389630c1f8fb" providerId="AD" clId="Web-{3F6EB0B2-894D-6066-6A9F-2D4EF730DF8C}" dt="2022-06-28T16:05:50.886" v="284"/>
        <pc:sldMkLst>
          <pc:docMk/>
          <pc:sldMk cId="1076177274" sldId="494"/>
        </pc:sldMkLst>
      </pc:sldChg>
      <pc:sldChg chg="addSp modSp new">
        <pc:chgData name="Paola Brandão Ornelas Canuto" userId="S::paolacanuto_id.uff.br#ext#@mathworks.onmicrosoft.com::76036782-121b-411c-aef0-389630c1f8fb" providerId="AD" clId="Web-{3F6EB0B2-894D-6066-6A9F-2D4EF730DF8C}" dt="2022-06-28T21:44:56.014" v="541" actId="20577"/>
        <pc:sldMkLst>
          <pc:docMk/>
          <pc:sldMk cId="1833582922" sldId="494"/>
        </pc:sldMkLst>
        <pc:spChg chg="mod">
          <ac:chgData name="Paola Brandão Ornelas Canuto" userId="S::paolacanuto_id.uff.br#ext#@mathworks.onmicrosoft.com::76036782-121b-411c-aef0-389630c1f8fb" providerId="AD" clId="Web-{3F6EB0B2-894D-6066-6A9F-2D4EF730DF8C}" dt="2022-06-28T16:35:13.212" v="393" actId="20577"/>
          <ac:spMkLst>
            <pc:docMk/>
            <pc:sldMk cId="1833582922" sldId="494"/>
            <ac:spMk id="2" creationId="{C5C27F57-5A83-1B47-675D-29DCDBB58D68}"/>
          </ac:spMkLst>
        </pc:spChg>
        <pc:spChg chg="mod">
          <ac:chgData name="Paola Brandão Ornelas Canuto" userId="S::paolacanuto_id.uff.br#ext#@mathworks.onmicrosoft.com::76036782-121b-411c-aef0-389630c1f8fb" providerId="AD" clId="Web-{3F6EB0B2-894D-6066-6A9F-2D4EF730DF8C}" dt="2022-06-28T16:34:08.598" v="383" actId="20577"/>
          <ac:spMkLst>
            <pc:docMk/>
            <pc:sldMk cId="1833582922" sldId="494"/>
            <ac:spMk id="3" creationId="{0ED39C8E-5E5D-4B91-CB1F-4C47128CBB45}"/>
          </ac:spMkLst>
        </pc:spChg>
        <pc:spChg chg="mod">
          <ac:chgData name="Paola Brandão Ornelas Canuto" userId="S::paolacanuto_id.uff.br#ext#@mathworks.onmicrosoft.com::76036782-121b-411c-aef0-389630c1f8fb" providerId="AD" clId="Web-{3F6EB0B2-894D-6066-6A9F-2D4EF730DF8C}" dt="2022-06-28T21:44:56.014" v="541" actId="20577"/>
          <ac:spMkLst>
            <pc:docMk/>
            <pc:sldMk cId="1833582922" sldId="494"/>
            <ac:spMk id="4" creationId="{9CCE4A56-683B-0673-C635-F3A65314B923}"/>
          </ac:spMkLst>
        </pc:spChg>
        <pc:picChg chg="add mod modCrop">
          <ac:chgData name="Paola Brandão Ornelas Canuto" userId="S::paolacanuto_id.uff.br#ext#@mathworks.onmicrosoft.com::76036782-121b-411c-aef0-389630c1f8fb" providerId="AD" clId="Web-{3F6EB0B2-894D-6066-6A9F-2D4EF730DF8C}" dt="2022-06-28T16:40:22.295" v="418" actId="1076"/>
          <ac:picMkLst>
            <pc:docMk/>
            <pc:sldMk cId="1833582922" sldId="494"/>
            <ac:picMk id="5" creationId="{25F4D1A3-341D-31C6-A108-BE7E6F8FAC7A}"/>
          </ac:picMkLst>
        </pc:picChg>
        <pc:picChg chg="add mod modCrop">
          <ac:chgData name="Paola Brandão Ornelas Canuto" userId="S::paolacanuto_id.uff.br#ext#@mathworks.onmicrosoft.com::76036782-121b-411c-aef0-389630c1f8fb" providerId="AD" clId="Web-{3F6EB0B2-894D-6066-6A9F-2D4EF730DF8C}" dt="2022-06-28T16:40:25.405" v="419" actId="1076"/>
          <ac:picMkLst>
            <pc:docMk/>
            <pc:sldMk cId="1833582922" sldId="494"/>
            <ac:picMk id="6" creationId="{C027131C-FD62-B0E7-98B5-FFE1B09262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2022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0C119D-4C62-4E9F-847F-EF9AD08809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2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tlab@fsmb.mw.tum.de" TargetMode="External"/><Relationship Id="rId2" Type="http://schemas.openxmlformats.org/officeDocument/2006/relationships/hyperlink" Target="http://www.fsmb.de/fsmb/uebers-studium/it/matlab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ks.force.com/MATLABAmbassadorCommunity/s/" TargetMode="External"/><Relationship Id="rId2" Type="http://schemas.openxmlformats.org/officeDocument/2006/relationships/hyperlink" Target="mailto:ab12xyz@matlab.rbg.tum.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out your Phone Sensors </a:t>
            </a:r>
            <a:br>
              <a:rPr lang="en-US" dirty="0"/>
            </a:br>
            <a:r>
              <a:rPr lang="en-US" dirty="0"/>
              <a:t>with MATLAB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Paola Canuto, Samuel Zeitler</a:t>
            </a:r>
          </a:p>
          <a:p>
            <a:r>
              <a:rPr lang="en-US" dirty="0"/>
              <a:t>29.06.2022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B1B54E-2018-E77B-3FA1-4B4EC349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914400"/>
            <a:ext cx="3200401" cy="3200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799F24-08D5-9129-B511-E054917C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Project 2: </a:t>
            </a:r>
            <a:br>
              <a:rPr lang="de-DE" dirty="0"/>
            </a:br>
            <a:r>
              <a:rPr lang="de-DE" dirty="0">
                <a:latin typeface="Arial"/>
                <a:cs typeface="Arial"/>
              </a:rPr>
              <a:t>Sensor Fusion </a:t>
            </a:r>
            <a:r>
              <a:rPr lang="de-DE" dirty="0" err="1">
                <a:latin typeface="Arial"/>
                <a:cs typeface="Arial"/>
              </a:rPr>
              <a:t>for</a:t>
            </a:r>
            <a:r>
              <a:rPr lang="de-DE" dirty="0">
                <a:latin typeface="Arial"/>
                <a:cs typeface="Arial"/>
              </a:rPr>
              <a:t> Orientation </a:t>
            </a:r>
            <a:r>
              <a:rPr lang="de-DE" dirty="0" err="1">
                <a:latin typeface="Arial"/>
                <a:cs typeface="Arial"/>
              </a:rPr>
              <a:t>Estimation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3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Estimation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/>
              <a:t>Roll, Pitch and Yaw Angles</a:t>
            </a:r>
            <a:endParaRPr lang="en-US"/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83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43535" indent="-343535"/>
            <a:r>
              <a:rPr lang="en-US" dirty="0"/>
              <a:t>Orientation Sensor</a:t>
            </a:r>
          </a:p>
          <a:p>
            <a:pPr marL="744220" lvl="1" indent="-286385"/>
            <a:r>
              <a:rPr lang="en-US" dirty="0"/>
              <a:t>“The orientation sensor derives its data by processing the raw sensor data from the </a:t>
            </a:r>
            <a:r>
              <a:rPr lang="en-US" b="1" dirty="0"/>
              <a:t>accelerometer and the geomagnetic field </a:t>
            </a:r>
            <a:r>
              <a:rPr lang="en-US" dirty="0"/>
              <a:t>sensor. Because of the heavy processing that is involved, the </a:t>
            </a:r>
            <a:r>
              <a:rPr lang="en-US" b="1" dirty="0"/>
              <a:t>accuracy and precision </a:t>
            </a:r>
            <a:r>
              <a:rPr lang="en-US" dirty="0"/>
              <a:t>of the orientation sensor is </a:t>
            </a:r>
            <a:r>
              <a:rPr lang="en-US" b="1" dirty="0"/>
              <a:t>diminished</a:t>
            </a:r>
            <a:r>
              <a:rPr lang="en-US" dirty="0"/>
              <a:t>. Specifically, this sensor is reliable only when the roll angle is 0.”</a:t>
            </a:r>
          </a:p>
        </p:txBody>
      </p:sp>
      <p:pic>
        <p:nvPicPr>
          <p:cNvPr id="2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41B142-1C0F-2621-C819-3A54E03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1888453"/>
            <a:ext cx="2743200" cy="27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49CFC6-D8D4-B993-6AD9-9D6424FD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IMU/MARG Sensor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0958F3-8317-2343-A8D7-7E0E51F2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5" t="22951" r="46928" b="18033"/>
          <a:stretch/>
        </p:blipFill>
        <p:spPr>
          <a:xfrm>
            <a:off x="602976" y="1600200"/>
            <a:ext cx="5638798" cy="390378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363479-F1BD-0D39-4301-294BB31B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6650" r="2500" b="37772"/>
          <a:stretch/>
        </p:blipFill>
        <p:spPr>
          <a:xfrm>
            <a:off x="7500032" y="1600200"/>
            <a:ext cx="3879170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Estimation from IMU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DAE5BD-2BC7-11B1-87E6-AB4EBD0EE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3" t="16394" r="36789" b="18033"/>
          <a:stretch/>
        </p:blipFill>
        <p:spPr>
          <a:xfrm>
            <a:off x="609602" y="1562100"/>
            <a:ext cx="6461760" cy="40386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510C98-301A-E761-712D-58DD120A1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50" t="16650" r="11875" b="53335"/>
          <a:stretch/>
        </p:blipFill>
        <p:spPr>
          <a:xfrm>
            <a:off x="7772400" y="1562100"/>
            <a:ext cx="1752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Estimation from MARG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B1F91F-F8E8-5DD0-F502-71094640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1" t="14754" r="35868" b="21311"/>
          <a:stretch/>
        </p:blipFill>
        <p:spPr>
          <a:xfrm>
            <a:off x="609603" y="1447801"/>
            <a:ext cx="7010397" cy="41425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5A396C-04B4-AA78-B7CF-AF649DB48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50" t="16650" r="11875" b="53335"/>
          <a:stretch/>
        </p:blipFill>
        <p:spPr>
          <a:xfrm>
            <a:off x="7772400" y="1562100"/>
            <a:ext cx="1752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3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 for Orientation Estimation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91F091-205D-0830-0E49-D9A810D67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5" t="19672" r="38632" b="19672"/>
          <a:stretch/>
        </p:blipFill>
        <p:spPr>
          <a:xfrm>
            <a:off x="527222" y="1447799"/>
            <a:ext cx="6559378" cy="3978639"/>
          </a:xfrm>
        </p:spPr>
      </p:pic>
    </p:spTree>
    <p:extLst>
      <p:ext uri="{BB962C8B-B14F-4D97-AF65-F5344CB8AC3E}">
        <p14:creationId xmlns:p14="http://schemas.microsoft.com/office/powerpoint/2010/main" val="235333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85973-7CDB-9E88-4A55-5DA0A28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Fusion: Kalman Filter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92D977-1F92-D3E2-477E-A9C2C04C5B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22" t="19920" r="39706" b="17305"/>
          <a:stretch/>
        </p:blipFill>
        <p:spPr>
          <a:xfrm>
            <a:off x="646045" y="1596887"/>
            <a:ext cx="5181600" cy="3244132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2730B21-FA2C-F915-B468-C6072EB87D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3218953"/>
            <a:ext cx="5181600" cy="2857976"/>
          </a:xfrm>
        </p:spPr>
      </p:pic>
    </p:spTree>
    <p:extLst>
      <p:ext uri="{BB962C8B-B14F-4D97-AF65-F5344CB8AC3E}">
        <p14:creationId xmlns:p14="http://schemas.microsoft.com/office/powerpoint/2010/main" val="309782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58A0-40E9-2833-8D0A-8D47254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Statement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BBF39-915E-DCD0-C4C0-2245C9D59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In the IMU file you find a ready-made example of orientation estimation using the </a:t>
            </a:r>
            <a:r>
              <a:rPr lang="en-US" sz="2000" b="1" dirty="0"/>
              <a:t>Sensor Fusion and Tracking Toolbox </a:t>
            </a:r>
            <a:r>
              <a:rPr lang="en-US" sz="2000" dirty="0"/>
              <a:t>and data from the accelerometer and gyroscope.</a:t>
            </a:r>
          </a:p>
          <a:p>
            <a:endParaRPr lang="en-US" sz="2000" dirty="0"/>
          </a:p>
          <a:p>
            <a:r>
              <a:rPr lang="en-US" sz="2000" dirty="0"/>
              <a:t>At the end, you can see the results of the estimations made by the mobile device itself and by MATLAB.</a:t>
            </a:r>
          </a:p>
          <a:p>
            <a:endParaRPr lang="en-US" sz="2000" dirty="0"/>
          </a:p>
          <a:p>
            <a:r>
              <a:rPr lang="en-US" sz="2000" b="1" dirty="0"/>
              <a:t>Make the necessary changes to the code to use MARG (accelerometer, gyroscope and magnetometer) in the AHRS file.</a:t>
            </a:r>
            <a:endParaRPr lang="de-DE" sz="2000" b="1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7B22B9CC-DB00-8E41-B060-03B7DCC10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01" t="14754" r="54057" b="21311"/>
          <a:stretch/>
        </p:blipFill>
        <p:spPr>
          <a:xfrm>
            <a:off x="6112565" y="2057400"/>
            <a:ext cx="4429276" cy="3733800"/>
          </a:xfrm>
        </p:spPr>
      </p:pic>
    </p:spTree>
    <p:extLst>
      <p:ext uri="{BB962C8B-B14F-4D97-AF65-F5344CB8AC3E}">
        <p14:creationId xmlns:p14="http://schemas.microsoft.com/office/powerpoint/2010/main" val="121239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799F24-08D5-9129-B511-E054917C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Project 3: </a:t>
            </a:r>
            <a:br>
              <a:rPr lang="de-DE" dirty="0"/>
            </a:br>
            <a:r>
              <a:rPr lang="de-DE" dirty="0">
                <a:latin typeface="Arial"/>
                <a:cs typeface="Arial"/>
              </a:rPr>
              <a:t>Read </a:t>
            </a:r>
            <a:r>
              <a:rPr lang="de-DE" dirty="0" err="1">
                <a:latin typeface="Arial"/>
                <a:cs typeface="Arial"/>
              </a:rPr>
              <a:t>your</a:t>
            </a:r>
            <a:r>
              <a:rPr lang="de-DE" dirty="0">
                <a:latin typeface="Arial"/>
                <a:cs typeface="Arial"/>
              </a:rPr>
              <a:t> Phone Sensors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Simulink</a:t>
            </a:r>
          </a:p>
        </p:txBody>
      </p:sp>
    </p:spTree>
    <p:extLst>
      <p:ext uri="{BB962C8B-B14F-4D97-AF65-F5344CB8AC3E}">
        <p14:creationId xmlns:p14="http://schemas.microsoft.com/office/powerpoint/2010/main" val="207563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8DDADF-8A49-8466-B0BF-2D20A76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Raffle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969EEE-53F8-35EE-6A99-0FD9AD30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link2raffle.txt </a:t>
            </a:r>
            <a:r>
              <a:rPr lang="en-US" dirty="0"/>
              <a:t>file in the </a:t>
            </a:r>
            <a:r>
              <a:rPr lang="en-US" i="1" dirty="0" err="1"/>
              <a:t>mobile_sensor_workshop</a:t>
            </a:r>
            <a:r>
              <a:rPr lang="en-US" dirty="0"/>
              <a:t> folder </a:t>
            </a:r>
          </a:p>
          <a:p>
            <a:r>
              <a:rPr lang="en-US" dirty="0"/>
              <a:t>Go to the link and you will access a form</a:t>
            </a:r>
          </a:p>
          <a:p>
            <a:r>
              <a:rPr lang="en-US" dirty="0"/>
              <a:t>Enter your name, TUM email and a </a:t>
            </a:r>
            <a:r>
              <a:rPr lang="en-US" b="1" dirty="0"/>
              <a:t>number between 100000 and 999999 </a:t>
            </a:r>
            <a:r>
              <a:rPr lang="en-US" dirty="0"/>
              <a:t>(6 digits)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Good Luck!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61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1BE6E-42B1-0B7B-C9F1-A3E80D38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Today: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D108B-5900-ADB0-AB1B-46EEFC5B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1646618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>
                <a:latin typeface="Arial"/>
                <a:cs typeface="Arial"/>
              </a:rPr>
              <a:t>4.30 pm – 4.50 pm: Set-up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Intro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Create MathWorks account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Download Scripts</a:t>
            </a:r>
          </a:p>
          <a:p>
            <a:pPr marL="343535" indent="-343535">
              <a:spcBef>
                <a:spcPct val="0"/>
              </a:spcBef>
            </a:pPr>
            <a:r>
              <a:rPr lang="en-US" dirty="0">
                <a:latin typeface="Arial"/>
                <a:cs typeface="Arial"/>
              </a:rPr>
              <a:t>4.50 pm – 6.45 pm: Read out your Phone Sensors with MATLAB Workshop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Project 1: </a:t>
            </a:r>
            <a:r>
              <a:rPr lang="de-DE" dirty="0" err="1">
                <a:latin typeface="Arial"/>
                <a:cs typeface="Arial"/>
              </a:rPr>
              <a:t>Introduction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Smartphone </a:t>
            </a:r>
            <a:r>
              <a:rPr lang="de-DE" dirty="0" err="1">
                <a:latin typeface="Arial"/>
                <a:cs typeface="Arial"/>
              </a:rPr>
              <a:t>Coordinate</a:t>
            </a:r>
            <a:r>
              <a:rPr lang="de-DE" dirty="0">
                <a:latin typeface="Arial"/>
                <a:cs typeface="Arial"/>
              </a:rPr>
              <a:t> System 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Project 2: </a:t>
            </a:r>
            <a:r>
              <a:rPr lang="de-DE" dirty="0">
                <a:latin typeface="Arial"/>
                <a:cs typeface="Arial"/>
              </a:rPr>
              <a:t>Sensor Fusion </a:t>
            </a:r>
            <a:r>
              <a:rPr lang="de-DE" dirty="0" err="1">
                <a:latin typeface="Arial"/>
                <a:cs typeface="Arial"/>
              </a:rPr>
              <a:t>for</a:t>
            </a:r>
            <a:r>
              <a:rPr lang="de-DE" dirty="0">
                <a:latin typeface="Arial"/>
                <a:cs typeface="Arial"/>
              </a:rPr>
              <a:t> Orientation </a:t>
            </a:r>
            <a:r>
              <a:rPr lang="de-DE" dirty="0" err="1">
                <a:latin typeface="Arial"/>
                <a:cs typeface="Arial"/>
              </a:rPr>
              <a:t>Estimation</a:t>
            </a:r>
            <a:endParaRPr lang="en-US" dirty="0" err="1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Project 3: </a:t>
            </a:r>
            <a:r>
              <a:rPr lang="de-DE" dirty="0">
                <a:latin typeface="Arial"/>
                <a:cs typeface="Arial"/>
              </a:rPr>
              <a:t>Read </a:t>
            </a:r>
            <a:r>
              <a:rPr lang="de-DE" dirty="0" err="1">
                <a:latin typeface="Arial"/>
                <a:cs typeface="Arial"/>
              </a:rPr>
              <a:t>your</a:t>
            </a:r>
            <a:r>
              <a:rPr lang="de-DE" dirty="0">
                <a:latin typeface="Arial"/>
                <a:cs typeface="Arial"/>
              </a:rPr>
              <a:t> Phone Sensors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Simulink</a:t>
            </a:r>
          </a:p>
          <a:p>
            <a:pPr marL="343535" indent="-343535"/>
            <a:r>
              <a:rPr lang="en-US" dirty="0">
                <a:latin typeface="Arial"/>
                <a:cs typeface="Arial"/>
              </a:rPr>
              <a:t>6.45 pm – 7.00 pm: Prize Draw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Amazon Gift Cards (25, 15 and 10 EUR)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T-Shirts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Playing Cards, Bags, Caps, Sunglasses</a:t>
            </a:r>
            <a:endParaRPr lang="en-US" dirty="0"/>
          </a:p>
          <a:p>
            <a:pPr marL="343535" indent="-343535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5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F8B18D9-19DA-465B-9338-E219A27F4925}"/>
              </a:ext>
            </a:extLst>
          </p:cNvPr>
          <p:cNvSpPr/>
          <p:nvPr/>
        </p:nvSpPr>
        <p:spPr>
          <a:xfrm>
            <a:off x="2057400" y="5372648"/>
            <a:ext cx="25908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itchFamily="34" charset="0"/>
                <a:cs typeface="Arial" pitchFamily="34" charset="0"/>
              </a:rPr>
              <a:t>Paola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Canuto</a:t>
            </a:r>
            <a:endParaRPr lang="de-DE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M.Sc. Automotive Engineering Student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D24CAD-49EE-47F5-AA2C-C39031C47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85351"/>
            <a:ext cx="2590800" cy="3887297"/>
          </a:xfrm>
          <a:prstGeom prst="rect">
            <a:avLst/>
          </a:prstGeom>
        </p:spPr>
      </p:pic>
      <p:sp>
        <p:nvSpPr>
          <p:cNvPr id="6" name="Title 15">
            <a:extLst>
              <a:ext uri="{FF2B5EF4-FFF2-40B4-BE49-F238E27FC236}">
                <a16:creationId xmlns:a16="http://schemas.microsoft.com/office/drawing/2014/main" id="{07BD0D1E-68F5-4E32-9521-5A5D8E0C3179}"/>
              </a:ext>
            </a:extLst>
          </p:cNvPr>
          <p:cNvSpPr txBox="1">
            <a:spLocks/>
          </p:cNvSpPr>
          <p:nvPr/>
        </p:nvSpPr>
        <p:spPr>
          <a:xfrm>
            <a:off x="0" y="91440"/>
            <a:ext cx="12192000" cy="914400"/>
          </a:xfrm>
          <a:prstGeom prst="rect">
            <a:avLst/>
          </a:prstGeom>
        </p:spPr>
        <p:txBody>
          <a:bodyPr/>
          <a:lstStyle>
            <a:lvl1pPr algn="l" defTabSz="91668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Event Hosts: MATLAB Student Ambassadors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D69417-BDFD-4376-AD51-44ACEC64632C}"/>
              </a:ext>
            </a:extLst>
          </p:cNvPr>
          <p:cNvSpPr/>
          <p:nvPr/>
        </p:nvSpPr>
        <p:spPr>
          <a:xfrm>
            <a:off x="7543800" y="5372648"/>
            <a:ext cx="25908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>
                <a:latin typeface="Arial"/>
                <a:cs typeface="Arial"/>
              </a:rPr>
              <a:t>Samuel Zeitler</a:t>
            </a:r>
            <a:endParaRPr lang="de-DE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dirty="0" err="1">
                <a:latin typeface="Arial"/>
                <a:cs typeface="Arial"/>
              </a:rPr>
              <a:t>M.Sc</a:t>
            </a:r>
            <a:r>
              <a:rPr lang="de-DE" dirty="0">
                <a:latin typeface="Arial"/>
                <a:cs typeface="Arial"/>
              </a:rPr>
              <a:t>. </a:t>
            </a:r>
            <a:r>
              <a:rPr lang="de-DE" dirty="0" err="1">
                <a:ea typeface="+mn-lt"/>
                <a:cs typeface="+mn-lt"/>
              </a:rPr>
              <a:t>Mechatronics</a:t>
            </a:r>
            <a:r>
              <a:rPr lang="de-DE" dirty="0">
                <a:ea typeface="+mn-lt"/>
                <a:cs typeface="+mn-lt"/>
              </a:rPr>
              <a:t> and Robotics</a:t>
            </a:r>
            <a:r>
              <a:rPr lang="de-DE" dirty="0">
                <a:latin typeface="Arial"/>
                <a:cs typeface="Arial"/>
              </a:rPr>
              <a:t> Student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5F67441-A159-CB9A-F991-A56A94005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13" t="-370" r="-738" b="-51"/>
          <a:stretch/>
        </p:blipFill>
        <p:spPr>
          <a:xfrm>
            <a:off x="7546106" y="1482306"/>
            <a:ext cx="2582278" cy="39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61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D35CE-1C65-03A6-03F5-7C1D862C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Stud|Lab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D4423-68D2-1CFF-ABF3-3561B891C4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spcBef>
                <a:spcPts val="1200"/>
              </a:spcBef>
            </a:pPr>
            <a:r>
              <a:rPr lang="en-US" sz="2000" dirty="0"/>
              <a:t>We are a student group at the TU Munich working with MATLAB &amp; Simulink. We offer tutorials and help with concrete problems.</a:t>
            </a:r>
            <a:endParaRPr lang="de-DE" sz="2000" dirty="0"/>
          </a:p>
          <a:p>
            <a:pPr marL="343535" indent="-343535">
              <a:spcBef>
                <a:spcPts val="1200"/>
              </a:spcBef>
            </a:pPr>
            <a:r>
              <a:rPr lang="en-US" sz="2000" dirty="0"/>
              <a:t>You are also welcome to program with us during our consultation hours.</a:t>
            </a:r>
            <a:endParaRPr lang="de-DE" sz="2000" dirty="0"/>
          </a:p>
          <a:p>
            <a:pPr marL="343535" indent="-343535">
              <a:spcBef>
                <a:spcPts val="1200"/>
              </a:spcBef>
            </a:pPr>
            <a:r>
              <a:rPr lang="en-US" sz="2000" dirty="0">
                <a:latin typeface="Arial"/>
                <a:cs typeface="Arial"/>
              </a:rPr>
              <a:t>Consulting hours: </a:t>
            </a:r>
            <a:r>
              <a:rPr lang="en-US" sz="2000" b="1" dirty="0">
                <a:latin typeface="Arial"/>
                <a:cs typeface="Arial"/>
              </a:rPr>
              <a:t>Thursday from 5.00 p.m. to 6.00 p.m. </a:t>
            </a:r>
            <a:r>
              <a:rPr lang="en-US" sz="2000" dirty="0">
                <a:latin typeface="Arial"/>
                <a:cs typeface="Arial"/>
              </a:rPr>
              <a:t>via Zoom.</a:t>
            </a:r>
            <a:endParaRPr lang="de-DE" sz="2000" dirty="0">
              <a:latin typeface="Arial"/>
              <a:cs typeface="Arial"/>
            </a:endParaRPr>
          </a:p>
          <a:p>
            <a:pPr marL="0" indent="0">
              <a:spcBef>
                <a:spcPts val="1200"/>
              </a:spcBef>
              <a:buNone/>
            </a:pPr>
            <a:endParaRPr lang="de-DE" sz="2000" dirty="0"/>
          </a:p>
          <a:p>
            <a:pPr marL="343535" indent="-343535">
              <a:spcBef>
                <a:spcPts val="1200"/>
              </a:spcBef>
              <a:spcAft>
                <a:spcPts val="1200"/>
              </a:spcAft>
            </a:pPr>
            <a:r>
              <a:rPr lang="de-DE" sz="2000" dirty="0"/>
              <a:t>Homepage: </a:t>
            </a:r>
            <a:r>
              <a:rPr lang="de-DE" sz="2000" dirty="0">
                <a:hlinkClick r:id="rId2"/>
              </a:rPr>
              <a:t>http://www.fsmb.de/fsmb/uebers-studium/it/matlab/</a:t>
            </a:r>
            <a:endParaRPr lang="de-DE" sz="2000" dirty="0"/>
          </a:p>
          <a:p>
            <a:pPr marL="343535" indent="-343535">
              <a:spcBef>
                <a:spcPts val="1200"/>
              </a:spcBef>
              <a:spcAft>
                <a:spcPts val="1200"/>
              </a:spcAft>
            </a:pPr>
            <a:r>
              <a:rPr lang="de-DE" sz="2000" dirty="0"/>
              <a:t>E-Mail: </a:t>
            </a:r>
            <a:r>
              <a:rPr lang="de-DE" sz="2000" dirty="0">
                <a:hlinkClick r:id="rId3"/>
              </a:rPr>
              <a:t>studlab.tum@gmail.com</a:t>
            </a:r>
            <a:endParaRPr lang="de-DE" sz="2000" dirty="0"/>
          </a:p>
          <a:p>
            <a:pPr marL="343535" indent="-343535">
              <a:spcBef>
                <a:spcPts val="1200"/>
              </a:spcBef>
            </a:pPr>
            <a:endParaRPr lang="de-DE" sz="2000" dirty="0"/>
          </a:p>
          <a:p>
            <a:pPr marL="343535" indent="-343535"/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CA1E77-C848-B807-8F8F-0E77438EE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2000" dirty="0"/>
              <a:t>If you haven't done it yet,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000" dirty="0"/>
              <a:t>follow our Instagram account</a:t>
            </a:r>
          </a:p>
          <a:p>
            <a:pPr marL="0" indent="0" algn="ctr">
              <a:buFont typeface="Wingdings" pitchFamily="2" charset="2"/>
              <a:buNone/>
            </a:pPr>
            <a:endParaRPr lang="en-US" sz="2000" dirty="0"/>
          </a:p>
          <a:p>
            <a:pPr marL="0" indent="0" algn="ctr">
              <a:buFont typeface="Wingdings" pitchFamily="2" charset="2"/>
              <a:buNone/>
            </a:pPr>
            <a:r>
              <a:rPr lang="en-US" sz="2000" b="1" dirty="0"/>
              <a:t>@matlab.tum</a:t>
            </a:r>
          </a:p>
          <a:p>
            <a:pPr marL="0" indent="0" algn="ctr">
              <a:buFont typeface="Wingdings" pitchFamily="2" charset="2"/>
              <a:buNone/>
            </a:pPr>
            <a:endParaRPr lang="en-US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E8498C-5443-3D27-06BA-D2825E08F7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004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A3557-56EB-C299-D6FD-9D38EFAA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F4324-17C1-3F5C-BF9E-6F51C3A7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de-DE" dirty="0"/>
              <a:t>Use </a:t>
            </a:r>
            <a:r>
              <a:rPr lang="de-DE" dirty="0" err="1"/>
              <a:t>your</a:t>
            </a:r>
            <a:r>
              <a:rPr lang="de-DE" dirty="0"/>
              <a:t> MATLAB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sz="2400" dirty="0"/>
              <a:t>(</a:t>
            </a:r>
            <a:r>
              <a:rPr lang="de-DE" sz="2400" dirty="0">
                <a:hlinkClick r:id="rId2"/>
              </a:rPr>
              <a:t>ab12xyz@matlab.rbg.tum.de</a:t>
            </a:r>
            <a:r>
              <a:rPr lang="de-DE" sz="2400" dirty="0"/>
              <a:t>) </a:t>
            </a:r>
            <a:endParaRPr lang="en-US"/>
          </a:p>
          <a:p>
            <a:pPr marL="0" indent="0">
              <a:buNone/>
            </a:pPr>
            <a:endParaRPr lang="de-DE" sz="2400" dirty="0"/>
          </a:p>
          <a:p>
            <a:pPr marL="343535" indent="-343535"/>
            <a:r>
              <a:rPr lang="en-US" sz="2400" dirty="0"/>
              <a:t>Log in here and join the TUM group:</a:t>
            </a:r>
          </a:p>
          <a:p>
            <a:pPr marL="744220" lvl="1" indent="-286385"/>
            <a:r>
              <a:rPr lang="de-DE" sz="2000" dirty="0">
                <a:hlinkClick r:id="rId3"/>
              </a:rPr>
              <a:t>https://mathworks.force.com/MATLABAmbassadorCommunity/s/</a:t>
            </a:r>
            <a:endParaRPr lang="de-DE" dirty="0"/>
          </a:p>
          <a:p>
            <a:pPr marL="457835" lvl="1" indent="0">
              <a:buNone/>
            </a:pPr>
            <a:endParaRPr lang="de-DE" sz="2000" dirty="0"/>
          </a:p>
          <a:p>
            <a:pPr marL="343535" indent="-343535"/>
            <a:r>
              <a:rPr lang="en-US" dirty="0">
                <a:latin typeface="Arial"/>
                <a:cs typeface="Arial"/>
              </a:rPr>
              <a:t>Download and extract zip folder </a:t>
            </a:r>
            <a:r>
              <a:rPr lang="en-US" i="1" dirty="0" err="1">
                <a:latin typeface="Arial"/>
                <a:cs typeface="Arial"/>
              </a:rPr>
              <a:t>mobile_sensor_workshop</a:t>
            </a:r>
            <a:endParaRPr lang="de-DE" i="1" dirty="0" err="1"/>
          </a:p>
          <a:p>
            <a:pPr marL="0" indent="0">
              <a:spcBef>
                <a:spcPts val="1200"/>
              </a:spcBef>
              <a:buNone/>
            </a:pP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59CF813-E29A-EB98-F695-D7E40643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91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44826-A8BD-9C43-4BFD-633716CD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 Sensors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FABDCF-1356-0712-A476-F1DEEA70B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de-DE" sz="2000" dirty="0" err="1"/>
              <a:t>Acceleration</a:t>
            </a:r>
            <a:r>
              <a:rPr lang="de-DE" sz="2000" dirty="0"/>
              <a:t> [m/s²]</a:t>
            </a:r>
            <a:endParaRPr lang="en-US"/>
          </a:p>
          <a:p>
            <a:pPr marL="744220" lvl="1" indent="-286385"/>
            <a:r>
              <a:rPr lang="de-DE" sz="1600" dirty="0"/>
              <a:t>X, Y, Z</a:t>
            </a:r>
          </a:p>
          <a:p>
            <a:pPr marL="343535" indent="-343535"/>
            <a:r>
              <a:rPr lang="de-DE" sz="2000" dirty="0" err="1"/>
              <a:t>Magnetic</a:t>
            </a:r>
            <a:r>
              <a:rPr lang="de-DE" sz="2000" dirty="0"/>
              <a:t> Field [</a:t>
            </a:r>
            <a:r>
              <a:rPr lang="de-DE" sz="1600" dirty="0"/>
              <a:t>µ</a:t>
            </a:r>
            <a:r>
              <a:rPr lang="de-DE" sz="2000" dirty="0"/>
              <a:t>T]</a:t>
            </a:r>
          </a:p>
          <a:p>
            <a:pPr marL="744220" lvl="1" indent="-286385"/>
            <a:r>
              <a:rPr lang="de-DE" sz="1600" dirty="0"/>
              <a:t>X, Y, Z</a:t>
            </a:r>
          </a:p>
          <a:p>
            <a:pPr marL="343535" indent="-343535"/>
            <a:r>
              <a:rPr lang="de-DE" sz="2000" dirty="0"/>
              <a:t>Orientation [º]</a:t>
            </a:r>
          </a:p>
          <a:p>
            <a:pPr marL="744220" lvl="1" indent="-286385"/>
            <a:r>
              <a:rPr lang="de-DE" sz="1600" dirty="0">
                <a:latin typeface="Arial"/>
                <a:cs typeface="Arial"/>
              </a:rPr>
              <a:t>Pitch (X), Roll (Y), </a:t>
            </a:r>
            <a:r>
              <a:rPr lang="de-DE" sz="1600" dirty="0" err="1">
                <a:latin typeface="Arial"/>
                <a:cs typeface="Arial"/>
              </a:rPr>
              <a:t>Azimuth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or</a:t>
            </a:r>
            <a:r>
              <a:rPr lang="de-DE" sz="1600" dirty="0">
                <a:latin typeface="Arial"/>
                <a:cs typeface="Arial"/>
              </a:rPr>
              <a:t> Yaw (Z)</a:t>
            </a:r>
          </a:p>
          <a:p>
            <a:pPr marL="343535" indent="-343535"/>
            <a:r>
              <a:rPr lang="de-DE" sz="2000" dirty="0">
                <a:latin typeface="Arial"/>
                <a:cs typeface="Arial"/>
              </a:rPr>
              <a:t>Angular Velocity </a:t>
            </a:r>
            <a:r>
              <a:rPr lang="de-DE" sz="2000" dirty="0" err="1">
                <a:latin typeface="Arial"/>
                <a:cs typeface="Arial"/>
              </a:rPr>
              <a:t>or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Gyroscope</a:t>
            </a:r>
            <a:r>
              <a:rPr lang="de-DE" sz="2000" dirty="0">
                <a:latin typeface="Arial"/>
                <a:cs typeface="Arial"/>
              </a:rPr>
              <a:t> [</a:t>
            </a:r>
            <a:r>
              <a:rPr lang="de-DE" sz="2000" dirty="0" err="1">
                <a:latin typeface="Arial"/>
                <a:cs typeface="Arial"/>
              </a:rPr>
              <a:t>rad</a:t>
            </a:r>
            <a:r>
              <a:rPr lang="de-DE" sz="2000" dirty="0">
                <a:latin typeface="Arial"/>
                <a:cs typeface="Arial"/>
              </a:rPr>
              <a:t>/s]</a:t>
            </a:r>
          </a:p>
          <a:p>
            <a:pPr marL="744220" lvl="1" indent="-286385"/>
            <a:r>
              <a:rPr lang="de-DE" sz="1600" dirty="0"/>
              <a:t>X, Y, Z</a:t>
            </a:r>
          </a:p>
          <a:p>
            <a:pPr marL="343535" indent="-343535"/>
            <a:r>
              <a:rPr lang="de-DE" sz="2000" dirty="0"/>
              <a:t>Position</a:t>
            </a:r>
          </a:p>
          <a:p>
            <a:pPr marL="744220" lvl="1" indent="-286385"/>
            <a:r>
              <a:rPr lang="de-DE" sz="1600" dirty="0"/>
              <a:t>Latitude, </a:t>
            </a:r>
            <a:r>
              <a:rPr lang="de-DE" sz="1600" dirty="0" err="1"/>
              <a:t>Longitude</a:t>
            </a:r>
            <a:r>
              <a:rPr lang="de-DE" sz="1600" dirty="0"/>
              <a:t>, Course [º]</a:t>
            </a:r>
          </a:p>
          <a:p>
            <a:pPr marL="744220" lvl="1" indent="-286385"/>
            <a:r>
              <a:rPr lang="de-DE" sz="1600" dirty="0"/>
              <a:t>Speed [m/s]</a:t>
            </a:r>
          </a:p>
          <a:p>
            <a:pPr marL="744220" lvl="1" indent="-286385"/>
            <a:r>
              <a:rPr lang="de-DE" sz="1600" dirty="0" err="1"/>
              <a:t>Altitude</a:t>
            </a:r>
            <a:r>
              <a:rPr lang="de-DE" sz="1600" dirty="0"/>
              <a:t> [m]</a:t>
            </a:r>
          </a:p>
          <a:p>
            <a:pPr marL="744220" lvl="1" indent="-286385"/>
            <a:r>
              <a:rPr lang="de-DE" sz="1600" dirty="0"/>
              <a:t>Horizontal </a:t>
            </a:r>
            <a:r>
              <a:rPr lang="de-DE" sz="1600" dirty="0" err="1"/>
              <a:t>Accuracy</a:t>
            </a:r>
            <a:r>
              <a:rPr lang="de-DE" sz="1600" dirty="0"/>
              <a:t> [m]</a:t>
            </a:r>
          </a:p>
          <a:p>
            <a:pPr marL="343535" indent="-343535"/>
            <a:r>
              <a:rPr lang="de-DE" sz="2000" dirty="0">
                <a:latin typeface="Arial"/>
                <a:cs typeface="Arial"/>
              </a:rPr>
              <a:t>Barometer, </a:t>
            </a:r>
            <a:r>
              <a:rPr lang="de-DE" sz="2000" dirty="0" err="1">
                <a:latin typeface="Arial"/>
                <a:cs typeface="Arial"/>
              </a:rPr>
              <a:t>Proximity</a:t>
            </a:r>
            <a:r>
              <a:rPr lang="de-DE" sz="2000" dirty="0">
                <a:latin typeface="Arial"/>
                <a:cs typeface="Arial"/>
              </a:rPr>
              <a:t> Sensor…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1423248-A8C5-DF0E-3ED6-F682466E9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6002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7F57-5A83-1B47-675D-29DCDBB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Sensors Errors </a:t>
            </a:r>
            <a:br>
              <a:rPr lang="en-US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(Flight System Identification Lecture)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9C8E-5E5D-4B91-CB1F-4C47128CB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>
                <a:latin typeface="Arial"/>
                <a:cs typeface="Arial"/>
              </a:rPr>
              <a:t>Systematic Errors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Can be determined /removed by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calibration </a:t>
            </a:r>
            <a:endParaRPr lang="en-US" dirty="0"/>
          </a:p>
          <a:p>
            <a:pPr marL="744220" lvl="1" indent="-286385"/>
            <a:r>
              <a:rPr lang="en-US" b="1" dirty="0">
                <a:latin typeface="Arial"/>
                <a:cs typeface="Arial"/>
              </a:rPr>
              <a:t>Biases</a:t>
            </a:r>
            <a:r>
              <a:rPr lang="en-US" dirty="0">
                <a:latin typeface="Arial"/>
                <a:cs typeface="Arial"/>
              </a:rPr>
              <a:t>, scale factor errors, </a:t>
            </a:r>
            <a:r>
              <a:rPr lang="en-US" dirty="0" err="1">
                <a:latin typeface="Arial"/>
                <a:cs typeface="Arial"/>
              </a:rPr>
              <a:t>etc</a:t>
            </a:r>
            <a:endParaRPr lang="en-US" dirty="0" err="1"/>
          </a:p>
          <a:p>
            <a:pPr marL="457835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4A56-683B-0673-C635-F3A65314B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>
                <a:latin typeface="Arial"/>
                <a:cs typeface="Arial"/>
              </a:rPr>
              <a:t>Random Errors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Can be filtered, but not completely removed</a:t>
            </a:r>
            <a:endParaRPr lang="en-US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 E.g. </a:t>
            </a:r>
            <a:r>
              <a:rPr lang="en-US" b="1" dirty="0">
                <a:latin typeface="Arial"/>
                <a:cs typeface="Arial"/>
              </a:rPr>
              <a:t>noise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5F4D1A3-341D-31C6-A108-BE7E6F8F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0" t="59160" r="58985" b="17939"/>
          <a:stretch/>
        </p:blipFill>
        <p:spPr>
          <a:xfrm>
            <a:off x="943156" y="3534871"/>
            <a:ext cx="3603781" cy="22404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27131C-FD62-B0E7-98B5-FFE1B0926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1" t="60696" r="41725" b="16169"/>
          <a:stretch/>
        </p:blipFill>
        <p:spPr>
          <a:xfrm>
            <a:off x="6895383" y="3836796"/>
            <a:ext cx="2414944" cy="19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8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799F24-08D5-9129-B511-E054917C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914529"/>
            <a:ext cx="10363200" cy="1750263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Project 1: </a:t>
            </a:r>
            <a:br>
              <a:rPr lang="de-DE" dirty="0"/>
            </a:br>
            <a:r>
              <a:rPr lang="de-DE" dirty="0" err="1">
                <a:latin typeface="Arial"/>
                <a:cs typeface="Arial"/>
              </a:rPr>
              <a:t>Introduction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Smartphone </a:t>
            </a:r>
            <a:r>
              <a:rPr lang="de-DE" dirty="0" err="1">
                <a:latin typeface="Arial"/>
                <a:cs typeface="Arial"/>
              </a:rPr>
              <a:t>Coordinate</a:t>
            </a:r>
            <a:r>
              <a:rPr lang="de-DE" dirty="0">
                <a:latin typeface="Arial"/>
                <a:cs typeface="Arial"/>
              </a:rPr>
              <a:t> System and Working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Sensor Data </a:t>
            </a:r>
            <a:r>
              <a:rPr lang="de-DE" dirty="0" err="1">
                <a:latin typeface="Arial"/>
                <a:cs typeface="Arial"/>
              </a:rPr>
              <a:t>from</a:t>
            </a:r>
            <a:r>
              <a:rPr lang="de-DE" dirty="0">
                <a:latin typeface="Arial"/>
                <a:cs typeface="Arial"/>
              </a:rPr>
              <a:t> Smartphone</a:t>
            </a:r>
          </a:p>
          <a:p>
            <a:endParaRPr lang="de-DE" dirty="0">
              <a:latin typeface="Arial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5AF1FF-E6AA-754F-7BF6-E7455439403D}"/>
              </a:ext>
            </a:extLst>
          </p:cNvPr>
          <p:cNvSpPr/>
          <p:nvPr/>
        </p:nvSpPr>
        <p:spPr>
          <a:xfrm>
            <a:off x="3467819" y="4237008"/>
            <a:ext cx="5241984" cy="133134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Arial"/>
                <a:cs typeface="Arial"/>
              </a:rPr>
              <a:t>Task 1: </a:t>
            </a:r>
            <a:r>
              <a:rPr lang="en-US" dirty="0" err="1">
                <a:latin typeface="Arial"/>
                <a:cs typeface="Arial"/>
              </a:rPr>
              <a:t>smartphone_coordinates.mlx</a:t>
            </a:r>
            <a:endParaRPr lang="en-US" dirty="0">
              <a:latin typeface="Arial"/>
              <a:cs typeface="Arial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latin typeface="Arial"/>
                <a:cs typeface="Arial"/>
              </a:rPr>
              <a:t>Task 2: </a:t>
            </a:r>
            <a:r>
              <a:rPr lang="en-US" dirty="0" err="1">
                <a:latin typeface="Arial"/>
                <a:cs typeface="Arial"/>
              </a:rPr>
              <a:t>smartphone_sensors.mlx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1656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EBD618CB-6207-4B41-A246-675FC36CB0F4}" vid="{B5D48090-354F-4C60-BEB6-01236D8A8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19" ma:contentTypeDescription="Create a new document." ma:contentTypeScope="" ma:versionID="0b2169f706a508700fef9241676e3ea8">
  <xsd:schema xmlns:xsd="http://www.w3.org/2001/XMLSchema" xmlns:xs="http://www.w3.org/2001/XMLSchema" xmlns:p="http://schemas.microsoft.com/office/2006/metadata/properties" xmlns:ns2="b7b985a6-5614-4791-8283-b6a0b2c6681f" xmlns:ns3="bbb466d9-fd0a-40ba-89cb-77eb15c2a30a" targetNamespace="http://schemas.microsoft.com/office/2006/metadata/properties" ma:root="true" ma:fieldsID="2aed7e1be17d92fb8f5041bc9f24a1f7" ns2:_="" ns3:_=""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851B7-D313-4E85-A1E0-5976CFE11EC3}">
  <ds:schemaRefs>
    <ds:schemaRef ds:uri="19f94994-4311-4823-a682-47492cb9e3e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a70944c9-f5be-4b0f-89c7-00caf47c665c"/>
    <ds:schemaRef ds:uri="http://schemas.microsoft.com/office/2006/metadata/properties"/>
    <ds:schemaRef ds:uri="http://www.w3.org/XML/1998/namespace"/>
    <ds:schemaRef ds:uri="b7b985a6-5614-4791-8283-b6a0b2c6681f"/>
    <ds:schemaRef ds:uri="bbb466d9-fd0a-40ba-89cb-77eb15c2a30a"/>
  </ds:schemaRefs>
</ds:datastoreItem>
</file>

<file path=customXml/itemProps3.xml><?xml version="1.0" encoding="utf-8"?>
<ds:datastoreItem xmlns:ds="http://schemas.openxmlformats.org/officeDocument/2006/customXml" ds:itemID="{73E27305-788A-41E8-AA46-54560F917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mw_public (1)</Template>
  <TotalTime>0</TotalTime>
  <Words>658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MW_Public_widescreen</vt:lpstr>
      <vt:lpstr>Read out your Phone Sensors  with MATLAB</vt:lpstr>
      <vt:lpstr>Today:</vt:lpstr>
      <vt:lpstr>PowerPoint-Präsentation</vt:lpstr>
      <vt:lpstr>Stud|Lab</vt:lpstr>
      <vt:lpstr>To Do</vt:lpstr>
      <vt:lpstr>Introduction</vt:lpstr>
      <vt:lpstr>Mobile Sensors</vt:lpstr>
      <vt:lpstr>Sensors Errors  (Flight System Identification Lecture)</vt:lpstr>
      <vt:lpstr>Project 1:  Introduction to the Smartphone Coordinate System and Working with the Sensor Data from Smartphone  </vt:lpstr>
      <vt:lpstr>Project 2:  Sensor Fusion for Orientation Estimation</vt:lpstr>
      <vt:lpstr>Orientation Estimation</vt:lpstr>
      <vt:lpstr>IMU/MARG Sensor</vt:lpstr>
      <vt:lpstr>Orientation Estimation from IMU</vt:lpstr>
      <vt:lpstr>Orientation Estimation from MARG</vt:lpstr>
      <vt:lpstr>Sensor Fusion for Orientation Estimation</vt:lpstr>
      <vt:lpstr>Sensor Fusion: Kalman Filter</vt:lpstr>
      <vt:lpstr>Task Statement</vt:lpstr>
      <vt:lpstr>Project 3:  Read your Phone Sensors with Simulink</vt:lpstr>
      <vt:lpstr>Raffle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Ben Pasquariello</dc:creator>
  <cp:keywords>Version 22.0</cp:keywords>
  <dc:description/>
  <cp:lastModifiedBy>Paola  Brandao Ornelas Canuto</cp:lastModifiedBy>
  <cp:revision>210</cp:revision>
  <dcterms:created xsi:type="dcterms:W3CDTF">2022-05-10T18:16:17Z</dcterms:created>
  <dcterms:modified xsi:type="dcterms:W3CDTF">2022-06-29T14:03:01Z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