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Fish Species Distribution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Marine</c:v>
                </c:pt>
                <c:pt idx="1">
                  <c:v>Freshwater</c:v>
                </c:pt>
                <c:pt idx="2">
                  <c:v>Coral Reefs</c:v>
                </c:pt>
                <c:pt idx="3">
                  <c:v>Deep Ocean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15000</c:v>
                </c:pt>
                <c:pt idx="1">
                  <c:v>12000</c:v>
                </c:pt>
                <c:pt idx="2">
                  <c:v>5000</c:v>
                </c:pt>
                <c:pt idx="3">
                  <c:v>2000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Number of Species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Fascinating World of Fish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Why Fish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Fish are essential to marine and freshwater ecosystems</a:t>
            </a:r>
          </a:p>
          <a:p>
            <a:pPr/>
            <a:r>
              <a:t>They provide food and economic benefits to billions of people</a:t>
            </a:r>
          </a:p>
          <a:p>
            <a:pPr/>
            <a:r>
              <a:t>Understanding fish helps us protect our aquatic environments</a:t>
            </a:r>
          </a:p>
          <a:p>
            <a:pPr/>
            <a:r>
              <a:t>Continued research reveals new species and behaviors regularly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Fish?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Fish are aquatic vertebrate animals that have gills, fins, and a streamlined body</a:t>
            </a:r>
          </a:p>
          <a:p>
            <a:pPr/>
            <a:r>
              <a:t>They are cold-blooded creatures that breathe through their gills</a:t>
            </a:r>
          </a:p>
          <a:p>
            <a:pPr/>
            <a:r>
              <a:t>Over 34,000 species of fish exist worldwide</a:t>
            </a:r>
          </a:p>
          <a:p>
            <a:pPr/>
            <a:r>
              <a:t>Fish have inhabited Earth's waters for over 500 million years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Gills extract oxygen from water for breathing</a:t>
            </a:r>
          </a:p>
          <a:p>
            <a:pPr/>
            <a:r>
              <a:t>Fins provide propulsion and steering underwater</a:t>
            </a:r>
          </a:p>
          <a:p>
            <a:pPr/>
            <a:r>
              <a:t>Scales protect the body and reduce water resistance</a:t>
            </a:r>
          </a:p>
          <a:p>
            <a:pPr/>
            <a:r>
              <a:t>Lateral line system detects water movement and pressure changes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Fish: Freshwater vs Saltwater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Freshwater Fish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Live in rivers, lakes, and streams</a:t>
            </a:r>
          </a:p>
          <a:p>
            <a:r>
              <a:t>Examples: Trout, Bass, Catfish</a:t>
            </a:r>
          </a:p>
          <a:p>
            <a:r>
              <a:t>Lower salt tolerance</a:t>
            </a:r>
          </a:p>
          <a:p>
            <a:r>
              <a:t>Adapted to varying water conditions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Saltwater Fish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Live in oceans and seas</a:t>
            </a:r>
          </a:p>
          <a:p>
            <a:r>
              <a:t>Examples: Tuna, Sharks, Clownfish</a:t>
            </a:r>
          </a:p>
          <a:p>
            <a:r>
              <a:t>High salt tolerance</a:t>
            </a:r>
          </a:p>
          <a:p>
            <a:r>
              <a:t>Adapted to stable salinity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Habitats Around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Coral reefs support the highest diversity of fish species</a:t>
            </a:r>
          </a:p>
          <a:p>
            <a:pPr/>
            <a:r>
              <a:t>Deep ocean trenches host unique adapted species</a:t>
            </a:r>
          </a:p>
          <a:p>
            <a:pPr/>
            <a:r>
              <a:t>Shallow coastal waters serve as nurseries for young fish</a:t>
            </a:r>
          </a:p>
          <a:p>
            <a:pPr/>
            <a:r>
              <a:t>Arctic and Antarctic waters contain cold-adapted species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Behavior and Adaptations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Many fish form schools for protection and efficient feeding</a:t>
            </a:r>
          </a:p>
          <a:p>
            <a:pPr/>
            <a:r>
              <a:t>Migration patterns help fish find food and breeding grounds</a:t>
            </a:r>
          </a:p>
          <a:p>
            <a:pPr/>
            <a:r>
              <a:t>Camouflage and bright colors serve different survival strategies</a:t>
            </a:r>
          </a:p>
          <a:p>
            <a:pPr/>
            <a:r>
              <a:t>Some fish exhibit complex social behaviors and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Amazing Fish Facts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6576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Fish 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Habitat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Special Feature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Blue Whale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Largest fish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Dwarf Goby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0.4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Coral reefs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Smallest fish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Electric 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 feet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Amazon 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Generates electricity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Anglerfish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Deep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Bioluminescent lure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Flying 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 inches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Ocean surface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Can glide above water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Species by Habitat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Conservation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Overfishing threatens many commercial fish species</a:t>
            </a:r>
          </a:p>
          <a:p>
            <a:pPr/>
            <a:r>
              <a:t>Climate change affects water temperature and ocean chemistry</a:t>
            </a:r>
          </a:p>
          <a:p>
            <a:pPr/>
            <a:r>
              <a:t>Pollution impacts fish health and breeding success</a:t>
            </a:r>
          </a:p>
          <a:p>
            <a:pPr/>
            <a:r>
              <a:t>Marine protected areas help preserve critical fish habitats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