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C7276-49D8-489C-9BC6-6ACB8A5B8E13}" v="30" dt="2023-05-23T06:54:3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725CF-4B85-47E8-B958-92EF3089AD1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F1C9B-6EC5-45E7-B25C-B69B42AC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1 Server,</a:t>
          </a:r>
          <a:r>
            <a:rPr lang="de-AT"/>
            <a:t> 2 Clients</a:t>
          </a:r>
          <a:endParaRPr lang="en-US"/>
        </a:p>
      </dgm:t>
    </dgm:pt>
    <dgm:pt modelId="{CA1066D0-FE8F-40DB-A3E4-B34C56836032}" type="parTrans" cxnId="{7A07DDDB-763B-4106-8237-DCB07AA0329B}">
      <dgm:prSet/>
      <dgm:spPr/>
      <dgm:t>
        <a:bodyPr/>
        <a:lstStyle/>
        <a:p>
          <a:endParaRPr lang="en-US"/>
        </a:p>
      </dgm:t>
    </dgm:pt>
    <dgm:pt modelId="{6066BA6F-BD94-4D4C-8B54-A31E36C8A30F}" type="sibTrans" cxnId="{7A07DDDB-763B-4106-8237-DCB07AA0329B}">
      <dgm:prSet/>
      <dgm:spPr/>
      <dgm:t>
        <a:bodyPr/>
        <a:lstStyle/>
        <a:p>
          <a:endParaRPr lang="en-US"/>
        </a:p>
      </dgm:t>
    </dgm:pt>
    <dgm:pt modelId="{ED253254-43BD-45DC-8D20-FDA507F2FC6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WPF-App</a:t>
          </a:r>
          <a:endParaRPr lang="en-US"/>
        </a:p>
      </dgm:t>
    </dgm:pt>
    <dgm:pt modelId="{695A9518-7C74-4E69-84DE-EE28AD7F28BF}" type="parTrans" cxnId="{D9BECE71-3EA3-4412-A6E0-84315F2EE88B}">
      <dgm:prSet/>
      <dgm:spPr/>
      <dgm:t>
        <a:bodyPr/>
        <a:lstStyle/>
        <a:p>
          <a:endParaRPr lang="en-US"/>
        </a:p>
      </dgm:t>
    </dgm:pt>
    <dgm:pt modelId="{598A25C3-9F4F-4411-ACE0-3E504FC7D7E3}" type="sibTrans" cxnId="{D9BECE71-3EA3-4412-A6E0-84315F2EE88B}">
      <dgm:prSet/>
      <dgm:spPr/>
      <dgm:t>
        <a:bodyPr/>
        <a:lstStyle/>
        <a:p>
          <a:endParaRPr lang="en-US"/>
        </a:p>
      </dgm:t>
    </dgm:pt>
    <dgm:pt modelId="{A03F961D-9CD6-4C34-98DE-9AC027B0DB2B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Responsive Webapp</a:t>
          </a:r>
          <a:endParaRPr lang="en-US"/>
        </a:p>
      </dgm:t>
    </dgm:pt>
    <dgm:pt modelId="{73338D7F-899C-44CD-BBD8-EAA73661E7BD}" type="parTrans" cxnId="{E27FCFA0-9F36-48C4-8E16-4582E9F8B794}">
      <dgm:prSet/>
      <dgm:spPr/>
      <dgm:t>
        <a:bodyPr/>
        <a:lstStyle/>
        <a:p>
          <a:endParaRPr lang="en-US"/>
        </a:p>
      </dgm:t>
    </dgm:pt>
    <dgm:pt modelId="{7B1F4AAD-61A3-45B4-9CAB-DB90E927CAD7}" type="sibTrans" cxnId="{E27FCFA0-9F36-48C4-8E16-4582E9F8B794}">
      <dgm:prSet/>
      <dgm:spPr/>
      <dgm:t>
        <a:bodyPr/>
        <a:lstStyle/>
        <a:p>
          <a:endParaRPr lang="en-US"/>
        </a:p>
      </dgm:t>
    </dgm:pt>
    <dgm:pt modelId="{229D6B26-B8AC-485C-8866-EFD97F9B99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CRUD-Operationen</a:t>
          </a:r>
          <a:endParaRPr lang="en-US"/>
        </a:p>
      </dgm:t>
    </dgm:pt>
    <dgm:pt modelId="{0D5EE66C-B633-452A-9F2D-AA10DAD5EEFE}" type="parTrans" cxnId="{A0AE5C36-8B63-426D-B2E4-B4B78A1704B6}">
      <dgm:prSet/>
      <dgm:spPr/>
      <dgm:t>
        <a:bodyPr/>
        <a:lstStyle/>
        <a:p>
          <a:endParaRPr lang="en-US"/>
        </a:p>
      </dgm:t>
    </dgm:pt>
    <dgm:pt modelId="{4EC3E443-6133-49DB-9165-F80758940B81}" type="sibTrans" cxnId="{A0AE5C36-8B63-426D-B2E4-B4B78A1704B6}">
      <dgm:prSet/>
      <dgm:spPr/>
      <dgm:t>
        <a:bodyPr/>
        <a:lstStyle/>
        <a:p>
          <a:endParaRPr lang="en-US"/>
        </a:p>
      </dgm:t>
    </dgm:pt>
    <dgm:pt modelId="{04BE5637-2482-4A92-A4A1-EC52E2DD0E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Health Status</a:t>
          </a:r>
          <a:endParaRPr lang="en-US"/>
        </a:p>
      </dgm:t>
    </dgm:pt>
    <dgm:pt modelId="{FF80DCFF-6E34-4065-A04B-A4E085D85EB8}" type="parTrans" cxnId="{540F9A82-BFEB-44E4-846F-3A5E98AF1F80}">
      <dgm:prSet/>
      <dgm:spPr/>
      <dgm:t>
        <a:bodyPr/>
        <a:lstStyle/>
        <a:p>
          <a:endParaRPr lang="en-US"/>
        </a:p>
      </dgm:t>
    </dgm:pt>
    <dgm:pt modelId="{908BCC46-3267-4B54-B96C-92E75E6413F7}" type="sibTrans" cxnId="{540F9A82-BFEB-44E4-846F-3A5E98AF1F80}">
      <dgm:prSet/>
      <dgm:spPr/>
      <dgm:t>
        <a:bodyPr/>
        <a:lstStyle/>
        <a:p>
          <a:endParaRPr lang="en-US"/>
        </a:p>
      </dgm:t>
    </dgm:pt>
    <dgm:pt modelId="{52DFF026-8B2E-4A88-A498-F1BFF4E9EB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Serverseitige dauerhafte Speicherung der Daten</a:t>
          </a:r>
          <a:endParaRPr lang="en-US"/>
        </a:p>
      </dgm:t>
    </dgm:pt>
    <dgm:pt modelId="{DF68E075-AC71-4AB2-A50E-2D87B1EB6B61}" type="parTrans" cxnId="{08BDEC07-0635-4568-9353-E43BEA2842CF}">
      <dgm:prSet/>
      <dgm:spPr/>
      <dgm:t>
        <a:bodyPr/>
        <a:lstStyle/>
        <a:p>
          <a:endParaRPr lang="en-US"/>
        </a:p>
      </dgm:t>
    </dgm:pt>
    <dgm:pt modelId="{53921BA7-84D8-4BE0-87AB-C99896F76E42}" type="sibTrans" cxnId="{08BDEC07-0635-4568-9353-E43BEA2842CF}">
      <dgm:prSet/>
      <dgm:spPr/>
      <dgm:t>
        <a:bodyPr/>
        <a:lstStyle/>
        <a:p>
          <a:endParaRPr lang="en-US"/>
        </a:p>
      </dgm:t>
    </dgm:pt>
    <dgm:pt modelId="{6687F079-CA34-4D92-973C-219A25BFC1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Dateiformat: JSON</a:t>
          </a:r>
          <a:endParaRPr lang="en-US"/>
        </a:p>
      </dgm:t>
    </dgm:pt>
    <dgm:pt modelId="{1E6E48C0-6643-4C27-AE3C-865AC31D5CEA}" type="parTrans" cxnId="{71EB0ECB-4A91-44AE-8151-A1CA99624DB3}">
      <dgm:prSet/>
      <dgm:spPr/>
      <dgm:t>
        <a:bodyPr/>
        <a:lstStyle/>
        <a:p>
          <a:endParaRPr lang="en-US"/>
        </a:p>
      </dgm:t>
    </dgm:pt>
    <dgm:pt modelId="{1487D999-6E89-454A-AF02-97C4B5A87A81}" type="sibTrans" cxnId="{71EB0ECB-4A91-44AE-8151-A1CA99624DB3}">
      <dgm:prSet/>
      <dgm:spPr/>
      <dgm:t>
        <a:bodyPr/>
        <a:lstStyle/>
        <a:p>
          <a:endParaRPr lang="en-US"/>
        </a:p>
      </dgm:t>
    </dgm:pt>
    <dgm:pt modelId="{75561E19-7CC2-4832-AC9B-8B65ADF04495}" type="pres">
      <dgm:prSet presAssocID="{143725CF-4B85-47E8-B958-92EF3089AD1A}" presName="root" presStyleCnt="0">
        <dgm:presLayoutVars>
          <dgm:dir/>
          <dgm:resizeHandles val="exact"/>
        </dgm:presLayoutVars>
      </dgm:prSet>
      <dgm:spPr/>
    </dgm:pt>
    <dgm:pt modelId="{3B02E995-5DD8-400C-BE40-A50DAFD1CCDC}" type="pres">
      <dgm:prSet presAssocID="{4EAF1C9B-6EC5-45E7-B25C-B69B42AC5A90}" presName="compNode" presStyleCnt="0"/>
      <dgm:spPr/>
    </dgm:pt>
    <dgm:pt modelId="{C7D830D5-2E9F-4A14-B6C2-687D97E6DE8D}" type="pres">
      <dgm:prSet presAssocID="{4EAF1C9B-6EC5-45E7-B25C-B69B42AC5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CBB9C1-285D-4DED-8CDA-0FDCD66AA86B}" type="pres">
      <dgm:prSet presAssocID="{4EAF1C9B-6EC5-45E7-B25C-B69B42AC5A90}" presName="iconSpace" presStyleCnt="0"/>
      <dgm:spPr/>
    </dgm:pt>
    <dgm:pt modelId="{B3CFC463-A94B-4915-851C-1F08BDDA71E1}" type="pres">
      <dgm:prSet presAssocID="{4EAF1C9B-6EC5-45E7-B25C-B69B42AC5A90}" presName="parTx" presStyleLbl="revTx" presStyleIdx="0" presStyleCnt="10">
        <dgm:presLayoutVars>
          <dgm:chMax val="0"/>
          <dgm:chPref val="0"/>
        </dgm:presLayoutVars>
      </dgm:prSet>
      <dgm:spPr/>
    </dgm:pt>
    <dgm:pt modelId="{6DC72B7B-3821-45E7-9A7D-65E803352B9E}" type="pres">
      <dgm:prSet presAssocID="{4EAF1C9B-6EC5-45E7-B25C-B69B42AC5A90}" presName="txSpace" presStyleCnt="0"/>
      <dgm:spPr/>
    </dgm:pt>
    <dgm:pt modelId="{8D7403C6-FC10-47BC-81DA-7A8B051A696B}" type="pres">
      <dgm:prSet presAssocID="{4EAF1C9B-6EC5-45E7-B25C-B69B42AC5A90}" presName="desTx" presStyleLbl="revTx" presStyleIdx="1" presStyleCnt="10">
        <dgm:presLayoutVars/>
      </dgm:prSet>
      <dgm:spPr/>
    </dgm:pt>
    <dgm:pt modelId="{F1320DE8-E8DA-4C9D-84A9-CD8E523A0BCA}" type="pres">
      <dgm:prSet presAssocID="{6066BA6F-BD94-4D4C-8B54-A31E36C8A30F}" presName="sibTrans" presStyleCnt="0"/>
      <dgm:spPr/>
    </dgm:pt>
    <dgm:pt modelId="{34E32CAF-326B-4C24-A870-20571CA3F339}" type="pres">
      <dgm:prSet presAssocID="{229D6B26-B8AC-485C-8866-EFD97F9B99DB}" presName="compNode" presStyleCnt="0"/>
      <dgm:spPr/>
    </dgm:pt>
    <dgm:pt modelId="{745E21E5-BAF3-4BA9-8904-2AC98DBA80E4}" type="pres">
      <dgm:prSet presAssocID="{229D6B26-B8AC-485C-8866-EFD97F9B99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kop"/>
        </a:ext>
      </dgm:extLst>
    </dgm:pt>
    <dgm:pt modelId="{8F85D33A-2DE5-468D-8FCE-775FBC0339B2}" type="pres">
      <dgm:prSet presAssocID="{229D6B26-B8AC-485C-8866-EFD97F9B99DB}" presName="iconSpace" presStyleCnt="0"/>
      <dgm:spPr/>
    </dgm:pt>
    <dgm:pt modelId="{4CFC0174-C2D7-4AB3-9DC7-5FE63F91428C}" type="pres">
      <dgm:prSet presAssocID="{229D6B26-B8AC-485C-8866-EFD97F9B99DB}" presName="parTx" presStyleLbl="revTx" presStyleIdx="2" presStyleCnt="10">
        <dgm:presLayoutVars>
          <dgm:chMax val="0"/>
          <dgm:chPref val="0"/>
        </dgm:presLayoutVars>
      </dgm:prSet>
      <dgm:spPr/>
    </dgm:pt>
    <dgm:pt modelId="{153EFEAA-451B-496B-9CCC-5D87B0957821}" type="pres">
      <dgm:prSet presAssocID="{229D6B26-B8AC-485C-8866-EFD97F9B99DB}" presName="txSpace" presStyleCnt="0"/>
      <dgm:spPr/>
    </dgm:pt>
    <dgm:pt modelId="{8DB61034-225A-4B66-8EBA-E7B48F63FFA2}" type="pres">
      <dgm:prSet presAssocID="{229D6B26-B8AC-485C-8866-EFD97F9B99DB}" presName="desTx" presStyleLbl="revTx" presStyleIdx="3" presStyleCnt="10">
        <dgm:presLayoutVars/>
      </dgm:prSet>
      <dgm:spPr/>
    </dgm:pt>
    <dgm:pt modelId="{D6317575-6E62-4160-9618-1ACA95940D22}" type="pres">
      <dgm:prSet presAssocID="{4EC3E443-6133-49DB-9165-F80758940B81}" presName="sibTrans" presStyleCnt="0"/>
      <dgm:spPr/>
    </dgm:pt>
    <dgm:pt modelId="{68E65273-508D-4226-B9D2-C70CF7D0EE3C}" type="pres">
      <dgm:prSet presAssocID="{04BE5637-2482-4A92-A4A1-EC52E2DD0EC3}" presName="compNode" presStyleCnt="0"/>
      <dgm:spPr/>
    </dgm:pt>
    <dgm:pt modelId="{4BF26A10-8AD0-4734-9054-F75279A36AFD}" type="pres">
      <dgm:prSet presAssocID="{04BE5637-2482-4A92-A4A1-EC52E2DD0E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zin"/>
        </a:ext>
      </dgm:extLst>
    </dgm:pt>
    <dgm:pt modelId="{0E2A4031-4749-4573-9EEA-FEDAD4644A30}" type="pres">
      <dgm:prSet presAssocID="{04BE5637-2482-4A92-A4A1-EC52E2DD0EC3}" presName="iconSpace" presStyleCnt="0"/>
      <dgm:spPr/>
    </dgm:pt>
    <dgm:pt modelId="{7BB2ADE0-F8B4-4AB7-B596-7A66BC4BF935}" type="pres">
      <dgm:prSet presAssocID="{04BE5637-2482-4A92-A4A1-EC52E2DD0EC3}" presName="parTx" presStyleLbl="revTx" presStyleIdx="4" presStyleCnt="10">
        <dgm:presLayoutVars>
          <dgm:chMax val="0"/>
          <dgm:chPref val="0"/>
        </dgm:presLayoutVars>
      </dgm:prSet>
      <dgm:spPr/>
    </dgm:pt>
    <dgm:pt modelId="{4C5FB281-BC46-49D0-B612-8DD7BE479FA0}" type="pres">
      <dgm:prSet presAssocID="{04BE5637-2482-4A92-A4A1-EC52E2DD0EC3}" presName="txSpace" presStyleCnt="0"/>
      <dgm:spPr/>
    </dgm:pt>
    <dgm:pt modelId="{BAB8AB74-C0F3-4A84-888E-6854E928BCCA}" type="pres">
      <dgm:prSet presAssocID="{04BE5637-2482-4A92-A4A1-EC52E2DD0EC3}" presName="desTx" presStyleLbl="revTx" presStyleIdx="5" presStyleCnt="10">
        <dgm:presLayoutVars/>
      </dgm:prSet>
      <dgm:spPr/>
    </dgm:pt>
    <dgm:pt modelId="{0C331383-E9A7-4C4E-A2EF-3C40553D7DA5}" type="pres">
      <dgm:prSet presAssocID="{908BCC46-3267-4B54-B96C-92E75E6413F7}" presName="sibTrans" presStyleCnt="0"/>
      <dgm:spPr/>
    </dgm:pt>
    <dgm:pt modelId="{36D2B0C8-B522-4BE8-B343-7998DE995D74}" type="pres">
      <dgm:prSet presAssocID="{52DFF026-8B2E-4A88-A498-F1BFF4E9EB62}" presName="compNode" presStyleCnt="0"/>
      <dgm:spPr/>
    </dgm:pt>
    <dgm:pt modelId="{37E6227D-8B9E-4BFC-A802-C3DAD39EE925}" type="pres">
      <dgm:prSet presAssocID="{52DFF026-8B2E-4A88-A498-F1BFF4E9EB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6FBF957-AF0A-4C61-99B5-24F57843B7DF}" type="pres">
      <dgm:prSet presAssocID="{52DFF026-8B2E-4A88-A498-F1BFF4E9EB62}" presName="iconSpace" presStyleCnt="0"/>
      <dgm:spPr/>
    </dgm:pt>
    <dgm:pt modelId="{28F033DB-3C4D-4CB3-8BF8-344BDDBA1EFB}" type="pres">
      <dgm:prSet presAssocID="{52DFF026-8B2E-4A88-A498-F1BFF4E9EB62}" presName="parTx" presStyleLbl="revTx" presStyleIdx="6" presStyleCnt="10">
        <dgm:presLayoutVars>
          <dgm:chMax val="0"/>
          <dgm:chPref val="0"/>
        </dgm:presLayoutVars>
      </dgm:prSet>
      <dgm:spPr/>
    </dgm:pt>
    <dgm:pt modelId="{338F8294-9C48-4837-8D56-02970201EB95}" type="pres">
      <dgm:prSet presAssocID="{52DFF026-8B2E-4A88-A498-F1BFF4E9EB62}" presName="txSpace" presStyleCnt="0"/>
      <dgm:spPr/>
    </dgm:pt>
    <dgm:pt modelId="{1A3E050A-B2E4-4530-9478-CC4AD4DC33E9}" type="pres">
      <dgm:prSet presAssocID="{52DFF026-8B2E-4A88-A498-F1BFF4E9EB62}" presName="desTx" presStyleLbl="revTx" presStyleIdx="7" presStyleCnt="10">
        <dgm:presLayoutVars/>
      </dgm:prSet>
      <dgm:spPr/>
    </dgm:pt>
    <dgm:pt modelId="{D68328FB-8BC5-44B1-B0D3-E8AA298323AC}" type="pres">
      <dgm:prSet presAssocID="{53921BA7-84D8-4BE0-87AB-C99896F76E42}" presName="sibTrans" presStyleCnt="0"/>
      <dgm:spPr/>
    </dgm:pt>
    <dgm:pt modelId="{9E388EAE-B1AB-4C06-9432-0ADD43846EE0}" type="pres">
      <dgm:prSet presAssocID="{6687F079-CA34-4D92-973C-219A25BFC198}" presName="compNode" presStyleCnt="0"/>
      <dgm:spPr/>
    </dgm:pt>
    <dgm:pt modelId="{77AC0B3B-99C1-468C-8EE3-778E058A8D0C}" type="pres">
      <dgm:prSet presAssocID="{6687F079-CA34-4D92-973C-219A25BFC1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EFA51DEF-F617-42B7-863E-50D94FC4C886}" type="pres">
      <dgm:prSet presAssocID="{6687F079-CA34-4D92-973C-219A25BFC198}" presName="iconSpace" presStyleCnt="0"/>
      <dgm:spPr/>
    </dgm:pt>
    <dgm:pt modelId="{E6AF09C9-8BB0-4B3F-907D-77AEDA791994}" type="pres">
      <dgm:prSet presAssocID="{6687F079-CA34-4D92-973C-219A25BFC198}" presName="parTx" presStyleLbl="revTx" presStyleIdx="8" presStyleCnt="10">
        <dgm:presLayoutVars>
          <dgm:chMax val="0"/>
          <dgm:chPref val="0"/>
        </dgm:presLayoutVars>
      </dgm:prSet>
      <dgm:spPr/>
    </dgm:pt>
    <dgm:pt modelId="{E3EEC40F-8571-424F-B6F2-3153977ED78B}" type="pres">
      <dgm:prSet presAssocID="{6687F079-CA34-4D92-973C-219A25BFC198}" presName="txSpace" presStyleCnt="0"/>
      <dgm:spPr/>
    </dgm:pt>
    <dgm:pt modelId="{2649C7D9-C8CA-4674-8681-315DEB72427E}" type="pres">
      <dgm:prSet presAssocID="{6687F079-CA34-4D92-973C-219A25BFC198}" presName="desTx" presStyleLbl="revTx" presStyleIdx="9" presStyleCnt="10">
        <dgm:presLayoutVars/>
      </dgm:prSet>
      <dgm:spPr/>
    </dgm:pt>
  </dgm:ptLst>
  <dgm:cxnLst>
    <dgm:cxn modelId="{08BDEC07-0635-4568-9353-E43BEA2842CF}" srcId="{143725CF-4B85-47E8-B958-92EF3089AD1A}" destId="{52DFF026-8B2E-4A88-A498-F1BFF4E9EB62}" srcOrd="3" destOrd="0" parTransId="{DF68E075-AC71-4AB2-A50E-2D87B1EB6B61}" sibTransId="{53921BA7-84D8-4BE0-87AB-C99896F76E42}"/>
    <dgm:cxn modelId="{A0AE5C36-8B63-426D-B2E4-B4B78A1704B6}" srcId="{143725CF-4B85-47E8-B958-92EF3089AD1A}" destId="{229D6B26-B8AC-485C-8866-EFD97F9B99DB}" srcOrd="1" destOrd="0" parTransId="{0D5EE66C-B633-452A-9F2D-AA10DAD5EEFE}" sibTransId="{4EC3E443-6133-49DB-9165-F80758940B81}"/>
    <dgm:cxn modelId="{D0EE146C-94F2-4DB1-8A51-04E2EAD0A4F1}" type="presOf" srcId="{143725CF-4B85-47E8-B958-92EF3089AD1A}" destId="{75561E19-7CC2-4832-AC9B-8B65ADF04495}" srcOrd="0" destOrd="0" presId="urn:microsoft.com/office/officeart/2018/5/layout/CenteredIconLabelDescriptionList"/>
    <dgm:cxn modelId="{D9BECE71-3EA3-4412-A6E0-84315F2EE88B}" srcId="{4EAF1C9B-6EC5-45E7-B25C-B69B42AC5A90}" destId="{ED253254-43BD-45DC-8D20-FDA507F2FC61}" srcOrd="0" destOrd="0" parTransId="{695A9518-7C74-4E69-84DE-EE28AD7F28BF}" sibTransId="{598A25C3-9F4F-4411-ACE0-3E504FC7D7E3}"/>
    <dgm:cxn modelId="{540F9A82-BFEB-44E4-846F-3A5E98AF1F80}" srcId="{143725CF-4B85-47E8-B958-92EF3089AD1A}" destId="{04BE5637-2482-4A92-A4A1-EC52E2DD0EC3}" srcOrd="2" destOrd="0" parTransId="{FF80DCFF-6E34-4065-A04B-A4E085D85EB8}" sibTransId="{908BCC46-3267-4B54-B96C-92E75E6413F7}"/>
    <dgm:cxn modelId="{495D9E82-5072-496C-AD76-CA2145B9FF5B}" type="presOf" srcId="{ED253254-43BD-45DC-8D20-FDA507F2FC61}" destId="{8D7403C6-FC10-47BC-81DA-7A8B051A696B}" srcOrd="0" destOrd="0" presId="urn:microsoft.com/office/officeart/2018/5/layout/CenteredIconLabelDescriptionList"/>
    <dgm:cxn modelId="{06227F83-A495-4849-916C-9FD368400829}" type="presOf" srcId="{04BE5637-2482-4A92-A4A1-EC52E2DD0EC3}" destId="{7BB2ADE0-F8B4-4AB7-B596-7A66BC4BF935}" srcOrd="0" destOrd="0" presId="urn:microsoft.com/office/officeart/2018/5/layout/CenteredIconLabelDescriptionList"/>
    <dgm:cxn modelId="{E27FCFA0-9F36-48C4-8E16-4582E9F8B794}" srcId="{4EAF1C9B-6EC5-45E7-B25C-B69B42AC5A90}" destId="{A03F961D-9CD6-4C34-98DE-9AC027B0DB2B}" srcOrd="1" destOrd="0" parTransId="{73338D7F-899C-44CD-BBD8-EAA73661E7BD}" sibTransId="{7B1F4AAD-61A3-45B4-9CAB-DB90E927CAD7}"/>
    <dgm:cxn modelId="{3B0D09A1-6747-4628-84EC-C23AC6C63F0B}" type="presOf" srcId="{229D6B26-B8AC-485C-8866-EFD97F9B99DB}" destId="{4CFC0174-C2D7-4AB3-9DC7-5FE63F91428C}" srcOrd="0" destOrd="0" presId="urn:microsoft.com/office/officeart/2018/5/layout/CenteredIconLabelDescriptionList"/>
    <dgm:cxn modelId="{71EB0ECB-4A91-44AE-8151-A1CA99624DB3}" srcId="{143725CF-4B85-47E8-B958-92EF3089AD1A}" destId="{6687F079-CA34-4D92-973C-219A25BFC198}" srcOrd="4" destOrd="0" parTransId="{1E6E48C0-6643-4C27-AE3C-865AC31D5CEA}" sibTransId="{1487D999-6E89-454A-AF02-97C4B5A87A81}"/>
    <dgm:cxn modelId="{7A07DDDB-763B-4106-8237-DCB07AA0329B}" srcId="{143725CF-4B85-47E8-B958-92EF3089AD1A}" destId="{4EAF1C9B-6EC5-45E7-B25C-B69B42AC5A90}" srcOrd="0" destOrd="0" parTransId="{CA1066D0-FE8F-40DB-A3E4-B34C56836032}" sibTransId="{6066BA6F-BD94-4D4C-8B54-A31E36C8A30F}"/>
    <dgm:cxn modelId="{A36AB9E5-CCB3-4B10-B7AE-5BC25E76B2BA}" type="presOf" srcId="{52DFF026-8B2E-4A88-A498-F1BFF4E9EB62}" destId="{28F033DB-3C4D-4CB3-8BF8-344BDDBA1EFB}" srcOrd="0" destOrd="0" presId="urn:microsoft.com/office/officeart/2018/5/layout/CenteredIconLabelDescriptionList"/>
    <dgm:cxn modelId="{44C036E6-547A-4EA6-867F-847A1E02AD8E}" type="presOf" srcId="{6687F079-CA34-4D92-973C-219A25BFC198}" destId="{E6AF09C9-8BB0-4B3F-907D-77AEDA791994}" srcOrd="0" destOrd="0" presId="urn:microsoft.com/office/officeart/2018/5/layout/CenteredIconLabelDescriptionList"/>
    <dgm:cxn modelId="{E4BF4BE8-A063-42BA-A445-E25AA78CC0AB}" type="presOf" srcId="{A03F961D-9CD6-4C34-98DE-9AC027B0DB2B}" destId="{8D7403C6-FC10-47BC-81DA-7A8B051A696B}" srcOrd="0" destOrd="1" presId="urn:microsoft.com/office/officeart/2018/5/layout/CenteredIconLabelDescriptionList"/>
    <dgm:cxn modelId="{581397ED-810A-47E7-8E2F-FE8F37EF9FB2}" type="presOf" srcId="{4EAF1C9B-6EC5-45E7-B25C-B69B42AC5A90}" destId="{B3CFC463-A94B-4915-851C-1F08BDDA71E1}" srcOrd="0" destOrd="0" presId="urn:microsoft.com/office/officeart/2018/5/layout/CenteredIconLabelDescriptionList"/>
    <dgm:cxn modelId="{896B5E18-3C36-49FB-985F-402BBAA4A46C}" type="presParOf" srcId="{75561E19-7CC2-4832-AC9B-8B65ADF04495}" destId="{3B02E995-5DD8-400C-BE40-A50DAFD1CCDC}" srcOrd="0" destOrd="0" presId="urn:microsoft.com/office/officeart/2018/5/layout/CenteredIconLabelDescriptionList"/>
    <dgm:cxn modelId="{424FE9E5-CFF2-4272-BCD0-80D4E50B197E}" type="presParOf" srcId="{3B02E995-5DD8-400C-BE40-A50DAFD1CCDC}" destId="{C7D830D5-2E9F-4A14-B6C2-687D97E6DE8D}" srcOrd="0" destOrd="0" presId="urn:microsoft.com/office/officeart/2018/5/layout/CenteredIconLabelDescriptionList"/>
    <dgm:cxn modelId="{DE8B2A82-2023-4140-9FC9-47750E644F57}" type="presParOf" srcId="{3B02E995-5DD8-400C-BE40-A50DAFD1CCDC}" destId="{B7CBB9C1-285D-4DED-8CDA-0FDCD66AA86B}" srcOrd="1" destOrd="0" presId="urn:microsoft.com/office/officeart/2018/5/layout/CenteredIconLabelDescriptionList"/>
    <dgm:cxn modelId="{C879307C-BCFB-45A5-B84D-26834F99826C}" type="presParOf" srcId="{3B02E995-5DD8-400C-BE40-A50DAFD1CCDC}" destId="{B3CFC463-A94B-4915-851C-1F08BDDA71E1}" srcOrd="2" destOrd="0" presId="urn:microsoft.com/office/officeart/2018/5/layout/CenteredIconLabelDescriptionList"/>
    <dgm:cxn modelId="{B218358E-8FCD-4053-993B-DEA73764AE90}" type="presParOf" srcId="{3B02E995-5DD8-400C-BE40-A50DAFD1CCDC}" destId="{6DC72B7B-3821-45E7-9A7D-65E803352B9E}" srcOrd="3" destOrd="0" presId="urn:microsoft.com/office/officeart/2018/5/layout/CenteredIconLabelDescriptionList"/>
    <dgm:cxn modelId="{E41B6416-5380-41C7-8DA3-A7E7BC8796D2}" type="presParOf" srcId="{3B02E995-5DD8-400C-BE40-A50DAFD1CCDC}" destId="{8D7403C6-FC10-47BC-81DA-7A8B051A696B}" srcOrd="4" destOrd="0" presId="urn:microsoft.com/office/officeart/2018/5/layout/CenteredIconLabelDescriptionList"/>
    <dgm:cxn modelId="{535262E0-FF72-4129-B8E6-C1E37E844309}" type="presParOf" srcId="{75561E19-7CC2-4832-AC9B-8B65ADF04495}" destId="{F1320DE8-E8DA-4C9D-84A9-CD8E523A0BCA}" srcOrd="1" destOrd="0" presId="urn:microsoft.com/office/officeart/2018/5/layout/CenteredIconLabelDescriptionList"/>
    <dgm:cxn modelId="{C199F9E5-2EE2-4115-B89E-D1DB46B8E7C9}" type="presParOf" srcId="{75561E19-7CC2-4832-AC9B-8B65ADF04495}" destId="{34E32CAF-326B-4C24-A870-20571CA3F339}" srcOrd="2" destOrd="0" presId="urn:microsoft.com/office/officeart/2018/5/layout/CenteredIconLabelDescriptionList"/>
    <dgm:cxn modelId="{020AFB55-9A44-4558-92C7-6269814DDEA6}" type="presParOf" srcId="{34E32CAF-326B-4C24-A870-20571CA3F339}" destId="{745E21E5-BAF3-4BA9-8904-2AC98DBA80E4}" srcOrd="0" destOrd="0" presId="urn:microsoft.com/office/officeart/2018/5/layout/CenteredIconLabelDescriptionList"/>
    <dgm:cxn modelId="{A65DD37A-4CAE-4DC7-8118-672C315D9265}" type="presParOf" srcId="{34E32CAF-326B-4C24-A870-20571CA3F339}" destId="{8F85D33A-2DE5-468D-8FCE-775FBC0339B2}" srcOrd="1" destOrd="0" presId="urn:microsoft.com/office/officeart/2018/5/layout/CenteredIconLabelDescriptionList"/>
    <dgm:cxn modelId="{43D8AB4E-79D8-4656-B5B5-F0B37592E6B2}" type="presParOf" srcId="{34E32CAF-326B-4C24-A870-20571CA3F339}" destId="{4CFC0174-C2D7-4AB3-9DC7-5FE63F91428C}" srcOrd="2" destOrd="0" presId="urn:microsoft.com/office/officeart/2018/5/layout/CenteredIconLabelDescriptionList"/>
    <dgm:cxn modelId="{E2D1244F-8072-4EEF-8086-6ADB5AEB5B8C}" type="presParOf" srcId="{34E32CAF-326B-4C24-A870-20571CA3F339}" destId="{153EFEAA-451B-496B-9CCC-5D87B0957821}" srcOrd="3" destOrd="0" presId="urn:microsoft.com/office/officeart/2018/5/layout/CenteredIconLabelDescriptionList"/>
    <dgm:cxn modelId="{275F55B4-0469-4D7B-BED2-5468987B19D6}" type="presParOf" srcId="{34E32CAF-326B-4C24-A870-20571CA3F339}" destId="{8DB61034-225A-4B66-8EBA-E7B48F63FFA2}" srcOrd="4" destOrd="0" presId="urn:microsoft.com/office/officeart/2018/5/layout/CenteredIconLabelDescriptionList"/>
    <dgm:cxn modelId="{57934225-01E6-4CFA-8167-C7BB7C8F27EF}" type="presParOf" srcId="{75561E19-7CC2-4832-AC9B-8B65ADF04495}" destId="{D6317575-6E62-4160-9618-1ACA95940D22}" srcOrd="3" destOrd="0" presId="urn:microsoft.com/office/officeart/2018/5/layout/CenteredIconLabelDescriptionList"/>
    <dgm:cxn modelId="{5F0AA085-2250-4377-AF17-7CC2E85F64B3}" type="presParOf" srcId="{75561E19-7CC2-4832-AC9B-8B65ADF04495}" destId="{68E65273-508D-4226-B9D2-C70CF7D0EE3C}" srcOrd="4" destOrd="0" presId="urn:microsoft.com/office/officeart/2018/5/layout/CenteredIconLabelDescriptionList"/>
    <dgm:cxn modelId="{43D35783-AC7B-484C-8784-797589B02B66}" type="presParOf" srcId="{68E65273-508D-4226-B9D2-C70CF7D0EE3C}" destId="{4BF26A10-8AD0-4734-9054-F75279A36AFD}" srcOrd="0" destOrd="0" presId="urn:microsoft.com/office/officeart/2018/5/layout/CenteredIconLabelDescriptionList"/>
    <dgm:cxn modelId="{36967EE5-E3F4-4973-81F6-E3C7FDEE928C}" type="presParOf" srcId="{68E65273-508D-4226-B9D2-C70CF7D0EE3C}" destId="{0E2A4031-4749-4573-9EEA-FEDAD4644A30}" srcOrd="1" destOrd="0" presId="urn:microsoft.com/office/officeart/2018/5/layout/CenteredIconLabelDescriptionList"/>
    <dgm:cxn modelId="{09C786B3-D186-4AD4-8C7F-739BF581BC77}" type="presParOf" srcId="{68E65273-508D-4226-B9D2-C70CF7D0EE3C}" destId="{7BB2ADE0-F8B4-4AB7-B596-7A66BC4BF935}" srcOrd="2" destOrd="0" presId="urn:microsoft.com/office/officeart/2018/5/layout/CenteredIconLabelDescriptionList"/>
    <dgm:cxn modelId="{89A05A25-66A0-47AA-8C28-A211ECFCADDB}" type="presParOf" srcId="{68E65273-508D-4226-B9D2-C70CF7D0EE3C}" destId="{4C5FB281-BC46-49D0-B612-8DD7BE479FA0}" srcOrd="3" destOrd="0" presId="urn:microsoft.com/office/officeart/2018/5/layout/CenteredIconLabelDescriptionList"/>
    <dgm:cxn modelId="{AFEEB9AA-61C0-4A7F-AD12-96DA6E70ADB1}" type="presParOf" srcId="{68E65273-508D-4226-B9D2-C70CF7D0EE3C}" destId="{BAB8AB74-C0F3-4A84-888E-6854E928BCCA}" srcOrd="4" destOrd="0" presId="urn:microsoft.com/office/officeart/2018/5/layout/CenteredIconLabelDescriptionList"/>
    <dgm:cxn modelId="{4B9ED881-9E8A-41C6-83D1-7C4DB398F618}" type="presParOf" srcId="{75561E19-7CC2-4832-AC9B-8B65ADF04495}" destId="{0C331383-E9A7-4C4E-A2EF-3C40553D7DA5}" srcOrd="5" destOrd="0" presId="urn:microsoft.com/office/officeart/2018/5/layout/CenteredIconLabelDescriptionList"/>
    <dgm:cxn modelId="{1ADD4116-4083-42CE-B382-9BC351448D79}" type="presParOf" srcId="{75561E19-7CC2-4832-AC9B-8B65ADF04495}" destId="{36D2B0C8-B522-4BE8-B343-7998DE995D74}" srcOrd="6" destOrd="0" presId="urn:microsoft.com/office/officeart/2018/5/layout/CenteredIconLabelDescriptionList"/>
    <dgm:cxn modelId="{FC29F5A5-53E1-4E77-BEC8-C08D45E7BE28}" type="presParOf" srcId="{36D2B0C8-B522-4BE8-B343-7998DE995D74}" destId="{37E6227D-8B9E-4BFC-A802-C3DAD39EE925}" srcOrd="0" destOrd="0" presId="urn:microsoft.com/office/officeart/2018/5/layout/CenteredIconLabelDescriptionList"/>
    <dgm:cxn modelId="{EF22201E-17AF-4976-8D02-EFB99B756A77}" type="presParOf" srcId="{36D2B0C8-B522-4BE8-B343-7998DE995D74}" destId="{46FBF957-AF0A-4C61-99B5-24F57843B7DF}" srcOrd="1" destOrd="0" presId="urn:microsoft.com/office/officeart/2018/5/layout/CenteredIconLabelDescriptionList"/>
    <dgm:cxn modelId="{64CF4A12-F423-4D81-8B06-17515921414F}" type="presParOf" srcId="{36D2B0C8-B522-4BE8-B343-7998DE995D74}" destId="{28F033DB-3C4D-4CB3-8BF8-344BDDBA1EFB}" srcOrd="2" destOrd="0" presId="urn:microsoft.com/office/officeart/2018/5/layout/CenteredIconLabelDescriptionList"/>
    <dgm:cxn modelId="{B49C4490-0C85-4DB9-BFE3-E4038B77C4E3}" type="presParOf" srcId="{36D2B0C8-B522-4BE8-B343-7998DE995D74}" destId="{338F8294-9C48-4837-8D56-02970201EB95}" srcOrd="3" destOrd="0" presId="urn:microsoft.com/office/officeart/2018/5/layout/CenteredIconLabelDescriptionList"/>
    <dgm:cxn modelId="{7C2D90D0-E719-4853-A559-F101A98739F7}" type="presParOf" srcId="{36D2B0C8-B522-4BE8-B343-7998DE995D74}" destId="{1A3E050A-B2E4-4530-9478-CC4AD4DC33E9}" srcOrd="4" destOrd="0" presId="urn:microsoft.com/office/officeart/2018/5/layout/CenteredIconLabelDescriptionList"/>
    <dgm:cxn modelId="{B7BFED34-C610-42D6-BBC4-9DC5E1DBFAC4}" type="presParOf" srcId="{75561E19-7CC2-4832-AC9B-8B65ADF04495}" destId="{D68328FB-8BC5-44B1-B0D3-E8AA298323AC}" srcOrd="7" destOrd="0" presId="urn:microsoft.com/office/officeart/2018/5/layout/CenteredIconLabelDescriptionList"/>
    <dgm:cxn modelId="{5ABA474B-9A39-43DA-9B4C-CC5FAA7B197E}" type="presParOf" srcId="{75561E19-7CC2-4832-AC9B-8B65ADF04495}" destId="{9E388EAE-B1AB-4C06-9432-0ADD43846EE0}" srcOrd="8" destOrd="0" presId="urn:microsoft.com/office/officeart/2018/5/layout/CenteredIconLabelDescriptionList"/>
    <dgm:cxn modelId="{7E3D6F60-F3BF-4945-852F-F9240006916B}" type="presParOf" srcId="{9E388EAE-B1AB-4C06-9432-0ADD43846EE0}" destId="{77AC0B3B-99C1-468C-8EE3-778E058A8D0C}" srcOrd="0" destOrd="0" presId="urn:microsoft.com/office/officeart/2018/5/layout/CenteredIconLabelDescriptionList"/>
    <dgm:cxn modelId="{E3A284C8-A49F-4ACC-91F4-D2A579824536}" type="presParOf" srcId="{9E388EAE-B1AB-4C06-9432-0ADD43846EE0}" destId="{EFA51DEF-F617-42B7-863E-50D94FC4C886}" srcOrd="1" destOrd="0" presId="urn:microsoft.com/office/officeart/2018/5/layout/CenteredIconLabelDescriptionList"/>
    <dgm:cxn modelId="{9CF279C3-CD41-4A1D-B12F-4B693DF519BF}" type="presParOf" srcId="{9E388EAE-B1AB-4C06-9432-0ADD43846EE0}" destId="{E6AF09C9-8BB0-4B3F-907D-77AEDA791994}" srcOrd="2" destOrd="0" presId="urn:microsoft.com/office/officeart/2018/5/layout/CenteredIconLabelDescriptionList"/>
    <dgm:cxn modelId="{631726D1-0784-43A8-8CA8-E9B18CE15501}" type="presParOf" srcId="{9E388EAE-B1AB-4C06-9432-0ADD43846EE0}" destId="{E3EEC40F-8571-424F-B6F2-3153977ED78B}" srcOrd="3" destOrd="0" presId="urn:microsoft.com/office/officeart/2018/5/layout/CenteredIconLabelDescriptionList"/>
    <dgm:cxn modelId="{ECC1D5D6-DE0D-48ED-B1DC-88352675AD9C}" type="presParOf" srcId="{9E388EAE-B1AB-4C06-9432-0ADD43846EE0}" destId="{2649C7D9-C8CA-4674-8681-315DEB7242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73DA9-6A9B-40AA-AA0B-6ADC820C52C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439357-E70F-454B-88D5-2BEF7BBAFA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Probleme</a:t>
          </a:r>
          <a:endParaRPr lang="en-US"/>
        </a:p>
      </dgm:t>
    </dgm:pt>
    <dgm:pt modelId="{66B44B67-E5EC-4E28-8A36-5BD67B0578D6}" type="parTrans" cxnId="{743AA846-6B2E-4A0A-8018-ADD81143C58D}">
      <dgm:prSet/>
      <dgm:spPr/>
      <dgm:t>
        <a:bodyPr/>
        <a:lstStyle/>
        <a:p>
          <a:endParaRPr lang="en-US"/>
        </a:p>
      </dgm:t>
    </dgm:pt>
    <dgm:pt modelId="{399F8237-C303-4DC0-B3E8-D150170083B2}" type="sibTrans" cxnId="{743AA846-6B2E-4A0A-8018-ADD81143C58D}">
      <dgm:prSet/>
      <dgm:spPr/>
      <dgm:t>
        <a:bodyPr/>
        <a:lstStyle/>
        <a:p>
          <a:endParaRPr lang="en-US"/>
        </a:p>
      </dgm:t>
    </dgm:pt>
    <dgm:pt modelId="{C42DC75D-98A6-42E5-B83B-D7C5F914CB7E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API für Datensätze von Ländern ist offline gegangen</a:t>
          </a:r>
        </a:p>
        <a:p>
          <a:pPr>
            <a:lnSpc>
              <a:spcPct val="100000"/>
            </a:lnSpc>
          </a:pPr>
          <a:r>
            <a:rPr lang="de-AT" dirty="0" err="1"/>
            <a:t>Json</a:t>
          </a:r>
          <a:r>
            <a:rPr lang="de-AT" dirty="0"/>
            <a:t>-Datenübertragung in WPF-App</a:t>
          </a:r>
          <a:endParaRPr lang="en-US" dirty="0"/>
        </a:p>
      </dgm:t>
    </dgm:pt>
    <dgm:pt modelId="{9D820FC0-5EB6-4C67-8B70-FF6B1CF695ED}" type="parTrans" cxnId="{21F6E908-3B0C-463C-BE15-95F710DD451A}">
      <dgm:prSet/>
      <dgm:spPr/>
      <dgm:t>
        <a:bodyPr/>
        <a:lstStyle/>
        <a:p>
          <a:endParaRPr lang="en-US"/>
        </a:p>
      </dgm:t>
    </dgm:pt>
    <dgm:pt modelId="{759E9D4E-0B93-4031-84DF-BE543265EEE2}" type="sibTrans" cxnId="{21F6E908-3B0C-463C-BE15-95F710DD451A}">
      <dgm:prSet/>
      <dgm:spPr/>
      <dgm:t>
        <a:bodyPr/>
        <a:lstStyle/>
        <a:p>
          <a:endParaRPr lang="en-US"/>
        </a:p>
      </dgm:t>
    </dgm:pt>
    <dgm:pt modelId="{3D49C910-26C7-421E-8963-84C6111C849E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Design in WPF</a:t>
          </a:r>
          <a:endParaRPr lang="en-US" dirty="0"/>
        </a:p>
      </dgm:t>
    </dgm:pt>
    <dgm:pt modelId="{8A6EF6F7-CDA6-419D-827C-16A369E20EFF}" type="parTrans" cxnId="{C114F07F-11DD-4082-AFB2-606EBF4A4088}">
      <dgm:prSet/>
      <dgm:spPr/>
      <dgm:t>
        <a:bodyPr/>
        <a:lstStyle/>
        <a:p>
          <a:endParaRPr lang="en-US"/>
        </a:p>
      </dgm:t>
    </dgm:pt>
    <dgm:pt modelId="{668BE304-FA32-42E0-AABC-D5A81131E48D}" type="sibTrans" cxnId="{C114F07F-11DD-4082-AFB2-606EBF4A4088}">
      <dgm:prSet/>
      <dgm:spPr/>
      <dgm:t>
        <a:bodyPr/>
        <a:lstStyle/>
        <a:p>
          <a:endParaRPr lang="en-US"/>
        </a:p>
      </dgm:t>
    </dgm:pt>
    <dgm:pt modelId="{DAEBCCD3-89A0-43B7-9783-3281CE1E9A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Problemlos</a:t>
          </a:r>
          <a:endParaRPr lang="en-US"/>
        </a:p>
      </dgm:t>
    </dgm:pt>
    <dgm:pt modelId="{969166EF-FDF0-416D-BB5A-70D813C4ECBF}" type="parTrans" cxnId="{217DC0F8-ED92-460F-89CA-4E3BA65D8647}">
      <dgm:prSet/>
      <dgm:spPr/>
      <dgm:t>
        <a:bodyPr/>
        <a:lstStyle/>
        <a:p>
          <a:endParaRPr lang="en-US"/>
        </a:p>
      </dgm:t>
    </dgm:pt>
    <dgm:pt modelId="{721EF3F6-759A-455F-B196-779D0EDDB83F}" type="sibTrans" cxnId="{217DC0F8-ED92-460F-89CA-4E3BA65D8647}">
      <dgm:prSet/>
      <dgm:spPr/>
      <dgm:t>
        <a:bodyPr/>
        <a:lstStyle/>
        <a:p>
          <a:endParaRPr lang="en-US"/>
        </a:p>
      </dgm:t>
    </dgm:pt>
    <dgm:pt modelId="{E1726455-7ED8-43DD-8079-67F134B05187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Spring Boot Server</a:t>
          </a:r>
          <a:endParaRPr lang="en-US" dirty="0"/>
        </a:p>
      </dgm:t>
    </dgm:pt>
    <dgm:pt modelId="{784A8355-0863-474D-8B01-E68F34203747}" type="parTrans" cxnId="{F3F22A8C-3A10-4F5B-9AF3-CAB8CA6CE246}">
      <dgm:prSet/>
      <dgm:spPr/>
      <dgm:t>
        <a:bodyPr/>
        <a:lstStyle/>
        <a:p>
          <a:endParaRPr lang="en-US"/>
        </a:p>
      </dgm:t>
    </dgm:pt>
    <dgm:pt modelId="{DD0902E9-5630-402B-A775-315D61016F86}" type="sibTrans" cxnId="{F3F22A8C-3A10-4F5B-9AF3-CAB8CA6CE246}">
      <dgm:prSet/>
      <dgm:spPr/>
      <dgm:t>
        <a:bodyPr/>
        <a:lstStyle/>
        <a:p>
          <a:endParaRPr lang="en-US"/>
        </a:p>
      </dgm:t>
    </dgm:pt>
    <dgm:pt modelId="{06519984-ABE0-45B4-89D1-74BA5818A88F}" type="pres">
      <dgm:prSet presAssocID="{3A173DA9-6A9B-40AA-AA0B-6ADC820C52C7}" presName="root" presStyleCnt="0">
        <dgm:presLayoutVars>
          <dgm:dir/>
          <dgm:resizeHandles val="exact"/>
        </dgm:presLayoutVars>
      </dgm:prSet>
      <dgm:spPr/>
    </dgm:pt>
    <dgm:pt modelId="{A6EAC5DD-BDEB-4323-85D2-16082CAC970F}" type="pres">
      <dgm:prSet presAssocID="{93439357-E70F-454B-88D5-2BEF7BBAFACD}" presName="compNode" presStyleCnt="0"/>
      <dgm:spPr/>
    </dgm:pt>
    <dgm:pt modelId="{F2948ACA-5988-4FAB-9E94-788623127CAA}" type="pres">
      <dgm:prSet presAssocID="{93439357-E70F-454B-88D5-2BEF7BBAFA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tz"/>
        </a:ext>
      </dgm:extLst>
    </dgm:pt>
    <dgm:pt modelId="{445E7784-9084-41F9-9551-45120D05E9D8}" type="pres">
      <dgm:prSet presAssocID="{93439357-E70F-454B-88D5-2BEF7BBAFACD}" presName="iconSpace" presStyleCnt="0"/>
      <dgm:spPr/>
    </dgm:pt>
    <dgm:pt modelId="{909FC6C0-676F-4274-9BB6-EF22BB1DB35B}" type="pres">
      <dgm:prSet presAssocID="{93439357-E70F-454B-88D5-2BEF7BBAFACD}" presName="parTx" presStyleLbl="revTx" presStyleIdx="0" presStyleCnt="4">
        <dgm:presLayoutVars>
          <dgm:chMax val="0"/>
          <dgm:chPref val="0"/>
        </dgm:presLayoutVars>
      </dgm:prSet>
      <dgm:spPr/>
    </dgm:pt>
    <dgm:pt modelId="{7CC54143-2513-4148-A5D9-9E16BCFDE127}" type="pres">
      <dgm:prSet presAssocID="{93439357-E70F-454B-88D5-2BEF7BBAFACD}" presName="txSpace" presStyleCnt="0"/>
      <dgm:spPr/>
    </dgm:pt>
    <dgm:pt modelId="{94942721-5E9F-495A-A8BF-F85DE7D0CD4A}" type="pres">
      <dgm:prSet presAssocID="{93439357-E70F-454B-88D5-2BEF7BBAFACD}" presName="desTx" presStyleLbl="revTx" presStyleIdx="1" presStyleCnt="4">
        <dgm:presLayoutVars/>
      </dgm:prSet>
      <dgm:spPr/>
    </dgm:pt>
    <dgm:pt modelId="{8AC6077A-7DCA-4EEC-B53E-D2E456330A32}" type="pres">
      <dgm:prSet presAssocID="{399F8237-C303-4DC0-B3E8-D150170083B2}" presName="sibTrans" presStyleCnt="0"/>
      <dgm:spPr/>
    </dgm:pt>
    <dgm:pt modelId="{3DEDDAF9-3422-4732-B539-C74A6E403E5B}" type="pres">
      <dgm:prSet presAssocID="{DAEBCCD3-89A0-43B7-9783-3281CE1E9A5B}" presName="compNode" presStyleCnt="0"/>
      <dgm:spPr/>
    </dgm:pt>
    <dgm:pt modelId="{BAF37101-2E3A-4708-9824-674F04FE3D60}" type="pres">
      <dgm:prSet presAssocID="{DAEBCCD3-89A0-43B7-9783-3281CE1E9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C0412A2-293B-4A56-82FC-DE9A2FC9F9F6}" type="pres">
      <dgm:prSet presAssocID="{DAEBCCD3-89A0-43B7-9783-3281CE1E9A5B}" presName="iconSpace" presStyleCnt="0"/>
      <dgm:spPr/>
    </dgm:pt>
    <dgm:pt modelId="{1EF02333-3A13-4708-AA37-4DDF4BFA49BC}" type="pres">
      <dgm:prSet presAssocID="{DAEBCCD3-89A0-43B7-9783-3281CE1E9A5B}" presName="parTx" presStyleLbl="revTx" presStyleIdx="2" presStyleCnt="4">
        <dgm:presLayoutVars>
          <dgm:chMax val="0"/>
          <dgm:chPref val="0"/>
        </dgm:presLayoutVars>
      </dgm:prSet>
      <dgm:spPr/>
    </dgm:pt>
    <dgm:pt modelId="{F27D694D-1726-4BEC-9E07-0A28CC74CF64}" type="pres">
      <dgm:prSet presAssocID="{DAEBCCD3-89A0-43B7-9783-3281CE1E9A5B}" presName="txSpace" presStyleCnt="0"/>
      <dgm:spPr/>
    </dgm:pt>
    <dgm:pt modelId="{E4400EC7-43E6-4112-B74B-159CB384F30F}" type="pres">
      <dgm:prSet presAssocID="{DAEBCCD3-89A0-43B7-9783-3281CE1E9A5B}" presName="desTx" presStyleLbl="revTx" presStyleIdx="3" presStyleCnt="4">
        <dgm:presLayoutVars/>
      </dgm:prSet>
      <dgm:spPr/>
    </dgm:pt>
  </dgm:ptLst>
  <dgm:cxnLst>
    <dgm:cxn modelId="{21F6E908-3B0C-463C-BE15-95F710DD451A}" srcId="{93439357-E70F-454B-88D5-2BEF7BBAFACD}" destId="{C42DC75D-98A6-42E5-B83B-D7C5F914CB7E}" srcOrd="0" destOrd="0" parTransId="{9D820FC0-5EB6-4C67-8B70-FF6B1CF695ED}" sibTransId="{759E9D4E-0B93-4031-84DF-BE543265EEE2}"/>
    <dgm:cxn modelId="{7A460C1F-C74D-4295-8EE5-385998F5FE95}" type="presOf" srcId="{DAEBCCD3-89A0-43B7-9783-3281CE1E9A5B}" destId="{1EF02333-3A13-4708-AA37-4DDF4BFA49BC}" srcOrd="0" destOrd="0" presId="urn:microsoft.com/office/officeart/2018/5/layout/CenteredIconLabelDescriptionList"/>
    <dgm:cxn modelId="{743AA846-6B2E-4A0A-8018-ADD81143C58D}" srcId="{3A173DA9-6A9B-40AA-AA0B-6ADC820C52C7}" destId="{93439357-E70F-454B-88D5-2BEF7BBAFACD}" srcOrd="0" destOrd="0" parTransId="{66B44B67-E5EC-4E28-8A36-5BD67B0578D6}" sibTransId="{399F8237-C303-4DC0-B3E8-D150170083B2}"/>
    <dgm:cxn modelId="{0A426154-0236-4DFD-891F-CE112E67A7F2}" type="presOf" srcId="{93439357-E70F-454B-88D5-2BEF7BBAFACD}" destId="{909FC6C0-676F-4274-9BB6-EF22BB1DB35B}" srcOrd="0" destOrd="0" presId="urn:microsoft.com/office/officeart/2018/5/layout/CenteredIconLabelDescriptionList"/>
    <dgm:cxn modelId="{173D9076-420D-4475-94BF-C2602AA7FD28}" type="presOf" srcId="{3D49C910-26C7-421E-8963-84C6111C849E}" destId="{94942721-5E9F-495A-A8BF-F85DE7D0CD4A}" srcOrd="0" destOrd="1" presId="urn:microsoft.com/office/officeart/2018/5/layout/CenteredIconLabelDescriptionList"/>
    <dgm:cxn modelId="{C114F07F-11DD-4082-AFB2-606EBF4A4088}" srcId="{93439357-E70F-454B-88D5-2BEF7BBAFACD}" destId="{3D49C910-26C7-421E-8963-84C6111C849E}" srcOrd="1" destOrd="0" parTransId="{8A6EF6F7-CDA6-419D-827C-16A369E20EFF}" sibTransId="{668BE304-FA32-42E0-AABC-D5A81131E48D}"/>
    <dgm:cxn modelId="{33CCB386-0B93-40D1-80E1-C3D31E6ABF84}" type="presOf" srcId="{3A173DA9-6A9B-40AA-AA0B-6ADC820C52C7}" destId="{06519984-ABE0-45B4-89D1-74BA5818A88F}" srcOrd="0" destOrd="0" presId="urn:microsoft.com/office/officeart/2018/5/layout/CenteredIconLabelDescriptionList"/>
    <dgm:cxn modelId="{F3F22A8C-3A10-4F5B-9AF3-CAB8CA6CE246}" srcId="{DAEBCCD3-89A0-43B7-9783-3281CE1E9A5B}" destId="{E1726455-7ED8-43DD-8079-67F134B05187}" srcOrd="0" destOrd="0" parTransId="{784A8355-0863-474D-8B01-E68F34203747}" sibTransId="{DD0902E9-5630-402B-A775-315D61016F86}"/>
    <dgm:cxn modelId="{D5AA97B0-E0C1-4495-AD00-D8E61BC0B773}" type="presOf" srcId="{C42DC75D-98A6-42E5-B83B-D7C5F914CB7E}" destId="{94942721-5E9F-495A-A8BF-F85DE7D0CD4A}" srcOrd="0" destOrd="0" presId="urn:microsoft.com/office/officeart/2018/5/layout/CenteredIconLabelDescriptionList"/>
    <dgm:cxn modelId="{854E8BEF-18DB-4A74-8604-F61832BC76D0}" type="presOf" srcId="{E1726455-7ED8-43DD-8079-67F134B05187}" destId="{E4400EC7-43E6-4112-B74B-159CB384F30F}" srcOrd="0" destOrd="0" presId="urn:microsoft.com/office/officeart/2018/5/layout/CenteredIconLabelDescriptionList"/>
    <dgm:cxn modelId="{217DC0F8-ED92-460F-89CA-4E3BA65D8647}" srcId="{3A173DA9-6A9B-40AA-AA0B-6ADC820C52C7}" destId="{DAEBCCD3-89A0-43B7-9783-3281CE1E9A5B}" srcOrd="1" destOrd="0" parTransId="{969166EF-FDF0-416D-BB5A-70D813C4ECBF}" sibTransId="{721EF3F6-759A-455F-B196-779D0EDDB83F}"/>
    <dgm:cxn modelId="{F61B30B5-F8F1-49CF-BF33-2F01A87FB633}" type="presParOf" srcId="{06519984-ABE0-45B4-89D1-74BA5818A88F}" destId="{A6EAC5DD-BDEB-4323-85D2-16082CAC970F}" srcOrd="0" destOrd="0" presId="urn:microsoft.com/office/officeart/2018/5/layout/CenteredIconLabelDescriptionList"/>
    <dgm:cxn modelId="{7A1ADAF0-4EB4-4B51-BD63-93AC75B42FCD}" type="presParOf" srcId="{A6EAC5DD-BDEB-4323-85D2-16082CAC970F}" destId="{F2948ACA-5988-4FAB-9E94-788623127CAA}" srcOrd="0" destOrd="0" presId="urn:microsoft.com/office/officeart/2018/5/layout/CenteredIconLabelDescriptionList"/>
    <dgm:cxn modelId="{EA5000FC-E714-4F8F-804F-4E94C787F000}" type="presParOf" srcId="{A6EAC5DD-BDEB-4323-85D2-16082CAC970F}" destId="{445E7784-9084-41F9-9551-45120D05E9D8}" srcOrd="1" destOrd="0" presId="urn:microsoft.com/office/officeart/2018/5/layout/CenteredIconLabelDescriptionList"/>
    <dgm:cxn modelId="{CCAFA1F9-332D-4930-9554-8E23D8D89651}" type="presParOf" srcId="{A6EAC5DD-BDEB-4323-85D2-16082CAC970F}" destId="{909FC6C0-676F-4274-9BB6-EF22BB1DB35B}" srcOrd="2" destOrd="0" presId="urn:microsoft.com/office/officeart/2018/5/layout/CenteredIconLabelDescriptionList"/>
    <dgm:cxn modelId="{C8D6307C-5066-4D81-9D64-F0A16597C793}" type="presParOf" srcId="{A6EAC5DD-BDEB-4323-85D2-16082CAC970F}" destId="{7CC54143-2513-4148-A5D9-9E16BCFDE127}" srcOrd="3" destOrd="0" presId="urn:microsoft.com/office/officeart/2018/5/layout/CenteredIconLabelDescriptionList"/>
    <dgm:cxn modelId="{61DC716A-1BE5-47C4-8C7A-ACAF2235EB82}" type="presParOf" srcId="{A6EAC5DD-BDEB-4323-85D2-16082CAC970F}" destId="{94942721-5E9F-495A-A8BF-F85DE7D0CD4A}" srcOrd="4" destOrd="0" presId="urn:microsoft.com/office/officeart/2018/5/layout/CenteredIconLabelDescriptionList"/>
    <dgm:cxn modelId="{A84234C1-5AC3-456C-B705-9B4447B1B61F}" type="presParOf" srcId="{06519984-ABE0-45B4-89D1-74BA5818A88F}" destId="{8AC6077A-7DCA-4EEC-B53E-D2E456330A32}" srcOrd="1" destOrd="0" presId="urn:microsoft.com/office/officeart/2018/5/layout/CenteredIconLabelDescriptionList"/>
    <dgm:cxn modelId="{4BA6EF84-95B8-43C3-A9CB-1C43CFFF2F0E}" type="presParOf" srcId="{06519984-ABE0-45B4-89D1-74BA5818A88F}" destId="{3DEDDAF9-3422-4732-B539-C74A6E403E5B}" srcOrd="2" destOrd="0" presId="urn:microsoft.com/office/officeart/2018/5/layout/CenteredIconLabelDescriptionList"/>
    <dgm:cxn modelId="{5A0D2FA8-0BDC-449C-9AA7-6958D96C163C}" type="presParOf" srcId="{3DEDDAF9-3422-4732-B539-C74A6E403E5B}" destId="{BAF37101-2E3A-4708-9824-674F04FE3D60}" srcOrd="0" destOrd="0" presId="urn:microsoft.com/office/officeart/2018/5/layout/CenteredIconLabelDescriptionList"/>
    <dgm:cxn modelId="{FC24A07F-3DD6-495F-8F4E-2DE2B6CDC204}" type="presParOf" srcId="{3DEDDAF9-3422-4732-B539-C74A6E403E5B}" destId="{7C0412A2-293B-4A56-82FC-DE9A2FC9F9F6}" srcOrd="1" destOrd="0" presId="urn:microsoft.com/office/officeart/2018/5/layout/CenteredIconLabelDescriptionList"/>
    <dgm:cxn modelId="{C132360A-6B28-4D17-A8A5-05815AC140C7}" type="presParOf" srcId="{3DEDDAF9-3422-4732-B539-C74A6E403E5B}" destId="{1EF02333-3A13-4708-AA37-4DDF4BFA49BC}" srcOrd="2" destOrd="0" presId="urn:microsoft.com/office/officeart/2018/5/layout/CenteredIconLabelDescriptionList"/>
    <dgm:cxn modelId="{E5961E6D-0B8A-41EF-B1E0-93E0AEDB9C25}" type="presParOf" srcId="{3DEDDAF9-3422-4732-B539-C74A6E403E5B}" destId="{F27D694D-1726-4BEC-9E07-0A28CC74CF64}" srcOrd="3" destOrd="0" presId="urn:microsoft.com/office/officeart/2018/5/layout/CenteredIconLabelDescriptionList"/>
    <dgm:cxn modelId="{79EDB11A-63F7-4ED0-8AC8-FA23052B1072}" type="presParOf" srcId="{3DEDDAF9-3422-4732-B539-C74A6E403E5B}" destId="{E4400EC7-43E6-4112-B74B-159CB384F3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830D5-2E9F-4A14-B6C2-687D97E6DE8D}">
      <dsp:nvSpPr>
        <dsp:cNvPr id="0" name=""/>
        <dsp:cNvSpPr/>
      </dsp:nvSpPr>
      <dsp:spPr>
        <a:xfrm>
          <a:off x="627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463-A94B-4915-851C-1F08BDDA71E1}">
      <dsp:nvSpPr>
        <dsp:cNvPr id="0" name=""/>
        <dsp:cNvSpPr/>
      </dsp:nvSpPr>
      <dsp:spPr>
        <a:xfrm>
          <a:off x="5273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1 Server,</a:t>
          </a:r>
          <a:r>
            <a:rPr lang="de-AT" sz="1400" kern="1200"/>
            <a:t> 2 Clients</a:t>
          </a:r>
          <a:endParaRPr lang="en-US" sz="1400" kern="1200"/>
        </a:p>
      </dsp:txBody>
      <dsp:txXfrm>
        <a:off x="5273" y="1904511"/>
        <a:ext cx="1915312" cy="439923"/>
      </dsp:txXfrm>
    </dsp:sp>
    <dsp:sp modelId="{8D7403C6-FC10-47BC-81DA-7A8B051A696B}">
      <dsp:nvSpPr>
        <dsp:cNvPr id="0" name=""/>
        <dsp:cNvSpPr/>
      </dsp:nvSpPr>
      <dsp:spPr>
        <a:xfrm>
          <a:off x="5273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/>
            <a:t>WPF-App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/>
            <a:t>Responsive Webapp</a:t>
          </a:r>
          <a:endParaRPr lang="en-US" sz="1100" kern="1200"/>
        </a:p>
      </dsp:txBody>
      <dsp:txXfrm>
        <a:off x="5273" y="2382170"/>
        <a:ext cx="1915312" cy="657613"/>
      </dsp:txXfrm>
    </dsp:sp>
    <dsp:sp modelId="{745E21E5-BAF3-4BA9-8904-2AC98DBA80E4}">
      <dsp:nvSpPr>
        <dsp:cNvPr id="0" name=""/>
        <dsp:cNvSpPr/>
      </dsp:nvSpPr>
      <dsp:spPr>
        <a:xfrm>
          <a:off x="2878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C0174-C2D7-4AB3-9DC7-5FE63F91428C}">
      <dsp:nvSpPr>
        <dsp:cNvPr id="0" name=""/>
        <dsp:cNvSpPr/>
      </dsp:nvSpPr>
      <dsp:spPr>
        <a:xfrm>
          <a:off x="2255766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1400" kern="1200"/>
            <a:t>CRUD-Operationen</a:t>
          </a:r>
          <a:endParaRPr lang="en-US" sz="1400" kern="1200"/>
        </a:p>
      </dsp:txBody>
      <dsp:txXfrm>
        <a:off x="2255766" y="1904511"/>
        <a:ext cx="1915312" cy="439923"/>
      </dsp:txXfrm>
    </dsp:sp>
    <dsp:sp modelId="{8DB61034-225A-4B66-8EBA-E7B48F63FFA2}">
      <dsp:nvSpPr>
        <dsp:cNvPr id="0" name=""/>
        <dsp:cNvSpPr/>
      </dsp:nvSpPr>
      <dsp:spPr>
        <a:xfrm>
          <a:off x="2255766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26A10-8AD0-4734-9054-F75279A36AFD}">
      <dsp:nvSpPr>
        <dsp:cNvPr id="0" name=""/>
        <dsp:cNvSpPr/>
      </dsp:nvSpPr>
      <dsp:spPr>
        <a:xfrm>
          <a:off x="5128734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ADE0-F8B4-4AB7-B596-7A66BC4BF935}">
      <dsp:nvSpPr>
        <dsp:cNvPr id="0" name=""/>
        <dsp:cNvSpPr/>
      </dsp:nvSpPr>
      <dsp:spPr>
        <a:xfrm>
          <a:off x="4506258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1400" kern="1200"/>
            <a:t>Health Status</a:t>
          </a:r>
          <a:endParaRPr lang="en-US" sz="1400" kern="1200"/>
        </a:p>
      </dsp:txBody>
      <dsp:txXfrm>
        <a:off x="4506258" y="1904511"/>
        <a:ext cx="1915312" cy="439923"/>
      </dsp:txXfrm>
    </dsp:sp>
    <dsp:sp modelId="{BAB8AB74-C0F3-4A84-888E-6854E928BCCA}">
      <dsp:nvSpPr>
        <dsp:cNvPr id="0" name=""/>
        <dsp:cNvSpPr/>
      </dsp:nvSpPr>
      <dsp:spPr>
        <a:xfrm>
          <a:off x="4506258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227D-8B9E-4BFC-A802-C3DAD39EE925}">
      <dsp:nvSpPr>
        <dsp:cNvPr id="0" name=""/>
        <dsp:cNvSpPr/>
      </dsp:nvSpPr>
      <dsp:spPr>
        <a:xfrm>
          <a:off x="7379227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33DB-3C4D-4CB3-8BF8-344BDDBA1EFB}">
      <dsp:nvSpPr>
        <dsp:cNvPr id="0" name=""/>
        <dsp:cNvSpPr/>
      </dsp:nvSpPr>
      <dsp:spPr>
        <a:xfrm>
          <a:off x="6756750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1400" kern="1200"/>
            <a:t>Serverseitige dauerhafte Speicherung der Daten</a:t>
          </a:r>
          <a:endParaRPr lang="en-US" sz="1400" kern="1200"/>
        </a:p>
      </dsp:txBody>
      <dsp:txXfrm>
        <a:off x="6756750" y="1904511"/>
        <a:ext cx="1915312" cy="439923"/>
      </dsp:txXfrm>
    </dsp:sp>
    <dsp:sp modelId="{1A3E050A-B2E4-4530-9478-CC4AD4DC33E9}">
      <dsp:nvSpPr>
        <dsp:cNvPr id="0" name=""/>
        <dsp:cNvSpPr/>
      </dsp:nvSpPr>
      <dsp:spPr>
        <a:xfrm>
          <a:off x="6756750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0B3B-99C1-468C-8EE3-778E058A8D0C}">
      <dsp:nvSpPr>
        <dsp:cNvPr id="0" name=""/>
        <dsp:cNvSpPr/>
      </dsp:nvSpPr>
      <dsp:spPr>
        <a:xfrm>
          <a:off x="9629719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F09C9-8BB0-4B3F-907D-77AEDA791994}">
      <dsp:nvSpPr>
        <dsp:cNvPr id="0" name=""/>
        <dsp:cNvSpPr/>
      </dsp:nvSpPr>
      <dsp:spPr>
        <a:xfrm>
          <a:off x="9007242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1400" kern="1200"/>
            <a:t>Dateiformat: JSON</a:t>
          </a:r>
          <a:endParaRPr lang="en-US" sz="1400" kern="1200"/>
        </a:p>
      </dsp:txBody>
      <dsp:txXfrm>
        <a:off x="9007242" y="1904511"/>
        <a:ext cx="1915312" cy="439923"/>
      </dsp:txXfrm>
    </dsp:sp>
    <dsp:sp modelId="{2649C7D9-C8CA-4674-8681-315DEB72427E}">
      <dsp:nvSpPr>
        <dsp:cNvPr id="0" name=""/>
        <dsp:cNvSpPr/>
      </dsp:nvSpPr>
      <dsp:spPr>
        <a:xfrm>
          <a:off x="9007242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48ACA-5988-4FAB-9E94-788623127CAA}">
      <dsp:nvSpPr>
        <dsp:cNvPr id="0" name=""/>
        <dsp:cNvSpPr/>
      </dsp:nvSpPr>
      <dsp:spPr>
        <a:xfrm>
          <a:off x="1963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FC6C0-676F-4274-9BB6-EF22BB1DB35B}">
      <dsp:nvSpPr>
        <dsp:cNvPr id="0" name=""/>
        <dsp:cNvSpPr/>
      </dsp:nvSpPr>
      <dsp:spPr>
        <a:xfrm>
          <a:off x="559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3600" kern="1200"/>
            <a:t>Probleme</a:t>
          </a:r>
          <a:endParaRPr lang="en-US" sz="3600" kern="1200"/>
        </a:p>
      </dsp:txBody>
      <dsp:txXfrm>
        <a:off x="559800" y="2029045"/>
        <a:ext cx="4320000" cy="648000"/>
      </dsp:txXfrm>
    </dsp:sp>
    <dsp:sp modelId="{94942721-5E9F-495A-A8BF-F85DE7D0CD4A}">
      <dsp:nvSpPr>
        <dsp:cNvPr id="0" name=""/>
        <dsp:cNvSpPr/>
      </dsp:nvSpPr>
      <dsp:spPr>
        <a:xfrm>
          <a:off x="559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API für Datensätze von Ländern ist offline gegangen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 err="1"/>
            <a:t>Json</a:t>
          </a:r>
          <a:r>
            <a:rPr lang="de-AT" sz="1700" kern="1200" dirty="0"/>
            <a:t>-Datenübertragung in WPF-App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Design in WPF</a:t>
          </a:r>
          <a:endParaRPr lang="en-US" sz="1700" kern="1200" dirty="0"/>
        </a:p>
      </dsp:txBody>
      <dsp:txXfrm>
        <a:off x="559800" y="2749633"/>
        <a:ext cx="4320000" cy="1240722"/>
      </dsp:txXfrm>
    </dsp:sp>
    <dsp:sp modelId="{BAF37101-2E3A-4708-9824-674F04FE3D60}">
      <dsp:nvSpPr>
        <dsp:cNvPr id="0" name=""/>
        <dsp:cNvSpPr/>
      </dsp:nvSpPr>
      <dsp:spPr>
        <a:xfrm>
          <a:off x="7039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2333-3A13-4708-AA37-4DDF4BFA49BC}">
      <dsp:nvSpPr>
        <dsp:cNvPr id="0" name=""/>
        <dsp:cNvSpPr/>
      </dsp:nvSpPr>
      <dsp:spPr>
        <a:xfrm>
          <a:off x="5635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3600" kern="1200"/>
            <a:t>Problemlos</a:t>
          </a:r>
          <a:endParaRPr lang="en-US" sz="3600" kern="1200"/>
        </a:p>
      </dsp:txBody>
      <dsp:txXfrm>
        <a:off x="5635800" y="2029045"/>
        <a:ext cx="4320000" cy="648000"/>
      </dsp:txXfrm>
    </dsp:sp>
    <dsp:sp modelId="{E4400EC7-43E6-4112-B74B-159CB384F30F}">
      <dsp:nvSpPr>
        <dsp:cNvPr id="0" name=""/>
        <dsp:cNvSpPr/>
      </dsp:nvSpPr>
      <dsp:spPr>
        <a:xfrm>
          <a:off x="5635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Spring Boot Server</a:t>
          </a:r>
          <a:endParaRPr lang="en-US" sz="1700" kern="1200" dirty="0"/>
        </a:p>
      </dsp:txBody>
      <dsp:txXfrm>
        <a:off x="5635800" y="2749633"/>
        <a:ext cx="4320000" cy="124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348D-022A-45E0-89DA-0867673497E8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3F93E-D303-4B67-BAE4-60C59EFA40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168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3F93E-D303-4B67-BAE4-60C59EFA406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780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163 Champions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3F93E-D303-4B67-BAE4-60C59EFA406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40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0F23F-36A9-33FA-76C3-A3A7E39F7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EA7084-8E64-F707-8D95-F61215C27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160D7-70EE-644C-7E71-EE43852B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DE61A-41B3-1A71-D6C6-04D7E3C0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74311-1A34-9775-55A8-F5783BA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64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8CB9-FFD3-EF63-DAE6-C987F558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ACE54B-8C78-DE85-5049-B33FED0F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4E101-0413-EFBC-DFBC-24E3BC27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4CC37-5E6D-9A5F-8498-F6F6453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CA0CF-5D6F-DFD5-1519-DD058FDE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29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7C23F9-BF3E-CD80-0F63-9A961BE68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B05AF-4340-9F28-6B9D-3BFC8205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64BE7-C14E-40DE-51F1-54243C1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2AA9C-B27C-B149-720E-781C3951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A66B6-4B33-1E1D-ABC0-D2542F64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97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72465-0AB0-7F45-5B6A-EC2B94BE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FF268-22E8-0539-8822-222E8137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743F0-9F36-DDF2-93F1-5B98F28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DA3E3-9D0A-A52F-4F91-EFDF04BB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CDC7D-C0CB-758C-A373-2851AE18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84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CB5F5-AEA5-09CB-A2E6-61B8AF2F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E5B37-076C-A025-FA39-B2ECB02F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4C875-4BE4-B421-C096-FEF2200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3BC6D-EF3F-B8C5-E7CA-90E12322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697CF-6BB7-CFDD-5D9D-FE8E551C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5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4298A-87F1-2D3E-1D26-92212B5F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FBCD0-0D8A-1DFA-F032-8404F3C62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EAA239-76BC-CF4C-8358-92A6A7505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25E1B-70E3-AFE7-4BB0-855A29ED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A538E7-5D07-61D1-531C-2B899A20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5BC5F-116F-49CE-F949-2A01F772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0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E3F17-50B8-C9FF-CE91-D4A5B20F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2656F8-3F0F-23D7-EE91-006671E0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7788D-B3CF-2E4C-59A9-378E82FA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FCC80-3B3C-BD9C-67C7-2E9DDD8EA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0ED1E7-1450-F98E-F219-F98A8FA5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9F1720-F0EC-0F0D-7F59-C8D9CE74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9159FA-C408-1BFA-30EA-8663132F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A2A02C-C3B9-B7B1-7D25-B60EED00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00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26C4-FC85-4AAC-47E0-22237A6E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EE5A0-061E-88E5-D01E-2E32BB70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E8C4D-2356-88CC-D277-253BCF0D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D555E0-4F0F-A929-8A03-3157B81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610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CD3B92-2908-1B36-C91C-A836CA2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A9FD51-7521-9172-A290-F01EC7CF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EDFB0E-D08C-187F-18BC-BD1D204A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9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43DA-E840-D3BF-37C2-A611DF09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150D7-4568-618F-E72B-7346B351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7883DB-EFC4-8642-15EE-FE1E2A48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C4F29F-68E6-CB0D-526C-B733FC9D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BE62FD-02D7-D332-327D-22D101DF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A7EB8-5D65-9102-1B8A-4F65650F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66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3E225-4223-0312-BEA8-17C9B1E7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83A84-15CB-07EF-1057-0F4FECDE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A75D63-B65D-7B3E-BC76-A743AC59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D7A65E-15FA-05BD-FF7C-C0C27C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A7A5D-D526-8097-0F1A-93C4E6BD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F8CDC-C489-BD4E-BACB-A7ED037C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352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3C7888-DEF2-FA4A-402C-A95AF1EF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2188E-01C2-6F7D-94C9-9BBBA53C8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C997C-E9E3-9560-7596-8EAE82BB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AF78-C1FB-4E9C-A09B-846E3A42A651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2CB6F-992B-2F7D-1A4E-5CF34C893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6623F-2DD2-4F0F-39D5-F46E518C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62B1-C19A-48F0-92F7-7F5BF3F993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38EEC34-DE0D-0D62-7409-7977E4AE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de-DE" sz="5200" dirty="0" err="1">
                <a:solidFill>
                  <a:schemeClr val="tx2"/>
                </a:solidFill>
              </a:rPr>
              <a:t>Countryguide</a:t>
            </a:r>
            <a:r>
              <a:rPr lang="de-DE" sz="5200" dirty="0">
                <a:solidFill>
                  <a:schemeClr val="tx2"/>
                </a:solidFill>
              </a:rPr>
              <a:t>-API</a:t>
            </a:r>
            <a:endParaRPr lang="de-AT" sz="52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BCF11-92FE-96FA-A7CF-EE3FDE56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Manuel Strubegger</a:t>
            </a:r>
            <a:endParaRPr lang="de-A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37FC5B-2A4D-F312-8CBC-F66B82B6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Überblick</a:t>
            </a:r>
            <a:endParaRPr lang="de-AT" sz="3600">
              <a:solidFill>
                <a:schemeClr val="tx2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C383B-EB40-DD7A-CEC6-365C5BAF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de-DE" sz="2000">
                <a:solidFill>
                  <a:schemeClr val="tx2"/>
                </a:solidFill>
              </a:rPr>
              <a:t>Anforderungen</a:t>
            </a:r>
          </a:p>
          <a:p>
            <a:r>
              <a:rPr lang="de-DE" sz="2000">
                <a:solidFill>
                  <a:schemeClr val="tx2"/>
                </a:solidFill>
              </a:rPr>
              <a:t>Projektidee</a:t>
            </a:r>
          </a:p>
          <a:p>
            <a:r>
              <a:rPr lang="de-DE" sz="2000">
                <a:solidFill>
                  <a:schemeClr val="tx2"/>
                </a:solidFill>
              </a:rPr>
              <a:t>Verwendete Technologien</a:t>
            </a:r>
          </a:p>
          <a:p>
            <a:r>
              <a:rPr lang="de-DE" sz="2000">
                <a:solidFill>
                  <a:schemeClr val="tx2"/>
                </a:solidFill>
              </a:rPr>
              <a:t>Architektur</a:t>
            </a:r>
          </a:p>
          <a:p>
            <a:r>
              <a:rPr lang="de-AT" sz="2000">
                <a:solidFill>
                  <a:schemeClr val="tx2"/>
                </a:solidFill>
              </a:rPr>
              <a:t>Code/Demo</a:t>
            </a:r>
          </a:p>
          <a:p>
            <a:r>
              <a:rPr lang="de-AT" sz="2000">
                <a:solidFill>
                  <a:schemeClr val="tx2"/>
                </a:solidFill>
              </a:rPr>
              <a:t>Projektverlauf</a:t>
            </a:r>
          </a:p>
        </p:txBody>
      </p:sp>
    </p:spTree>
    <p:extLst>
      <p:ext uri="{BB962C8B-B14F-4D97-AF65-F5344CB8AC3E}">
        <p14:creationId xmlns:p14="http://schemas.microsoft.com/office/powerpoint/2010/main" val="9397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417541-E573-3B6B-4823-750E8CB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Anforderungen</a:t>
            </a:r>
            <a:endParaRPr lang="de-AT" sz="4000">
              <a:solidFill>
                <a:srgbClr val="FFFFFF"/>
              </a:solidFill>
            </a:endParaRPr>
          </a:p>
        </p:txBody>
      </p:sp>
      <p:graphicFrame>
        <p:nvGraphicFramePr>
          <p:cNvPr id="69" name="Inhaltsplatzhalter 2">
            <a:extLst>
              <a:ext uri="{FF2B5EF4-FFF2-40B4-BE49-F238E27FC236}">
                <a16:creationId xmlns:a16="http://schemas.microsoft.com/office/drawing/2014/main" id="{9C622C0E-6770-9AF6-12D2-0ED77F2EC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5340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9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142E8B-D224-1A8F-12DB-6C555D3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Projektidee</a:t>
            </a:r>
            <a:endParaRPr lang="de-AT" sz="5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70" descr="Welt">
            <a:extLst>
              <a:ext uri="{FF2B5EF4-FFF2-40B4-BE49-F238E27FC236}">
                <a16:creationId xmlns:a16="http://schemas.microsoft.com/office/drawing/2014/main" id="{25C70616-38F6-EF9C-C938-35D6C85A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B9541-4E52-24C7-9839-ED4C728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Länder der Welt</a:t>
            </a:r>
          </a:p>
          <a:p>
            <a:r>
              <a:rPr lang="de-AT" sz="2000" dirty="0">
                <a:solidFill>
                  <a:schemeClr val="tx1">
                    <a:alpha val="80000"/>
                  </a:schemeClr>
                </a:solidFill>
              </a:rPr>
              <a:t>Speichern der wichtigsten Daten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Gute Übersicht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3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F277940B-7F30-4A86-B577-C158694B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3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3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4C152A9-FAF9-7B9E-3F59-7390510D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3"/>
            <a:ext cx="2952750" cy="825951"/>
          </a:xfrm>
        </p:spPr>
        <p:txBody>
          <a:bodyPr anchor="t">
            <a:normAutofit/>
          </a:bodyPr>
          <a:lstStyle/>
          <a:p>
            <a:r>
              <a:rPr lang="de-DE" sz="2200"/>
              <a:t>Verwendete Technologien</a:t>
            </a:r>
            <a:endParaRPr lang="de-AT" sz="22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E56C7-F6B1-5F8B-99E3-E42F3F3F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3" y="2031999"/>
            <a:ext cx="2952750" cy="3783015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Spring Boot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Java Framework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Web-Applikationen</a:t>
            </a:r>
          </a:p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MongoDB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NoSQL-Datenbank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JSON</a:t>
            </a:r>
          </a:p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WPF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Grafikframework</a:t>
            </a:r>
          </a:p>
          <a:p>
            <a:pPr lvl="1"/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Desktop App</a:t>
            </a:r>
          </a:p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HTML/CSS/</a:t>
            </a:r>
            <a:r>
              <a:rPr lang="de-DE" sz="2000" dirty="0" err="1">
                <a:solidFill>
                  <a:schemeClr val="tx1">
                    <a:alpha val="60000"/>
                  </a:schemeClr>
                </a:solidFill>
              </a:rPr>
              <a:t>Javascript</a:t>
            </a:r>
            <a:endParaRPr lang="de-AT" sz="17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8" name="Picture 4" descr="NoSQL-Datenbank MongoDB erhält 150 Millionen Dollar von IT-Schwergewichten  | ZDNet.de">
            <a:extLst>
              <a:ext uri="{FF2B5EF4-FFF2-40B4-BE49-F238E27FC236}">
                <a16:creationId xmlns:a16="http://schemas.microsoft.com/office/drawing/2014/main" id="{4D33CA5D-35A6-694C-358C-E836622B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1989" y="1089025"/>
            <a:ext cx="3003832" cy="224997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reable and Customizable SVG Resources in WPF">
            <a:extLst>
              <a:ext uri="{FF2B5EF4-FFF2-40B4-BE49-F238E27FC236}">
                <a16:creationId xmlns:a16="http://schemas.microsoft.com/office/drawing/2014/main" id="{CACFADD7-A5C7-57D0-0A6C-8374F129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4503" y="1109162"/>
            <a:ext cx="3150000" cy="2209701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Boot Architecture - DEV Community">
            <a:extLst>
              <a:ext uri="{FF2B5EF4-FFF2-40B4-BE49-F238E27FC236}">
                <a16:creationId xmlns:a16="http://schemas.microsoft.com/office/drawing/2014/main" id="{1534CA36-6D91-07D1-9DBC-51E065A0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624" y="3761975"/>
            <a:ext cx="3150000" cy="1764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ml/Css/JavaScript Calculator | Kids Out and About Rochester">
            <a:extLst>
              <a:ext uri="{FF2B5EF4-FFF2-40B4-BE49-F238E27FC236}">
                <a16:creationId xmlns:a16="http://schemas.microsoft.com/office/drawing/2014/main" id="{86976A80-CFAD-B244-40EE-FE1FF75B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387" y="3769863"/>
            <a:ext cx="3150000" cy="174825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037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2F0AAE-50D4-9AE2-0FDD-68DF7D96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FCFECB5-3FAA-4FE4-1E6E-222DE8CF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356736"/>
            <a:ext cx="8105775" cy="42352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E0B2E6E-5F44-EF35-B550-D0CF3DE5A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54"/>
          <a:stretch/>
        </p:blipFill>
        <p:spPr>
          <a:xfrm>
            <a:off x="8238665" y="1473609"/>
            <a:ext cx="1659936" cy="8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3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D94B92-C076-247F-68DA-CA0F1990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Code/Demo</a:t>
            </a:r>
          </a:p>
        </p:txBody>
      </p:sp>
    </p:spTree>
    <p:extLst>
      <p:ext uri="{BB962C8B-B14F-4D97-AF65-F5344CB8AC3E}">
        <p14:creationId xmlns:p14="http://schemas.microsoft.com/office/powerpoint/2010/main" val="20028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4C01C-96B2-C845-BB44-69265EAF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Projektverlauf</a:t>
            </a:r>
            <a:endParaRPr lang="en-GB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FBF65DB-D288-D211-219A-1C76EF69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853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43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Breitbild</PresentationFormat>
  <Paragraphs>44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Countryguide-API</vt:lpstr>
      <vt:lpstr>Überblick</vt:lpstr>
      <vt:lpstr>Anforderungen</vt:lpstr>
      <vt:lpstr>Projektidee</vt:lpstr>
      <vt:lpstr>Verwendete Technologien</vt:lpstr>
      <vt:lpstr>Architektur</vt:lpstr>
      <vt:lpstr>Code/Demo</vt:lpstr>
      <vt:lpstr>Projektverlauf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Semesterprojekt:  League of Legends ChampionApi</dc:title>
  <dc:creator>Kocher Silas</dc:creator>
  <cp:lastModifiedBy>Manuel Strubegger</cp:lastModifiedBy>
  <cp:revision>5</cp:revision>
  <dcterms:created xsi:type="dcterms:W3CDTF">2023-05-22T16:30:04Z</dcterms:created>
  <dcterms:modified xsi:type="dcterms:W3CDTF">2023-06-20T05:50:38Z</dcterms:modified>
</cp:coreProperties>
</file>