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7271-B205-4EC8-B2A9-069B57EE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A395-5CA3-4193-BB13-57B7FEF71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A0E6-D8E8-4A3E-A6F4-095F10D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2B8B-EB2B-4C19-90E8-8D294707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089E-A0F2-41BA-A58D-1E6FCA78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038F-EA4C-456D-B423-86380A29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D3837-6BF9-4B77-86CC-3F7574B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C4D8-FE90-4817-8593-C2C0FA95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753E-93C2-489A-9AC3-D4572CB4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26C4-5D6E-46E9-AE57-370EC475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DCD4C-ABC8-4242-9D9F-612C91B7E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9A4B-0383-4B8B-B45F-0610EFB4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1470-F412-4F3E-A8B6-4FA30D98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0B6C-DD02-4853-9A9C-0CC4B695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BA46-45DC-4865-BA20-85C3E4A7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AEE-F597-4B82-983C-BE4FA433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161-9B08-425F-B104-EB02BB9A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4BB3-16E3-4EBF-9A47-1CF8DE5A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1037-855A-4AFB-A5BB-0491061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71BC-8CB8-4022-9C10-85074B30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8892-7F32-4853-9F3F-7014305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8652-BD68-4BEB-A388-90579E4F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75E9-A973-4729-802F-7708E576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CF1B-5868-4205-A7D1-5B19B07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7FCD-9431-4C8D-9B46-4B7634F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A763-4101-4604-9B39-45781BA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7C8D-5596-4BBE-BA9E-A1F4A40D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E553-A94C-4677-B9A0-C26F5BF4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CA38-E71A-4742-BE15-329BEB0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1819-A45E-45F6-B406-78FBCB4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0D4E-90C1-4B7F-BE6D-1DFA78D5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ACD-5A5F-45AD-9AB0-30599150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40C-84DF-4687-8EBC-63E8EE47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165BE-295B-46D6-B568-01F21EF0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5DF29-5FD0-431D-80F7-51F66D0AB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C740-E0DF-4D07-B26E-BA013A00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EC9C5-5302-4B64-B859-936D2963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2BE17-AF58-4CB7-BC8E-49EE53F7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075E1-6C00-4A34-A38D-4CB750E2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8B4A-4474-4DD3-977E-352FAEAA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E765E-5E45-4759-9591-B63473F3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55CB-AF86-4E83-9F5B-C7AC4792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FC19E-21CE-4119-8D9F-F839B9E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1CFEF-F145-40DD-B669-892CF72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C8178-BE9E-4E74-ABE3-574E83CD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5CE4-C550-4D4A-B5FB-B7E2E3DD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B6B-5DA7-4739-9228-70CB2563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F9D-DF80-4276-A036-E96EE3B7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83CC6-CF57-4BEE-9AF5-CB557C7D3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266-5A74-4AFE-9A05-48DBB1B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F7C9-035E-4135-8501-DA04F540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03F3-2DC1-495B-822A-FFA1EEED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52B5-C9AB-4124-AE60-E9835442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DC68D-E906-4B45-99F9-A4371CADA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040C4-2C58-46EF-8735-045564283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E179-8A00-4B0C-A27E-B08C045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5CF6-1B10-44B7-A7DD-763D480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64E8-6D58-4EC2-9A26-1E3A703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97D97-3D04-41F0-8D9C-CFA2B32D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7E2F-465E-4F5B-8F80-8E430599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2AF0-B059-41B8-8BE8-49EFFABB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708E-928B-4ED5-B9A0-1B5C19D281A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A29D-86EC-4CC8-BD50-E3ACFAFB4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EF0C-1667-43F4-8847-2F32FC0FC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5644-12F3-4286-8BFD-6F19FA31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A10-4716-486B-8F33-68FC90A2C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E1B4-C4E6-4C47-8A22-8AC3A082F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</dc:creator>
  <cp:lastModifiedBy>Thomas Wollburg</cp:lastModifiedBy>
  <cp:revision>2</cp:revision>
  <dcterms:created xsi:type="dcterms:W3CDTF">2019-01-09T10:08:58Z</dcterms:created>
  <dcterms:modified xsi:type="dcterms:W3CDTF">2019-09-02T11:45:56Z</dcterms:modified>
</cp:coreProperties>
</file>