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Work Sans ExtraLight"/>
      <p:regular r:id="rId14"/>
      <p:bold r:id="rId15"/>
      <p:italic r:id="rId16"/>
      <p:boldItalic r:id="rId17"/>
    </p:embeddedFont>
    <p:embeddedFont>
      <p:font typeface="Work Sans Black"/>
      <p:bold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ExtraLight-bold.fntdata"/><Relationship Id="rId14" Type="http://schemas.openxmlformats.org/officeDocument/2006/relationships/font" Target="fonts/WorkSansExtraLight-regular.fntdata"/><Relationship Id="rId17" Type="http://schemas.openxmlformats.org/officeDocument/2006/relationships/font" Target="fonts/WorkSansExtraLight-boldItalic.fntdata"/><Relationship Id="rId16" Type="http://schemas.openxmlformats.org/officeDocument/2006/relationships/font" Target="fonts/WorkSansExtraLight-italic.fntdata"/><Relationship Id="rId19" Type="http://schemas.openxmlformats.org/officeDocument/2006/relationships/font" Target="fonts/WorkSansBlack-boldItalic.fntdata"/><Relationship Id="rId18" Type="http://schemas.openxmlformats.org/officeDocument/2006/relationships/font" Target="fonts/Work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911efb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4911efb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4911efbd1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4911efbd1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911efbd1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4911efbd1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911efbd1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4911efbd1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4911efbd1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4911efbd1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911efbd1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911efbd1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911efbd1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911efbd1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6148575" y="0"/>
            <a:ext cx="2995500" cy="14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3" type="pic"/>
          </p:nvPr>
        </p:nvSpPr>
        <p:spPr>
          <a:xfrm>
            <a:off x="6148575" y="3803400"/>
            <a:ext cx="29955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4" type="pic"/>
          </p:nvPr>
        </p:nvSpPr>
        <p:spPr>
          <a:xfrm>
            <a:off x="2962800" y="3803400"/>
            <a:ext cx="31857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/>
          <p:nvPr>
            <p:ph idx="5" type="pic"/>
          </p:nvPr>
        </p:nvSpPr>
        <p:spPr>
          <a:xfrm>
            <a:off x="664500" y="1341525"/>
            <a:ext cx="3831300" cy="18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2419800" y="-1953625"/>
            <a:ext cx="4276500" cy="865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438912" y="457200"/>
            <a:ext cx="8202300" cy="3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46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6879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46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4" type="body"/>
          </p:nvPr>
        </p:nvSpPr>
        <p:spPr>
          <a:xfrm>
            <a:off x="6879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5" type="body"/>
          </p:nvPr>
        </p:nvSpPr>
        <p:spPr>
          <a:xfrm>
            <a:off x="2684925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6" type="body"/>
          </p:nvPr>
        </p:nvSpPr>
        <p:spPr>
          <a:xfrm>
            <a:off x="2918250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7" type="body"/>
          </p:nvPr>
        </p:nvSpPr>
        <p:spPr>
          <a:xfrm>
            <a:off x="2684925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8" type="body"/>
          </p:nvPr>
        </p:nvSpPr>
        <p:spPr>
          <a:xfrm>
            <a:off x="2918250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9" type="body"/>
          </p:nvPr>
        </p:nvSpPr>
        <p:spPr>
          <a:xfrm>
            <a:off x="49014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3" type="body"/>
          </p:nvPr>
        </p:nvSpPr>
        <p:spPr>
          <a:xfrm>
            <a:off x="51347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4" type="body"/>
          </p:nvPr>
        </p:nvSpPr>
        <p:spPr>
          <a:xfrm>
            <a:off x="49014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5" type="body"/>
          </p:nvPr>
        </p:nvSpPr>
        <p:spPr>
          <a:xfrm>
            <a:off x="51347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6" type="body"/>
          </p:nvPr>
        </p:nvSpPr>
        <p:spPr>
          <a:xfrm>
            <a:off x="7117875" y="1565585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7" type="body"/>
          </p:nvPr>
        </p:nvSpPr>
        <p:spPr>
          <a:xfrm>
            <a:off x="7350149" y="1690985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8" type="body"/>
          </p:nvPr>
        </p:nvSpPr>
        <p:spPr>
          <a:xfrm>
            <a:off x="7117875" y="2516416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9" type="body"/>
          </p:nvPr>
        </p:nvSpPr>
        <p:spPr>
          <a:xfrm>
            <a:off x="7350149" y="2641816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20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21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2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cxnSp>
        <p:nvCxnSpPr>
          <p:cNvPr id="206" name="Google Shape;206;p3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5455">
          <p15:clr>
            <a:srgbClr val="E46962"/>
          </p15:clr>
        </p15:guide>
        <p15:guide id="3" pos="1688">
          <p15:clr>
            <a:srgbClr val="E46962"/>
          </p15:clr>
        </p15:guide>
        <p15:guide id="4" pos="3087">
          <p15:clr>
            <a:srgbClr val="E46962"/>
          </p15:clr>
        </p15:guide>
        <p15:guide id="5" pos="4484">
          <p15:clr>
            <a:srgbClr val="E46962"/>
          </p15:clr>
        </p15:guide>
        <p15:guide id="6" pos="126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 Summary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440663" y="612669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456025" y="2138426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7"/>
          <p:cNvSpPr txBox="1"/>
          <p:nvPr>
            <p:ph idx="3" type="subTitle"/>
          </p:nvPr>
        </p:nvSpPr>
        <p:spPr>
          <a:xfrm>
            <a:off x="45332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5400000">
            <a:off x="2419450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412150" y="380340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5" name="Google Shape;215;p37"/>
          <p:cNvSpPr/>
          <p:nvPr>
            <p:ph idx="5" type="pic"/>
          </p:nvPr>
        </p:nvSpPr>
        <p:spPr>
          <a:xfrm>
            <a:off x="3418600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7"/>
          <p:cNvSpPr txBox="1"/>
          <p:nvPr>
            <p:ph idx="6" type="subTitle"/>
          </p:nvPr>
        </p:nvSpPr>
        <p:spPr>
          <a:xfrm>
            <a:off x="3415900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7" name="Google Shape;217;p37"/>
          <p:cNvSpPr/>
          <p:nvPr/>
        </p:nvSpPr>
        <p:spPr>
          <a:xfrm rot="5400000">
            <a:off x="53820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7" type="body"/>
          </p:nvPr>
        </p:nvSpPr>
        <p:spPr>
          <a:xfrm>
            <a:off x="6374725" y="380325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8" type="pic"/>
          </p:nvPr>
        </p:nvSpPr>
        <p:spPr>
          <a:xfrm>
            <a:off x="6381175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7"/>
          <p:cNvSpPr txBox="1"/>
          <p:nvPr>
            <p:ph idx="9" type="subTitle"/>
          </p:nvPr>
        </p:nvSpPr>
        <p:spPr>
          <a:xfrm>
            <a:off x="637847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25" name="Google Shape;225;p3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 txBox="1"/>
          <p:nvPr>
            <p:ph idx="16" type="body"/>
          </p:nvPr>
        </p:nvSpPr>
        <p:spPr>
          <a:xfrm>
            <a:off x="449575" y="3803400"/>
            <a:ext cx="22875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1724">
          <p15:clr>
            <a:srgbClr val="E46962"/>
          </p15:clr>
        </p15:guide>
        <p15:guide id="3" pos="2153">
          <p15:clr>
            <a:srgbClr val="E46962"/>
          </p15:clr>
        </p15:guide>
        <p15:guide id="4" pos="4016">
          <p15:clr>
            <a:srgbClr val="E46962"/>
          </p15:clr>
        </p15:guide>
        <p15:guide id="5" pos="5450">
          <p15:clr>
            <a:srgbClr val="E46962"/>
          </p15:clr>
        </p15:guide>
        <p15:guide id="6" pos="358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woColTx">
  <p:cSld name="TITLE_AND_TWO_COLUMNS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83675" y="193215"/>
            <a:ext cx="7837500" cy="18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00"/>
              <a:buFont typeface="Work Sans ExtraLight"/>
              <a:buNone/>
              <a:defRPr sz="14600">
                <a:solidFill>
                  <a:schemeClr val="accent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5" name="Google Shape;235;p38"/>
          <p:cNvSpPr/>
          <p:nvPr>
            <p:ph idx="5" type="pic"/>
          </p:nvPr>
        </p:nvSpPr>
        <p:spPr>
          <a:xfrm>
            <a:off x="8169375" y="3803400"/>
            <a:ext cx="713400" cy="71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5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46" name="Google Shape;246;p39"/>
          <p:cNvSpPr/>
          <p:nvPr>
            <p:ph idx="6" type="pic"/>
          </p:nvPr>
        </p:nvSpPr>
        <p:spPr>
          <a:xfrm>
            <a:off x="3191025" y="237725"/>
            <a:ext cx="5687100" cy="40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idx="7" type="body"/>
          </p:nvPr>
        </p:nvSpPr>
        <p:spPr>
          <a:xfrm>
            <a:off x="3191400" y="4417843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3280618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138193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3280618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138193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3280618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6138193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280618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6138193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5" name="Google Shape;265;p40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alysis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 rot="-5400000">
            <a:off x="2880627" y="2439527"/>
            <a:ext cx="1671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7799175" y="306247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3" type="pic"/>
          </p:nvPr>
        </p:nvSpPr>
        <p:spPr>
          <a:xfrm>
            <a:off x="3932100" y="1663275"/>
            <a:ext cx="34926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4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5" type="body"/>
          </p:nvPr>
        </p:nvSpPr>
        <p:spPr>
          <a:xfrm>
            <a:off x="7799263" y="228852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9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cxnSp>
        <p:nvCxnSpPr>
          <p:cNvPr id="279" name="Google Shape;279;p41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>
            <p:ph idx="13" type="body"/>
          </p:nvPr>
        </p:nvSpPr>
        <p:spPr>
          <a:xfrm>
            <a:off x="4600975" y="3469432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Use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>
            <p:ph idx="2" type="pic"/>
          </p:nvPr>
        </p:nvSpPr>
        <p:spPr>
          <a:xfrm>
            <a:off x="6044400" y="23766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2"/>
          <p:cNvSpPr/>
          <p:nvPr>
            <p:ph idx="3" type="pic"/>
          </p:nvPr>
        </p:nvSpPr>
        <p:spPr>
          <a:xfrm>
            <a:off x="6044400" y="2370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2"/>
          <p:cNvSpPr/>
          <p:nvPr>
            <p:ph idx="4" type="pic"/>
          </p:nvPr>
        </p:nvSpPr>
        <p:spPr>
          <a:xfrm>
            <a:off x="3191400" y="23773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3191400" y="2377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6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90" name="Google Shape;290;p42"/>
          <p:cNvSpPr/>
          <p:nvPr>
            <p:ph idx="7" type="pic"/>
          </p:nvPr>
        </p:nvSpPr>
        <p:spPr>
          <a:xfrm>
            <a:off x="3787750" y="7122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/>
          <p:nvPr>
            <p:ph idx="8" type="pic"/>
          </p:nvPr>
        </p:nvSpPr>
        <p:spPr>
          <a:xfrm>
            <a:off x="3787750" y="2851125"/>
            <a:ext cx="16251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/>
          <p:nvPr>
            <p:ph idx="9" type="pic"/>
          </p:nvPr>
        </p:nvSpPr>
        <p:spPr>
          <a:xfrm>
            <a:off x="6660975" y="7159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2"/>
          <p:cNvSpPr/>
          <p:nvPr>
            <p:ph idx="13" type="pic"/>
          </p:nvPr>
        </p:nvSpPr>
        <p:spPr>
          <a:xfrm>
            <a:off x="6660681" y="2853125"/>
            <a:ext cx="16257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98" name="Google Shape;298;p42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1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3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3" name="Google Shape;303;p43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4" name="Google Shape;304;p43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>
            <p:ph idx="6" type="pic"/>
          </p:nvPr>
        </p:nvSpPr>
        <p:spPr>
          <a:xfrm>
            <a:off x="31914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7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311" name="Google Shape;311;p43"/>
          <p:cNvSpPr txBox="1"/>
          <p:nvPr>
            <p:ph idx="9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43"/>
          <p:cNvSpPr txBox="1"/>
          <p:nvPr>
            <p:ph idx="1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1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14" name="Google Shape;314;p43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3"/>
          <p:cNvSpPr txBox="1"/>
          <p:nvPr>
            <p:ph idx="15" type="body"/>
          </p:nvPr>
        </p:nvSpPr>
        <p:spPr>
          <a:xfrm>
            <a:off x="31914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6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">
  <p:cSld name="CAPTION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4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1" name="Google Shape;321;p44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2" name="Google Shape;322;p44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"/>
          <p:cNvSpPr/>
          <p:nvPr>
            <p:ph idx="6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4"/>
          <p:cNvSpPr txBox="1"/>
          <p:nvPr>
            <p:ph idx="7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44"/>
          <p:cNvSpPr txBox="1"/>
          <p:nvPr>
            <p:ph idx="8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44"/>
          <p:cNvSpPr txBox="1"/>
          <p:nvPr>
            <p:ph idx="9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8" name="Google Shape;328;p4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4"/>
          <p:cNvSpPr txBox="1"/>
          <p:nvPr>
            <p:ph idx="13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14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1" name="Google Shape;331;p44"/>
          <p:cNvSpPr/>
          <p:nvPr>
            <p:ph idx="15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4"/>
          <p:cNvSpPr txBox="1"/>
          <p:nvPr>
            <p:ph idx="16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3" name="Google Shape;333;p44"/>
          <p:cNvSpPr/>
          <p:nvPr>
            <p:ph idx="17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4"/>
          <p:cNvSpPr txBox="1"/>
          <p:nvPr>
            <p:ph idx="18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 1">
  <p:cSld name="CAPTION_ONLY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>
            <p:ph idx="2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3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5"/>
          <p:cNvSpPr txBox="1"/>
          <p:nvPr>
            <p:ph idx="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1" name="Google Shape;341;p45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45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3" name="Google Shape;343;p4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5"/>
          <p:cNvSpPr txBox="1"/>
          <p:nvPr>
            <p:ph idx="7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5" name="Google Shape;345;p45"/>
          <p:cNvSpPr/>
          <p:nvPr>
            <p:ph idx="8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5"/>
          <p:cNvSpPr txBox="1"/>
          <p:nvPr>
            <p:ph idx="9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7" name="Google Shape;347;p45"/>
          <p:cNvSpPr/>
          <p:nvPr>
            <p:ph idx="13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5"/>
          <p:cNvSpPr txBox="1"/>
          <p:nvPr>
            <p:ph idx="14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9" name="Google Shape;349;p45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5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6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57" name="Google Shape;357;p46"/>
          <p:cNvSpPr/>
          <p:nvPr>
            <p:ph idx="3" type="pic"/>
          </p:nvPr>
        </p:nvSpPr>
        <p:spPr>
          <a:xfrm>
            <a:off x="2448725" y="237600"/>
            <a:ext cx="42168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6"/>
          <p:cNvSpPr/>
          <p:nvPr>
            <p:ph idx="4" type="pic"/>
          </p:nvPr>
        </p:nvSpPr>
        <p:spPr>
          <a:xfrm>
            <a:off x="226300" y="240550"/>
            <a:ext cx="19947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6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6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6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2" name="Google Shape;362;p4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>
            <p:ph idx="8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9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Tablet">
  <p:cSld name="BIG_NUMB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Modern Digital Tablet Mockup On White Background." id="366" name="Google Shape;366;p47"/>
          <p:cNvPicPr preferRelativeResize="0"/>
          <p:nvPr/>
        </p:nvPicPr>
        <p:blipFill rotWithShape="1">
          <a:blip r:embed="rId2">
            <a:alphaModFix/>
          </a:blip>
          <a:srcRect b="0" l="25189" r="24880" t="0"/>
          <a:stretch/>
        </p:blipFill>
        <p:spPr>
          <a:xfrm>
            <a:off x="3051913" y="241599"/>
            <a:ext cx="3016673" cy="402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isolated mockup iPhone with white screen in a white background on high-quality studio shot.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23169" r="23110" t="0"/>
          <a:stretch/>
        </p:blipFill>
        <p:spPr>
          <a:xfrm>
            <a:off x="187287" y="963838"/>
            <a:ext cx="2089201" cy="25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5" name="Google Shape;375;p4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6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7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8" name="Google Shape;378;p47"/>
          <p:cNvSpPr/>
          <p:nvPr>
            <p:ph idx="8" type="pic"/>
          </p:nvPr>
        </p:nvSpPr>
        <p:spPr>
          <a:xfrm>
            <a:off x="752100" y="1234175"/>
            <a:ext cx="976200" cy="2109600"/>
          </a:xfrm>
          <a:prstGeom prst="roundRect">
            <a:avLst>
              <a:gd fmla="val 14756" name="adj"/>
            </a:avLst>
          </a:prstGeom>
          <a:noFill/>
          <a:ln>
            <a:noFill/>
          </a:ln>
        </p:spPr>
      </p:sp>
      <p:sp>
        <p:nvSpPr>
          <p:cNvPr id="379" name="Google Shape;379;p47"/>
          <p:cNvSpPr/>
          <p:nvPr>
            <p:ph idx="9" type="pic"/>
          </p:nvPr>
        </p:nvSpPr>
        <p:spPr>
          <a:xfrm>
            <a:off x="3587175" y="753250"/>
            <a:ext cx="1916100" cy="31164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 Desktop Monitor."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00" y="-18362"/>
            <a:ext cx="9018199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>
            <p:ph idx="2" type="pic"/>
          </p:nvPr>
        </p:nvSpPr>
        <p:spPr>
          <a:xfrm>
            <a:off x="1479083" y="264705"/>
            <a:ext cx="6138900" cy="36150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board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>
            <p:ph idx="2" type="pic"/>
          </p:nvPr>
        </p:nvSpPr>
        <p:spPr>
          <a:xfrm>
            <a:off x="1345350" y="1750800"/>
            <a:ext cx="6517500" cy="11877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1">
  <p:cSld name="TITLE_1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idx="2" type="pic"/>
          </p:nvPr>
        </p:nvSpPr>
        <p:spPr>
          <a:xfrm>
            <a:off x="0" y="0"/>
            <a:ext cx="29625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/>
          <p:nvPr>
            <p:ph idx="3" type="pic"/>
          </p:nvPr>
        </p:nvSpPr>
        <p:spPr>
          <a:xfrm>
            <a:off x="2962500" y="0"/>
            <a:ext cx="3474600" cy="28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4" type="pic"/>
          </p:nvPr>
        </p:nvSpPr>
        <p:spPr>
          <a:xfrm>
            <a:off x="0" y="1900800"/>
            <a:ext cx="2962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5" type="pic"/>
          </p:nvPr>
        </p:nvSpPr>
        <p:spPr>
          <a:xfrm>
            <a:off x="2962500" y="2824800"/>
            <a:ext cx="3474600" cy="23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6" type="pic"/>
          </p:nvPr>
        </p:nvSpPr>
        <p:spPr>
          <a:xfrm>
            <a:off x="6437100" y="0"/>
            <a:ext cx="270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2">
  <p:cSld name="TITLE_18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0" y="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0" y="1900800"/>
            <a:ext cx="45720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4572000" y="324270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4572000" y="0"/>
            <a:ext cx="4572000" cy="32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3">
  <p:cSld name="TITLE_18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4">
  <p:cSld name="TITLE_18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3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3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graphy Analysis">
  <p:cSld name="TITLE_1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>
            <p:ph idx="2" type="pic"/>
          </p:nvPr>
        </p:nvSpPr>
        <p:spPr>
          <a:xfrm>
            <a:off x="7455377" y="1663201"/>
            <a:ext cx="1427400" cy="1427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4"/>
          <p:cNvSpPr/>
          <p:nvPr>
            <p:ph idx="3" type="pic"/>
          </p:nvPr>
        </p:nvSpPr>
        <p:spPr>
          <a:xfrm>
            <a:off x="3703500" y="712800"/>
            <a:ext cx="3328200" cy="33282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14" name="Google Shape;414;p5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4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1">
  <p:cSld name="TITLE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 rot="5400000">
            <a:off x="5382025" y="1009350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5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5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5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5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5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5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5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5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5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5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5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5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5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5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5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55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5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5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5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5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55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5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5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55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5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5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5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5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5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55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4" name="Google Shape;454;p5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5"/>
          <p:cNvSpPr txBox="1"/>
          <p:nvPr>
            <p:ph idx="39" type="body"/>
          </p:nvPr>
        </p:nvSpPr>
        <p:spPr>
          <a:xfrm>
            <a:off x="6386875" y="3121200"/>
            <a:ext cx="22770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40" type="subTitle"/>
          </p:nvPr>
        </p:nvSpPr>
        <p:spPr>
          <a:xfrm>
            <a:off x="638132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41" type="body"/>
          </p:nvPr>
        </p:nvSpPr>
        <p:spPr>
          <a:xfrm>
            <a:off x="228600" y="4421208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2">
  <p:cSld name="TITLE_1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6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56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6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6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6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6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6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6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6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6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6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6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6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6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6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6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56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6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6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56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56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6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6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6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6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6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6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6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6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56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5" name="Google Shape;495;p5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/>
          <p:nvPr>
            <p:ph idx="39" type="pic"/>
          </p:nvPr>
        </p:nvSpPr>
        <p:spPr>
          <a:xfrm>
            <a:off x="61485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/>
          <p:nvPr>
            <p:ph idx="40" type="pic"/>
          </p:nvPr>
        </p:nvSpPr>
        <p:spPr>
          <a:xfrm>
            <a:off x="61485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6"/>
          <p:cNvSpPr/>
          <p:nvPr>
            <p:ph idx="41" type="pic"/>
          </p:nvPr>
        </p:nvSpPr>
        <p:spPr>
          <a:xfrm>
            <a:off x="61485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6"/>
          <p:cNvSpPr/>
          <p:nvPr>
            <p:ph idx="42" type="pic"/>
          </p:nvPr>
        </p:nvSpPr>
        <p:spPr>
          <a:xfrm>
            <a:off x="61485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6"/>
          <p:cNvSpPr/>
          <p:nvPr>
            <p:ph idx="43" type="pic"/>
          </p:nvPr>
        </p:nvSpPr>
        <p:spPr>
          <a:xfrm>
            <a:off x="68839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6"/>
          <p:cNvSpPr/>
          <p:nvPr>
            <p:ph idx="44" type="pic"/>
          </p:nvPr>
        </p:nvSpPr>
        <p:spPr>
          <a:xfrm>
            <a:off x="68839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6"/>
          <p:cNvSpPr/>
          <p:nvPr>
            <p:ph idx="45" type="pic"/>
          </p:nvPr>
        </p:nvSpPr>
        <p:spPr>
          <a:xfrm>
            <a:off x="68839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46" type="pic"/>
          </p:nvPr>
        </p:nvSpPr>
        <p:spPr>
          <a:xfrm>
            <a:off x="68839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7" type="pic"/>
          </p:nvPr>
        </p:nvSpPr>
        <p:spPr>
          <a:xfrm>
            <a:off x="763529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48" type="pic"/>
          </p:nvPr>
        </p:nvSpPr>
        <p:spPr>
          <a:xfrm>
            <a:off x="763529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6"/>
          <p:cNvSpPr/>
          <p:nvPr>
            <p:ph idx="49" type="pic"/>
          </p:nvPr>
        </p:nvSpPr>
        <p:spPr>
          <a:xfrm>
            <a:off x="763529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56"/>
          <p:cNvSpPr/>
          <p:nvPr>
            <p:ph idx="50" type="pic"/>
          </p:nvPr>
        </p:nvSpPr>
        <p:spPr>
          <a:xfrm>
            <a:off x="763529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6"/>
          <p:cNvSpPr/>
          <p:nvPr>
            <p:ph idx="51" type="pic"/>
          </p:nvPr>
        </p:nvSpPr>
        <p:spPr>
          <a:xfrm>
            <a:off x="836561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6"/>
          <p:cNvSpPr/>
          <p:nvPr>
            <p:ph idx="52" type="pic"/>
          </p:nvPr>
        </p:nvSpPr>
        <p:spPr>
          <a:xfrm>
            <a:off x="836561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6"/>
          <p:cNvSpPr/>
          <p:nvPr>
            <p:ph idx="53" type="pic"/>
          </p:nvPr>
        </p:nvSpPr>
        <p:spPr>
          <a:xfrm>
            <a:off x="836561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54" type="pic"/>
          </p:nvPr>
        </p:nvSpPr>
        <p:spPr>
          <a:xfrm>
            <a:off x="836561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System">
  <p:cSld name="TITLE_1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7"/>
          <p:cNvSpPr/>
          <p:nvPr>
            <p:ph idx="3" type="pic"/>
          </p:nvPr>
        </p:nvSpPr>
        <p:spPr>
          <a:xfrm>
            <a:off x="3191400" y="237725"/>
            <a:ext cx="19008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57"/>
          <p:cNvSpPr/>
          <p:nvPr>
            <p:ph idx="4" type="pic"/>
          </p:nvPr>
        </p:nvSpPr>
        <p:spPr>
          <a:xfrm>
            <a:off x="6660675" y="475200"/>
            <a:ext cx="2226300" cy="380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7"/>
          <p:cNvSpPr/>
          <p:nvPr>
            <p:ph idx="5" type="pic"/>
          </p:nvPr>
        </p:nvSpPr>
        <p:spPr>
          <a:xfrm>
            <a:off x="3191400" y="2613600"/>
            <a:ext cx="3240600" cy="166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24" name="Google Shape;524;p5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7"/>
          <p:cNvSpPr txBox="1"/>
          <p:nvPr>
            <p:ph idx="9" type="body"/>
          </p:nvPr>
        </p:nvSpPr>
        <p:spPr>
          <a:xfrm>
            <a:off x="3191400" y="4416313"/>
            <a:ext cx="32406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13" type="body"/>
          </p:nvPr>
        </p:nvSpPr>
        <p:spPr>
          <a:xfrm>
            <a:off x="6660600" y="4416313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4" type="body"/>
          </p:nvPr>
        </p:nvSpPr>
        <p:spPr>
          <a:xfrm>
            <a:off x="3190925" y="2280350"/>
            <a:ext cx="1900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>
            <p:ph idx="2" type="pic"/>
          </p:nvPr>
        </p:nvSpPr>
        <p:spPr>
          <a:xfrm>
            <a:off x="228450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8"/>
          <p:cNvSpPr/>
          <p:nvPr>
            <p:ph idx="3" type="pic"/>
          </p:nvPr>
        </p:nvSpPr>
        <p:spPr>
          <a:xfrm>
            <a:off x="3191038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8"/>
          <p:cNvSpPr/>
          <p:nvPr>
            <p:ph idx="4" type="pic"/>
          </p:nvPr>
        </p:nvSpPr>
        <p:spPr>
          <a:xfrm>
            <a:off x="6153613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58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36" name="Google Shape;536;p5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575" y="634948"/>
            <a:ext cx="227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9575" y="3121200"/>
            <a:ext cx="84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E46962"/>
          </p15:clr>
        </p15:guide>
        <p15:guide id="2" orient="horz" pos="2845">
          <p15:clr>
            <a:srgbClr val="E46962"/>
          </p15:clr>
        </p15:guide>
        <p15:guide id="3" pos="144">
          <p15:clr>
            <a:srgbClr val="E46962"/>
          </p15:clr>
        </p15:guide>
        <p15:guide id="4" pos="467">
          <p15:clr>
            <a:srgbClr val="E46962"/>
          </p15:clr>
        </p15:guide>
        <p15:guide id="5" pos="611">
          <p15:clr>
            <a:srgbClr val="E46962"/>
          </p15:clr>
        </p15:guide>
        <p15:guide id="6" pos="933">
          <p15:clr>
            <a:srgbClr val="E46962"/>
          </p15:clr>
        </p15:guide>
        <p15:guide id="7" pos="1077">
          <p15:clr>
            <a:srgbClr val="E46962"/>
          </p15:clr>
        </p15:guide>
        <p15:guide id="8" pos="1400">
          <p15:clr>
            <a:srgbClr val="E46962"/>
          </p15:clr>
        </p15:guide>
        <p15:guide id="9" pos="1544">
          <p15:clr>
            <a:srgbClr val="E46962"/>
          </p15:clr>
        </p15:guide>
        <p15:guide id="10" pos="1866">
          <p15:clr>
            <a:srgbClr val="E46962"/>
          </p15:clr>
        </p15:guide>
        <p15:guide id="11" pos="2010">
          <p15:clr>
            <a:srgbClr val="E46962"/>
          </p15:clr>
        </p15:guide>
        <p15:guide id="12" pos="2477">
          <p15:clr>
            <a:srgbClr val="E46962"/>
          </p15:clr>
        </p15:guide>
        <p15:guide id="13" pos="2333">
          <p15:clr>
            <a:srgbClr val="E46962"/>
          </p15:clr>
        </p15:guide>
        <p15:guide id="14" pos="2799">
          <p15:clr>
            <a:srgbClr val="E46962"/>
          </p15:clr>
        </p15:guide>
        <p15:guide id="15" pos="3266">
          <p15:clr>
            <a:srgbClr val="E46962"/>
          </p15:clr>
        </p15:guide>
        <p15:guide id="16" pos="2943">
          <p15:clr>
            <a:srgbClr val="E46962"/>
          </p15:clr>
        </p15:guide>
        <p15:guide id="17" pos="3729">
          <p15:clr>
            <a:srgbClr val="E46962"/>
          </p15:clr>
        </p15:guide>
        <p15:guide id="18" pos="3410">
          <p15:clr>
            <a:srgbClr val="E46962"/>
          </p15:clr>
        </p15:guide>
        <p15:guide id="19" pos="4196">
          <p15:clr>
            <a:srgbClr val="E46962"/>
          </p15:clr>
        </p15:guide>
        <p15:guide id="20" pos="3873">
          <p15:clr>
            <a:srgbClr val="E46962"/>
          </p15:clr>
        </p15:guide>
        <p15:guide id="21" pos="4340">
          <p15:clr>
            <a:srgbClr val="E46962"/>
          </p15:clr>
        </p15:guide>
        <p15:guide id="22" pos="4806">
          <p15:clr>
            <a:srgbClr val="E46962"/>
          </p15:clr>
        </p15:guide>
        <p15:guide id="23" pos="4662">
          <p15:clr>
            <a:srgbClr val="E46962"/>
          </p15:clr>
        </p15:guide>
        <p15:guide id="24" pos="5273">
          <p15:clr>
            <a:srgbClr val="E46962"/>
          </p15:clr>
        </p15:guide>
        <p15:guide id="25" pos="5129">
          <p15:clr>
            <a:srgbClr val="E46962"/>
          </p15:clr>
        </p15:guide>
        <p15:guide id="26" pos="5595">
          <p15:clr>
            <a:srgbClr val="E46962"/>
          </p15:clr>
        </p15:guide>
        <p15:guide id="27" orient="horz" pos="299">
          <p15:clr>
            <a:srgbClr val="E46962"/>
          </p15:clr>
        </p15:guide>
        <p15:guide id="28" orient="horz" pos="449">
          <p15:clr>
            <a:srgbClr val="E46962"/>
          </p15:clr>
        </p15:guide>
        <p15:guide id="29" orient="horz" pos="599">
          <p15:clr>
            <a:srgbClr val="E46962"/>
          </p15:clr>
        </p15:guide>
        <p15:guide id="30" orient="horz" pos="748">
          <p15:clr>
            <a:srgbClr val="E46962"/>
          </p15:clr>
        </p15:guide>
        <p15:guide id="31" orient="horz" pos="898">
          <p15:clr>
            <a:srgbClr val="E46962"/>
          </p15:clr>
        </p15:guide>
        <p15:guide id="32" orient="horz" pos="1048">
          <p15:clr>
            <a:srgbClr val="E46962"/>
          </p15:clr>
        </p15:guide>
        <p15:guide id="33" orient="horz" pos="1197">
          <p15:clr>
            <a:srgbClr val="E46962"/>
          </p15:clr>
        </p15:guide>
        <p15:guide id="34" orient="horz" pos="1347">
          <p15:clr>
            <a:srgbClr val="E46962"/>
          </p15:clr>
        </p15:guide>
        <p15:guide id="35" orient="horz" pos="1497">
          <p15:clr>
            <a:srgbClr val="E46962"/>
          </p15:clr>
        </p15:guide>
        <p15:guide id="36" orient="horz" pos="1646">
          <p15:clr>
            <a:srgbClr val="E46962"/>
          </p15:clr>
        </p15:guide>
        <p15:guide id="37" orient="horz" pos="1796">
          <p15:clr>
            <a:srgbClr val="E46962"/>
          </p15:clr>
        </p15:guide>
        <p15:guide id="38" orient="horz" pos="1947">
          <p15:clr>
            <a:srgbClr val="E46962"/>
          </p15:clr>
        </p15:guide>
        <p15:guide id="39" orient="horz" pos="2097">
          <p15:clr>
            <a:srgbClr val="E46962"/>
          </p15:clr>
        </p15:guide>
        <p15:guide id="40" orient="horz" pos="2246">
          <p15:clr>
            <a:srgbClr val="E46962"/>
          </p15:clr>
        </p15:guide>
        <p15:guide id="41" orient="horz" pos="2396">
          <p15:clr>
            <a:srgbClr val="E46962"/>
          </p15:clr>
        </p15:guide>
        <p15:guide id="42" orient="horz" pos="2546">
          <p15:clr>
            <a:srgbClr val="E46962"/>
          </p15:clr>
        </p15:guide>
        <p15:guide id="43" orient="horz" pos="2695">
          <p15:clr>
            <a:srgbClr val="E46962"/>
          </p15:clr>
        </p15:guide>
        <p15:guide id="44" orient="horz" pos="2995">
          <p15:clr>
            <a:srgbClr val="E46962"/>
          </p15:clr>
        </p15:guide>
        <p15:guide id="45" orient="horz" pos="313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ue soccer cleat against pink background." id="543" name="Google Shape;543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905" l="9608" r="13645" t="22335"/>
          <a:stretch/>
        </p:blipFill>
        <p:spPr>
          <a:xfrm>
            <a:off x="6148575" y="0"/>
            <a:ext cx="2995502" cy="1425599"/>
          </a:xfrm>
          <a:prstGeom prst="rect">
            <a:avLst/>
          </a:prstGeom>
        </p:spPr>
      </p:pic>
      <p:pic>
        <p:nvPicPr>
          <p:cNvPr descr="Black and red high top sneaker against blue background." id="544" name="Google Shape;544;p6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6397" l="0" r="0" t="16397"/>
          <a:stretch/>
        </p:blipFill>
        <p:spPr>
          <a:xfrm>
            <a:off x="6148575" y="3803400"/>
            <a:ext cx="2995502" cy="1342723"/>
          </a:xfrm>
          <a:prstGeom prst="rect">
            <a:avLst/>
          </a:prstGeom>
        </p:spPr>
      </p:pic>
      <p:pic>
        <p:nvPicPr>
          <p:cNvPr descr="White shoelace against orange background." id="545" name="Google Shape;545;p6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41359" l="8012" r="0" t="81"/>
          <a:stretch/>
        </p:blipFill>
        <p:spPr>
          <a:xfrm>
            <a:off x="2962800" y="3803400"/>
            <a:ext cx="3185700" cy="1342725"/>
          </a:xfrm>
          <a:prstGeom prst="rect">
            <a:avLst/>
          </a:prstGeom>
        </p:spPr>
      </p:pic>
      <p:sp>
        <p:nvSpPr>
          <p:cNvPr id="546" name="Google Shape;546;p60"/>
          <p:cNvSpPr/>
          <p:nvPr/>
        </p:nvSpPr>
        <p:spPr>
          <a:xfrm>
            <a:off x="6148575" y="1423800"/>
            <a:ext cx="2995500" cy="1189800"/>
          </a:xfrm>
          <a:prstGeom prst="rect">
            <a:avLst/>
          </a:prstGeom>
          <a:solidFill>
            <a:srgbClr val="238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0"/>
          <p:cNvSpPr/>
          <p:nvPr/>
        </p:nvSpPr>
        <p:spPr>
          <a:xfrm>
            <a:off x="6148575" y="2613600"/>
            <a:ext cx="2995500" cy="1189800"/>
          </a:xfrm>
          <a:prstGeom prst="rect">
            <a:avLst/>
          </a:prstGeom>
          <a:solidFill>
            <a:srgbClr val="AE0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>
            <a:off x="0" y="3803400"/>
            <a:ext cx="2962800" cy="1339200"/>
          </a:xfrm>
          <a:prstGeom prst="rect">
            <a:avLst/>
          </a:prstGeom>
          <a:solidFill>
            <a:srgbClr val="E1B2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0"/>
          <p:cNvSpPr txBox="1"/>
          <p:nvPr/>
        </p:nvSpPr>
        <p:spPr>
          <a:xfrm>
            <a:off x="429350" y="1086900"/>
            <a:ext cx="4461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Youtube trends</a:t>
            </a:r>
            <a:endParaRPr b="1" sz="8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0" name="Google Shape;550;p60"/>
          <p:cNvSpPr/>
          <p:nvPr/>
        </p:nvSpPr>
        <p:spPr>
          <a:xfrm>
            <a:off x="6148575" y="-4800"/>
            <a:ext cx="2995500" cy="1435200"/>
          </a:xfrm>
          <a:prstGeom prst="rect">
            <a:avLst/>
          </a:prstGeom>
          <a:solidFill>
            <a:srgbClr val="C69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6148575" y="3801600"/>
            <a:ext cx="2995500" cy="1342800"/>
          </a:xfrm>
          <a:prstGeom prst="rect">
            <a:avLst/>
          </a:prstGeom>
          <a:solidFill>
            <a:srgbClr val="4B9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0"/>
          <p:cNvSpPr/>
          <p:nvPr/>
        </p:nvSpPr>
        <p:spPr>
          <a:xfrm>
            <a:off x="2962800" y="3805163"/>
            <a:ext cx="3185700" cy="1339200"/>
          </a:xfrm>
          <a:prstGeom prst="rect">
            <a:avLst/>
          </a:prstGeom>
          <a:solidFill>
            <a:srgbClr val="D871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What are the top trending videos of 2017-2018?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/>
        </p:nvSpPr>
        <p:spPr>
          <a:xfrm>
            <a:off x="0" y="0"/>
            <a:ext cx="8698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63" name="Google Shape;563;p62" title="Screenshot 2025-04-06 1828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7" y="0"/>
            <a:ext cx="87201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2"/>
          <p:cNvSpPr/>
          <p:nvPr/>
        </p:nvSpPr>
        <p:spPr>
          <a:xfrm>
            <a:off x="233550" y="5093625"/>
            <a:ext cx="8698500" cy="318600"/>
          </a:xfrm>
          <a:prstGeom prst="rect">
            <a:avLst/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Childish Gambino is trending… A lot.</a:t>
            </a:r>
            <a:b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But what categories are trending the most?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64" title="Screenshot 2025-04-05 2348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52400"/>
            <a:ext cx="83696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It looks like category 1 is the highest, but the graph also shows that around may 2018 the amount of views for trending videos grew massively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7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nd Style Guides">
  <a:themeElements>
    <a:clrScheme name="Simple Light">
      <a:dk1>
        <a:srgbClr val="000000"/>
      </a:dk1>
      <a:lt1>
        <a:srgbClr val="FFFFFF"/>
      </a:lt1>
      <a:dk2>
        <a:srgbClr val="B8B8B8"/>
      </a:dk2>
      <a:lt2>
        <a:srgbClr val="646464"/>
      </a:lt2>
      <a:accent1>
        <a:srgbClr val="299B5B"/>
      </a:accent1>
      <a:accent2>
        <a:srgbClr val="F3ECE9"/>
      </a:accent2>
      <a:accent3>
        <a:srgbClr val="01B6E1"/>
      </a:accent3>
      <a:accent4>
        <a:srgbClr val="F6F6F6"/>
      </a:accent4>
      <a:accent5>
        <a:srgbClr val="FFCA08"/>
      </a:accent5>
      <a:accent6>
        <a:srgbClr val="BF003D"/>
      </a:accent6>
      <a:hlink>
        <a:srgbClr val="6287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