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269" r:id="rId4"/>
    <p:sldId id="270" r:id="rId5"/>
    <p:sldId id="264" r:id="rId6"/>
    <p:sldId id="267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F21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1" autoAdjust="0"/>
    <p:restoredTop sz="94660"/>
  </p:normalViewPr>
  <p:slideViewPr>
    <p:cSldViewPr>
      <p:cViewPr>
        <p:scale>
          <a:sx n="82" d="100"/>
          <a:sy n="82" d="100"/>
        </p:scale>
        <p:origin x="-81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DE6B9-BDA8-4FB7-8657-51A00405EE74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4E288-81E9-4A70-A574-6ED6E94B91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051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6AEAC-19DA-4946-A25C-F3199594F411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3FC78-DBBF-4D46-83C6-5F7C227DD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610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125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980728"/>
            <a:ext cx="8712968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23528" y="980728"/>
            <a:ext cx="8507288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323528" y="3573016"/>
            <a:ext cx="8507288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536" y="612774"/>
            <a:ext cx="8496944" cy="44724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301208"/>
            <a:ext cx="5486400" cy="792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400">
                <a:latin typeface="微软雅黑" pitchFamily="34" charset="-122"/>
                <a:ea typeface="微软雅黑" pitchFamily="34" charset="-122"/>
              </a:defRPr>
            </a:lvl4pPr>
            <a:lvl5pPr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836712"/>
            <a:ext cx="910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2"/>
          </p:nvPr>
        </p:nvSpPr>
        <p:spPr>
          <a:xfrm>
            <a:off x="467544" y="6356350"/>
            <a:ext cx="555225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运营开发部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536" y="2348880"/>
            <a:ext cx="4038600" cy="4309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2348880"/>
            <a:ext cx="4038600" cy="4309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467544" y="1268760"/>
            <a:ext cx="8229600" cy="10081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944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944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970784" cy="1162050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992" y="273050"/>
            <a:ext cx="418680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70784" cy="469106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241F-C3FF-4CCC-9CF9-C408F01B422B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1" r:id="rId7"/>
    <p:sldLayoutId id="2147483682" r:id="rId8"/>
    <p:sldLayoutId id="2147483683" r:id="rId9"/>
    <p:sldLayoutId id="2147483684" r:id="rId10"/>
    <p:sldLayoutId id="2147483650" r:id="rId11"/>
    <p:sldLayoutId id="2147483655" r:id="rId12"/>
    <p:sldLayoutId id="214748365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8BAB-8022-4A10-9005-73D91509F64C}" type="datetimeFigureOut">
              <a:rPr lang="zh-CN" altLang="en-US" smtClean="0"/>
              <a:pPr/>
              <a:t>2013-9-12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统计平台</a:t>
            </a:r>
            <a:r>
              <a:rPr lang="en-US" altLang="zh-CN" dirty="0" smtClean="0"/>
              <a:t>(20130909-20130913)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迁移功夫派和联运游戏</a:t>
            </a:r>
            <a:endParaRPr lang="en-US" altLang="zh-CN" dirty="0" smtClean="0"/>
          </a:p>
          <a:p>
            <a:r>
              <a:rPr lang="zh-CN" altLang="en-US" dirty="0" smtClean="0"/>
              <a:t>迁移赛尔号和</a:t>
            </a:r>
            <a:r>
              <a:rPr lang="en-US" altLang="zh-CN" dirty="0" smtClean="0"/>
              <a:t>BOSS</a:t>
            </a:r>
          </a:p>
          <a:p>
            <a:r>
              <a:rPr lang="zh-CN" altLang="en-US" dirty="0" smtClean="0"/>
              <a:t>讨论统计</a:t>
            </a:r>
            <a:r>
              <a:rPr lang="en-US" altLang="zh-CN" dirty="0" smtClean="0"/>
              <a:t>Q4</a:t>
            </a:r>
            <a:r>
              <a:rPr lang="zh-CN" altLang="en-US" dirty="0" smtClean="0"/>
              <a:t>的技术方案</a:t>
            </a:r>
            <a:endParaRPr lang="en-US" altLang="zh-CN" dirty="0" smtClean="0"/>
          </a:p>
          <a:p>
            <a:r>
              <a:rPr lang="zh-CN" altLang="en-US" dirty="0" smtClean="0"/>
              <a:t>配合</a:t>
            </a:r>
            <a:r>
              <a:rPr lang="en-US" altLang="zh-CN" dirty="0" err="1" smtClean="0"/>
              <a:t>ahero</a:t>
            </a:r>
            <a:r>
              <a:rPr lang="zh-CN" altLang="en-US" dirty="0" smtClean="0"/>
              <a:t>测试统计</a:t>
            </a:r>
            <a:r>
              <a:rPr lang="zh-CN" altLang="en-US" dirty="0" smtClean="0"/>
              <a:t>接入</a:t>
            </a:r>
            <a:endParaRPr lang="en-US" altLang="zh-CN" dirty="0" smtClean="0"/>
          </a:p>
          <a:p>
            <a:r>
              <a:rPr lang="zh-CN" altLang="en-US" dirty="0" smtClean="0"/>
              <a:t>摩尔斗斗统计节点下架</a:t>
            </a:r>
            <a:r>
              <a:rPr lang="en-US" altLang="zh-CN" dirty="0" smtClean="0"/>
              <a:t>(</a:t>
            </a:r>
            <a:r>
              <a:rPr lang="zh-CN" altLang="en-US" smtClean="0"/>
              <a:t>只保留在线、登录、注册、时长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、周末因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iseer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磁盘空间满，导致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iseer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统计数据偏少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mole2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周一在线数据缺失，同样是因为磁盘空间问题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后续应该考虑给统计划分一个新的磁盘分区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、迁移联运游戏时，因交换机上做了限制，导致联运的数据拥堵了半天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、移动各项目在统计里面的老数据到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、再次核实数据的准确性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、日常维护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下周安排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4">
              <a:buNone/>
            </a:pPr>
            <a:r>
              <a:rPr lang="zh-CN" altLang="en-US" dirty="0" smtClean="0"/>
              <a:t>                谢谢大家！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11218</TotalTime>
  <Words>145</Words>
  <Application>Microsoft Office PowerPoint</Application>
  <PresentationFormat>全屏显示(4:3)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1_自定义设计方案</vt:lpstr>
      <vt:lpstr>自定义设计方案</vt:lpstr>
      <vt:lpstr>统计平台(20130909-20130913)</vt:lpstr>
      <vt:lpstr>本周工作</vt:lpstr>
      <vt:lpstr>幻灯片 3</vt:lpstr>
      <vt:lpstr>遇到的问题</vt:lpstr>
      <vt:lpstr>下周安排</vt:lpstr>
      <vt:lpstr>幻灯片 6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付费用户行为分析                 ——ImoleApp、Imole安卓、IseerApp</dc:title>
  <dc:creator>berry</dc:creator>
  <cp:lastModifiedBy>henry</cp:lastModifiedBy>
  <cp:revision>2138</cp:revision>
  <dcterms:created xsi:type="dcterms:W3CDTF">2012-06-07T03:58:51Z</dcterms:created>
  <dcterms:modified xsi:type="dcterms:W3CDTF">2013-09-12T06:11:02Z</dcterms:modified>
</cp:coreProperties>
</file>