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61" r:id="rId2"/>
  </p:sldMasterIdLst>
  <p:notesMasterIdLst>
    <p:notesMasterId r:id="rId7"/>
  </p:notesMasterIdLst>
  <p:handoutMasterIdLst>
    <p:handoutMasterId r:id="rId8"/>
  </p:handoutMasterIdLst>
  <p:sldIdLst>
    <p:sldId id="256" r:id="rId3"/>
    <p:sldId id="267" r:id="rId4"/>
    <p:sldId id="268" r:id="rId5"/>
    <p:sldId id="261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DDF21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411" autoAdjust="0"/>
    <p:restoredTop sz="94660"/>
  </p:normalViewPr>
  <p:slideViewPr>
    <p:cSldViewPr>
      <p:cViewPr>
        <p:scale>
          <a:sx n="82" d="100"/>
          <a:sy n="82" d="100"/>
        </p:scale>
        <p:origin x="-81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2856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44000" r="-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DE6B9-BDA8-4FB7-8657-51A00405EE74}" type="datetimeFigureOut">
              <a:rPr lang="zh-CN" altLang="en-US" smtClean="0"/>
              <a:pPr/>
              <a:t>2013-10-17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4E288-81E9-4A70-A574-6ED6E94B913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40515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F6AEAC-19DA-4946-A25C-F3199594F411}" type="datetimeFigureOut">
              <a:rPr lang="zh-CN" altLang="en-US" smtClean="0"/>
              <a:pPr/>
              <a:t>2013-10-17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3FC78-DBBF-4D46-83C6-5F7C227DDA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06103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241F-C3FF-4CCC-9CF9-C408F01B422B}" type="datetimeFigureOut">
              <a:rPr lang="zh-CN" altLang="en-US" smtClean="0"/>
              <a:pPr/>
              <a:t>2013-10-17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57DB6-F56D-4108-BA16-8C1C7037BA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241F-C3FF-4CCC-9CF9-C408F01B422B}" type="datetimeFigureOut">
              <a:rPr lang="zh-CN" altLang="en-US" smtClean="0"/>
              <a:pPr/>
              <a:t>2013-10-17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57DB6-F56D-4108-BA16-8C1C7037BA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7920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511256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A4A6-E0D5-4D90-B9B2-98B63469B85B}" type="datetimeFigureOut">
              <a:rPr lang="zh-CN" altLang="en-US" smtClean="0"/>
              <a:pPr/>
              <a:t>2013-10-17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ED96-E15B-4758-BC37-02D0829E72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A4A6-E0D5-4D90-B9B2-98B63469B85B}" type="datetimeFigureOut">
              <a:rPr lang="zh-CN" altLang="en-US" smtClean="0"/>
              <a:pPr/>
              <a:t>2013-10-17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ED96-E15B-4758-BC37-02D0829E72A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251520" y="980728"/>
            <a:ext cx="8712968" cy="2520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323528" y="980728"/>
            <a:ext cx="8507288" cy="2448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229600" cy="720080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323528" y="3573016"/>
            <a:ext cx="8507288" cy="2448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95536" y="612774"/>
            <a:ext cx="8496944" cy="447240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A4A6-E0D5-4D90-B9B2-98B63469B85B}" type="datetimeFigureOut">
              <a:rPr lang="zh-CN" altLang="en-US" smtClean="0"/>
              <a:pPr/>
              <a:t>2013-10-17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ED96-E15B-4758-BC37-02D0829E72A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5301208"/>
            <a:ext cx="5486400" cy="7920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8BAB-8022-4A10-9005-73D91509F64C}" type="datetimeFigureOut">
              <a:rPr lang="zh-CN" altLang="en-US" smtClean="0"/>
              <a:pPr/>
              <a:t>2013-10-17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9BA9-3FD6-426D-9FB9-5370B590FF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8BAB-8022-4A10-9005-73D91509F64C}" type="datetimeFigureOut">
              <a:rPr lang="zh-CN" altLang="en-US" smtClean="0"/>
              <a:pPr/>
              <a:t>2013-10-17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9BA9-3FD6-426D-9FB9-5370B590FF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8BAB-8022-4A10-9005-73D91509F64C}" type="datetimeFigureOut">
              <a:rPr lang="zh-CN" altLang="en-US" smtClean="0"/>
              <a:pPr/>
              <a:t>2013-10-17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9BA9-3FD6-426D-9FB9-5370B590FF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8BAB-8022-4A10-9005-73D91509F64C}" type="datetimeFigureOut">
              <a:rPr lang="zh-CN" altLang="en-US" smtClean="0"/>
              <a:pPr/>
              <a:t>2013-10-17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9BA9-3FD6-426D-9FB9-5370B590FF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8BAB-8022-4A10-9005-73D91509F64C}" type="datetimeFigureOut">
              <a:rPr lang="zh-CN" altLang="en-US" smtClean="0"/>
              <a:pPr/>
              <a:t>2013-10-17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9BA9-3FD6-426D-9FB9-5370B590FF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8BAB-8022-4A10-9005-73D91509F64C}" type="datetimeFigureOut">
              <a:rPr lang="zh-CN" altLang="en-US" smtClean="0"/>
              <a:pPr/>
              <a:t>2013-10-17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9BA9-3FD6-426D-9FB9-5370B590FF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 sz="2400">
                <a:latin typeface="微软雅黑" pitchFamily="34" charset="-122"/>
                <a:ea typeface="微软雅黑" pitchFamily="34" charset="-122"/>
              </a:defRPr>
            </a:lvl2pPr>
            <a:lvl3pPr>
              <a:defRPr sz="2400">
                <a:latin typeface="微软雅黑" pitchFamily="34" charset="-122"/>
                <a:ea typeface="微软雅黑" pitchFamily="34" charset="-122"/>
              </a:defRPr>
            </a:lvl3pPr>
            <a:lvl4pPr>
              <a:defRPr sz="2400">
                <a:latin typeface="微软雅黑" pitchFamily="34" charset="-122"/>
                <a:ea typeface="微软雅黑" pitchFamily="34" charset="-122"/>
              </a:defRPr>
            </a:lvl4pPr>
            <a:lvl5pPr>
              <a:defRPr sz="24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836712"/>
            <a:ext cx="91080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>
            <a:normAutofit/>
          </a:bodyPr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7357DB6-F56D-4108-BA16-8C1C7037BAA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8" name="页脚占位符 17"/>
          <p:cNvSpPr>
            <a:spLocks noGrp="1"/>
          </p:cNvSpPr>
          <p:nvPr>
            <p:ph type="ftr" sz="quarter" idx="12"/>
          </p:nvPr>
        </p:nvSpPr>
        <p:spPr>
          <a:xfrm>
            <a:off x="467544" y="6356350"/>
            <a:ext cx="5552256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运营开发部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8BAB-8022-4A10-9005-73D91509F64C}" type="datetimeFigureOut">
              <a:rPr lang="zh-CN" altLang="en-US" smtClean="0"/>
              <a:pPr/>
              <a:t>2013-10-17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9BA9-3FD6-426D-9FB9-5370B590FF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8BAB-8022-4A10-9005-73D91509F64C}" type="datetimeFigureOut">
              <a:rPr lang="zh-CN" altLang="en-US" smtClean="0"/>
              <a:pPr/>
              <a:t>2013-10-17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9BA9-3FD6-426D-9FB9-5370B590FF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8BAB-8022-4A10-9005-73D91509F64C}" type="datetimeFigureOut">
              <a:rPr lang="zh-CN" altLang="en-US" smtClean="0"/>
              <a:pPr/>
              <a:t>2013-10-17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9BA9-3FD6-426D-9FB9-5370B590FF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8BAB-8022-4A10-9005-73D91509F64C}" type="datetimeFigureOut">
              <a:rPr lang="zh-CN" altLang="en-US" smtClean="0"/>
              <a:pPr/>
              <a:t>2013-10-17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9BA9-3FD6-426D-9FB9-5370B590FF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8BAB-8022-4A10-9005-73D91509F64C}" type="datetimeFigureOut">
              <a:rPr lang="zh-CN" altLang="en-US" smtClean="0"/>
              <a:pPr/>
              <a:t>2013-10-17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9BA9-3FD6-426D-9FB9-5370B590FF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241F-C3FF-4CCC-9CF9-C408F01B422B}" type="datetimeFigureOut">
              <a:rPr lang="zh-CN" altLang="en-US" smtClean="0"/>
              <a:pPr/>
              <a:t>2013-10-17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57DB6-F56D-4108-BA16-8C1C7037BA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536" y="2348880"/>
            <a:ext cx="4038600" cy="43099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4008" y="2348880"/>
            <a:ext cx="4038600" cy="43099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idx="10"/>
          </p:nvPr>
        </p:nvSpPr>
        <p:spPr>
          <a:xfrm>
            <a:off x="467544" y="1268760"/>
            <a:ext cx="8229600" cy="1008112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008112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7544" y="134076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49448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4008" y="134076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49448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241F-C3FF-4CCC-9CF9-C408F01B422B}" type="datetimeFigureOut">
              <a:rPr lang="zh-CN" altLang="en-US" smtClean="0"/>
              <a:pPr/>
              <a:t>2013-10-17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57DB6-F56D-4108-BA16-8C1C7037BA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970784" cy="1162050"/>
          </a:xfr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alt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99992" y="273050"/>
            <a:ext cx="418680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970784" cy="469106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zh-CN" alt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241F-C3FF-4CCC-9CF9-C408F01B422B}" type="datetimeFigureOut">
              <a:rPr lang="zh-CN" altLang="en-US" smtClean="0"/>
              <a:pPr/>
              <a:t>2013-10-17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57DB6-F56D-4108-BA16-8C1C7037BA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241F-C3FF-4CCC-9CF9-C408F01B422B}" type="datetimeFigureOut">
              <a:rPr lang="zh-CN" altLang="en-US" smtClean="0"/>
              <a:pPr/>
              <a:t>2013-10-17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57DB6-F56D-4108-BA16-8C1C7037BA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241F-C3FF-4CCC-9CF9-C408F01B422B}" type="datetimeFigureOut">
              <a:rPr lang="zh-CN" altLang="en-US" smtClean="0"/>
              <a:pPr/>
              <a:t>2013-10-17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57DB6-F56D-4108-BA16-8C1C7037BA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6241F-C3FF-4CCC-9CF9-C408F01B422B}" type="datetimeFigureOut">
              <a:rPr lang="zh-CN" altLang="en-US" smtClean="0"/>
              <a:pPr/>
              <a:t>2013-10-17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7DB6-F56D-4108-BA16-8C1C7037BA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1" r:id="rId7"/>
    <p:sldLayoutId id="2147483682" r:id="rId8"/>
    <p:sldLayoutId id="2147483683" r:id="rId9"/>
    <p:sldLayoutId id="2147483684" r:id="rId10"/>
    <p:sldLayoutId id="2147483650" r:id="rId11"/>
    <p:sldLayoutId id="2147483655" r:id="rId12"/>
    <p:sldLayoutId id="2147483657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F8BAB-8022-4A10-9005-73D91509F64C}" type="datetimeFigureOut">
              <a:rPr lang="zh-CN" altLang="en-US" smtClean="0"/>
              <a:pPr/>
              <a:t>2013-10-17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E9BA9-3FD6-426D-9FB9-5370B590FF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统计平台</a:t>
            </a:r>
            <a:r>
              <a:rPr lang="en-US" altLang="zh-CN" dirty="0" smtClean="0"/>
              <a:t>(20131014-20131018)</a:t>
            </a:r>
            <a:endParaRPr lang="zh-CN" altLang="en-US" dirty="0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一、新平台的数据库表方案基本确定，收集日志模块也已</a:t>
            </a:r>
            <a:r>
              <a:rPr lang="en-US" altLang="zh-CN" dirty="0" smtClean="0"/>
              <a:t>OK</a:t>
            </a:r>
            <a:r>
              <a:rPr lang="zh-CN" altLang="en-US" dirty="0" smtClean="0"/>
              <a:t>，日志格式还需要逐步调整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二、唯一数机器加入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集群</a:t>
            </a:r>
            <a:r>
              <a:rPr lang="en-US" altLang="zh-CN" dirty="0" smtClean="0"/>
              <a:t>(</a:t>
            </a:r>
            <a:r>
              <a:rPr lang="zh-CN" altLang="en-US" dirty="0" smtClean="0"/>
              <a:t>总容量</a:t>
            </a:r>
            <a:r>
              <a:rPr lang="en-US" altLang="zh-CN" dirty="0" smtClean="0"/>
              <a:t>:100T)</a:t>
            </a:r>
          </a:p>
          <a:p>
            <a:pPr>
              <a:buNone/>
            </a:pPr>
            <a:r>
              <a:rPr lang="zh-CN" altLang="en-US" smtClean="0"/>
              <a:t>三、无线项目组拉取数据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本周安排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目标：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10.1.1.104 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为产品提供便捷、快速的数据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分布数据、重要模块数据的个性展现和处理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为各项目提供统一的、系统而全面的运营数据平台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步骤：</a:t>
            </a:r>
            <a:endParaRPr lang="en-US" altLang="zh-CN" dirty="0" smtClean="0"/>
          </a:p>
          <a:p>
            <a:r>
              <a:rPr lang="zh-CN" altLang="en-US" dirty="0" smtClean="0"/>
              <a:t>第一阶段：系统设计、数据库设计</a:t>
            </a:r>
            <a:r>
              <a:rPr lang="en-US" altLang="zh-CN" dirty="0" smtClean="0"/>
              <a:t>(2013-10-18)</a:t>
            </a:r>
          </a:p>
          <a:p>
            <a:r>
              <a:rPr lang="zh-CN" altLang="en-US" dirty="0" smtClean="0"/>
              <a:t>第二阶段：程序开发</a:t>
            </a:r>
            <a:r>
              <a:rPr lang="en-US" altLang="zh-CN" dirty="0" smtClean="0"/>
              <a:t>(2013-11-29)</a:t>
            </a:r>
          </a:p>
          <a:p>
            <a:r>
              <a:rPr lang="zh-CN" altLang="en-US" dirty="0" smtClean="0"/>
              <a:t>第三阶段：测试</a:t>
            </a:r>
            <a:r>
              <a:rPr lang="en-US" altLang="zh-CN" dirty="0" smtClean="0"/>
              <a:t>(2013-12-15)</a:t>
            </a:r>
          </a:p>
          <a:p>
            <a:r>
              <a:rPr lang="zh-CN" altLang="en-US" dirty="0" smtClean="0"/>
              <a:t>第四阶段：接入</a:t>
            </a:r>
            <a:r>
              <a:rPr lang="en-US" altLang="zh-CN" dirty="0" smtClean="0"/>
              <a:t>(2013-12-31)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Q4</a:t>
            </a:r>
            <a:r>
              <a:rPr lang="zh-CN" altLang="en-US" dirty="0" smtClean="0"/>
              <a:t>规划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4">
              <a:buNone/>
            </a:pPr>
            <a:r>
              <a:rPr lang="zh-CN" altLang="en-US" dirty="0" smtClean="0"/>
              <a:t>                谢谢大家！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11417</TotalTime>
  <Words>133</Words>
  <Application>Microsoft Office PowerPoint</Application>
  <PresentationFormat>全屏显示(4:3)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6" baseType="lpstr">
      <vt:lpstr>1_自定义设计方案</vt:lpstr>
      <vt:lpstr>自定义设计方案</vt:lpstr>
      <vt:lpstr>统计平台(20131014-20131018)</vt:lpstr>
      <vt:lpstr>本周安排</vt:lpstr>
      <vt:lpstr>Q4规划</vt:lpstr>
      <vt:lpstr>幻灯片 4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付费用户行为分析                 ——ImoleApp、Imole安卓、IseerApp</dc:title>
  <dc:creator>berry</dc:creator>
  <cp:lastModifiedBy>henry</cp:lastModifiedBy>
  <cp:revision>2165</cp:revision>
  <dcterms:created xsi:type="dcterms:W3CDTF">2012-06-07T03:58:51Z</dcterms:created>
  <dcterms:modified xsi:type="dcterms:W3CDTF">2013-10-17T05:35:45Z</dcterms:modified>
</cp:coreProperties>
</file>