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4" r:id="rId4"/>
    <p:sldId id="269" r:id="rId5"/>
    <p:sldId id="273" r:id="rId6"/>
    <p:sldId id="275" r:id="rId7"/>
    <p:sldId id="270" r:id="rId8"/>
    <p:sldId id="267" r:id="rId9"/>
    <p:sldId id="280" r:id="rId10"/>
    <p:sldId id="271" r:id="rId11"/>
    <p:sldId id="272" r:id="rId12"/>
    <p:sldId id="277" r:id="rId13"/>
    <p:sldId id="278" r:id="rId14"/>
    <p:sldId id="279" r:id="rId15"/>
    <p:sldId id="282" r:id="rId16"/>
    <p:sldId id="281" r:id="rId17"/>
    <p:sldId id="276" r:id="rId18"/>
    <p:sldId id="26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DDF21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 autoAdjust="0"/>
    <p:restoredTop sz="94660"/>
  </p:normalViewPr>
  <p:slideViewPr>
    <p:cSldViewPr>
      <p:cViewPr>
        <p:scale>
          <a:sx n="82" d="100"/>
          <a:sy n="82" d="100"/>
        </p:scale>
        <p:origin x="-81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8A761-04B9-465D-BC6C-FBF37E3B4DDE}" type="doc">
      <dgm:prSet loTypeId="urn:microsoft.com/office/officeart/2005/8/layout/process1" loCatId="process" qsTypeId="urn:microsoft.com/office/officeart/2005/8/quickstyle/simple1" qsCatId="simple" csTypeId="urn:microsoft.com/office/officeart/2005/8/colors/accent2_5" csCatId="accent2" phldr="1"/>
      <dgm:spPr/>
    </dgm:pt>
    <dgm:pt modelId="{89743D13-B68A-4450-A278-29CFE4885F18}">
      <dgm:prSet phldrT="[文本]"/>
      <dgm:spPr/>
      <dgm:t>
        <a:bodyPr/>
        <a:lstStyle/>
        <a:p>
          <a:r>
            <a:rPr lang="zh-CN" altLang="en-US" dirty="0" smtClean="0"/>
            <a:t>游戏玩家</a:t>
          </a:r>
          <a:endParaRPr lang="en-US" altLang="zh-CN" dirty="0" smtClean="0"/>
        </a:p>
      </dgm:t>
    </dgm:pt>
    <dgm:pt modelId="{78556740-29C3-450C-899F-C5E80415AF78}" type="parTrans" cxnId="{7BE95AE3-2C21-4FC2-A182-7883BE920A44}">
      <dgm:prSet/>
      <dgm:spPr/>
      <dgm:t>
        <a:bodyPr/>
        <a:lstStyle/>
        <a:p>
          <a:endParaRPr lang="zh-CN" altLang="en-US"/>
        </a:p>
      </dgm:t>
    </dgm:pt>
    <dgm:pt modelId="{EE4ABF78-9806-4398-B435-956557711DA8}" type="sibTrans" cxnId="{7BE95AE3-2C21-4FC2-A182-7883BE920A44}">
      <dgm:prSet/>
      <dgm:spPr/>
      <dgm:t>
        <a:bodyPr/>
        <a:lstStyle/>
        <a:p>
          <a:endParaRPr lang="zh-CN" altLang="en-US"/>
        </a:p>
      </dgm:t>
    </dgm:pt>
    <dgm:pt modelId="{231FFAA3-353A-4B1E-B281-FCC4BE0B5234}">
      <dgm:prSet phldrT="[文本]"/>
      <dgm:spPr/>
      <dgm:t>
        <a:bodyPr/>
        <a:lstStyle/>
        <a:p>
          <a:r>
            <a:rPr lang="zh-CN" altLang="en-US" dirty="0" smtClean="0"/>
            <a:t>收入分析</a:t>
          </a:r>
          <a:endParaRPr lang="en-US" altLang="zh-CN" dirty="0" smtClean="0"/>
        </a:p>
        <a:p>
          <a:r>
            <a:rPr lang="zh-CN" altLang="en-US" dirty="0" smtClean="0"/>
            <a:t>经济系统</a:t>
          </a:r>
          <a:endParaRPr lang="en-US" altLang="zh-CN" dirty="0" smtClean="0"/>
        </a:p>
        <a:p>
          <a:r>
            <a:rPr lang="zh-CN" altLang="en-US" dirty="0" smtClean="0"/>
            <a:t>自定义数据</a:t>
          </a:r>
          <a:endParaRPr lang="zh-CN" altLang="en-US" dirty="0"/>
        </a:p>
      </dgm:t>
    </dgm:pt>
    <dgm:pt modelId="{7B77C583-D49E-4D76-A092-CBCF4A068968}" type="parTrans" cxnId="{98156840-96AB-418C-AEAF-089A7E3F0131}">
      <dgm:prSet/>
      <dgm:spPr/>
      <dgm:t>
        <a:bodyPr/>
        <a:lstStyle/>
        <a:p>
          <a:endParaRPr lang="zh-CN" altLang="en-US"/>
        </a:p>
      </dgm:t>
    </dgm:pt>
    <dgm:pt modelId="{5FA5B180-A423-4764-A291-DFA1E49588AE}" type="sibTrans" cxnId="{98156840-96AB-418C-AEAF-089A7E3F0131}">
      <dgm:prSet/>
      <dgm:spPr/>
      <dgm:t>
        <a:bodyPr/>
        <a:lstStyle/>
        <a:p>
          <a:endParaRPr lang="zh-CN" altLang="en-US"/>
        </a:p>
      </dgm:t>
    </dgm:pt>
    <dgm:pt modelId="{B0118EB9-E550-4E2F-9F53-2AC03E789E8C}">
      <dgm:prSet phldrT="[文本]"/>
      <dgm:spPr/>
      <dgm:t>
        <a:bodyPr/>
        <a:lstStyle/>
        <a:p>
          <a:r>
            <a:rPr lang="zh-CN" altLang="en-US" dirty="0" smtClean="0"/>
            <a:t>任务分析</a:t>
          </a:r>
          <a:endParaRPr lang="en-US" altLang="zh-CN" dirty="0" smtClean="0"/>
        </a:p>
        <a:p>
          <a:r>
            <a:rPr lang="zh-CN" altLang="en-US" dirty="0" smtClean="0"/>
            <a:t>游戏概览</a:t>
          </a:r>
          <a:endParaRPr lang="en-US" altLang="zh-CN" dirty="0" smtClean="0"/>
        </a:p>
        <a:p>
          <a:r>
            <a:rPr lang="zh-CN" altLang="en-US" dirty="0" smtClean="0"/>
            <a:t>游戏合计</a:t>
          </a:r>
          <a:endParaRPr lang="zh-CN" altLang="en-US" dirty="0"/>
        </a:p>
      </dgm:t>
    </dgm:pt>
    <dgm:pt modelId="{647FD758-EB2A-400E-9A08-288C3F9957AD}" type="parTrans" cxnId="{BBDECB00-14F4-4AFA-9850-0DC12C080A24}">
      <dgm:prSet/>
      <dgm:spPr/>
      <dgm:t>
        <a:bodyPr/>
        <a:lstStyle/>
        <a:p>
          <a:endParaRPr lang="zh-CN" altLang="en-US"/>
        </a:p>
      </dgm:t>
    </dgm:pt>
    <dgm:pt modelId="{4034FBA1-15A2-4AD2-8E89-91DD449145F2}" type="sibTrans" cxnId="{BBDECB00-14F4-4AFA-9850-0DC12C080A24}">
      <dgm:prSet/>
      <dgm:spPr/>
      <dgm:t>
        <a:bodyPr/>
        <a:lstStyle/>
        <a:p>
          <a:endParaRPr lang="zh-CN" altLang="en-US"/>
        </a:p>
      </dgm:t>
    </dgm:pt>
    <dgm:pt modelId="{2CD7B621-9926-40E5-8E5B-F4C61DB3F841}">
      <dgm:prSet phldrT="[文本]"/>
      <dgm:spPr/>
      <dgm:t>
        <a:bodyPr/>
        <a:lstStyle/>
        <a:p>
          <a:r>
            <a:rPr lang="zh-CN" altLang="en-US" dirty="0" smtClean="0"/>
            <a:t>新增玩家</a:t>
          </a:r>
          <a:endParaRPr lang="zh-CN" altLang="en-US" dirty="0"/>
        </a:p>
      </dgm:t>
    </dgm:pt>
    <dgm:pt modelId="{AB5529EC-77C4-41D5-95FB-BC1DC68655EE}" type="parTrans" cxnId="{8BB39B50-3E9A-4904-AEE2-C830CEDFEE99}">
      <dgm:prSet/>
      <dgm:spPr/>
      <dgm:t>
        <a:bodyPr/>
        <a:lstStyle/>
        <a:p>
          <a:endParaRPr lang="zh-CN" altLang="en-US"/>
        </a:p>
      </dgm:t>
    </dgm:pt>
    <dgm:pt modelId="{243626CC-F20C-4DCB-A542-02EEC75ED7A1}" type="sibTrans" cxnId="{8BB39B50-3E9A-4904-AEE2-C830CEDFEE99}">
      <dgm:prSet/>
      <dgm:spPr/>
      <dgm:t>
        <a:bodyPr/>
        <a:lstStyle/>
        <a:p>
          <a:endParaRPr lang="zh-CN" altLang="en-US"/>
        </a:p>
      </dgm:t>
    </dgm:pt>
    <dgm:pt modelId="{F7FF2CCC-008C-49E4-B947-238327B3B503}">
      <dgm:prSet phldrT="[文本]"/>
      <dgm:spPr/>
      <dgm:t>
        <a:bodyPr/>
        <a:lstStyle/>
        <a:p>
          <a:r>
            <a:rPr lang="zh-CN" altLang="en-US" dirty="0" smtClean="0"/>
            <a:t>活跃玩家</a:t>
          </a:r>
          <a:endParaRPr lang="zh-CN" altLang="en-US" dirty="0"/>
        </a:p>
      </dgm:t>
    </dgm:pt>
    <dgm:pt modelId="{37506DFF-77F1-4A22-BCB0-E8335A51D4E7}" type="parTrans" cxnId="{103FC1C4-B402-4252-91D5-0E43FF710777}">
      <dgm:prSet/>
      <dgm:spPr/>
      <dgm:t>
        <a:bodyPr/>
        <a:lstStyle/>
        <a:p>
          <a:endParaRPr lang="zh-CN" altLang="en-US"/>
        </a:p>
      </dgm:t>
    </dgm:pt>
    <dgm:pt modelId="{FAE6F9B0-BAFE-4F8C-9921-99B1B6FF6EB8}" type="sibTrans" cxnId="{103FC1C4-B402-4252-91D5-0E43FF710777}">
      <dgm:prSet/>
      <dgm:spPr/>
      <dgm:t>
        <a:bodyPr/>
        <a:lstStyle/>
        <a:p>
          <a:endParaRPr lang="zh-CN" altLang="en-US"/>
        </a:p>
      </dgm:t>
    </dgm:pt>
    <dgm:pt modelId="{B82A23E5-7B80-472D-A990-A49CA1F0E581}">
      <dgm:prSet phldrT="[文本]"/>
      <dgm:spPr/>
      <dgm:t>
        <a:bodyPr/>
        <a:lstStyle/>
        <a:p>
          <a:r>
            <a:rPr lang="zh-CN" altLang="en-US" dirty="0" smtClean="0"/>
            <a:t>玩家留存</a:t>
          </a:r>
          <a:endParaRPr lang="zh-CN" altLang="en-US" dirty="0"/>
        </a:p>
      </dgm:t>
    </dgm:pt>
    <dgm:pt modelId="{5848ECAB-4B6D-4D67-A4B4-0FF1C093D7C8}" type="parTrans" cxnId="{38856E13-EE37-4705-BC34-18709465F009}">
      <dgm:prSet/>
      <dgm:spPr/>
      <dgm:t>
        <a:bodyPr/>
        <a:lstStyle/>
        <a:p>
          <a:endParaRPr lang="zh-CN" altLang="en-US"/>
        </a:p>
      </dgm:t>
    </dgm:pt>
    <dgm:pt modelId="{72533FFD-1FDB-46B6-90C2-46BB9A3D1BCC}" type="sibTrans" cxnId="{38856E13-EE37-4705-BC34-18709465F009}">
      <dgm:prSet/>
      <dgm:spPr/>
      <dgm:t>
        <a:bodyPr/>
        <a:lstStyle/>
        <a:p>
          <a:endParaRPr lang="zh-CN" altLang="en-US"/>
        </a:p>
      </dgm:t>
    </dgm:pt>
    <dgm:pt modelId="{8259CE6A-0721-4FDF-9ED7-4FED4BB3F68C}">
      <dgm:prSet phldrT="[文本]"/>
      <dgm:spPr/>
      <dgm:t>
        <a:bodyPr/>
        <a:lstStyle/>
        <a:p>
          <a:r>
            <a:rPr lang="zh-CN" altLang="en-US" dirty="0" smtClean="0"/>
            <a:t>在线玩家</a:t>
          </a:r>
          <a:endParaRPr lang="zh-CN" altLang="en-US" dirty="0"/>
        </a:p>
      </dgm:t>
    </dgm:pt>
    <dgm:pt modelId="{889BD3E3-EDAC-46C3-9A23-2FFA06992E2A}" type="parTrans" cxnId="{7BEEAFE5-53D3-4C86-B364-CAEAAA38DE83}">
      <dgm:prSet/>
      <dgm:spPr/>
      <dgm:t>
        <a:bodyPr/>
        <a:lstStyle/>
        <a:p>
          <a:endParaRPr lang="zh-CN" altLang="en-US"/>
        </a:p>
      </dgm:t>
    </dgm:pt>
    <dgm:pt modelId="{45315E98-87B2-4429-824F-F617D21DC6B2}" type="sibTrans" cxnId="{7BEEAFE5-53D3-4C86-B364-CAEAAA38DE83}">
      <dgm:prSet/>
      <dgm:spPr/>
      <dgm:t>
        <a:bodyPr/>
        <a:lstStyle/>
        <a:p>
          <a:endParaRPr lang="zh-CN" altLang="en-US"/>
        </a:p>
      </dgm:t>
    </dgm:pt>
    <dgm:pt modelId="{A4A2A72D-2878-4F04-8563-4B0A4DF11063}">
      <dgm:prSet phldrT="[文本]"/>
      <dgm:spPr/>
      <dgm:t>
        <a:bodyPr/>
        <a:lstStyle/>
        <a:p>
          <a:r>
            <a:rPr lang="zh-CN" altLang="en-US" dirty="0" smtClean="0"/>
            <a:t>玩家流失</a:t>
          </a:r>
          <a:endParaRPr lang="zh-CN" altLang="en-US" dirty="0"/>
        </a:p>
      </dgm:t>
    </dgm:pt>
    <dgm:pt modelId="{FF859A47-B4F6-4E02-8DA0-6AD55A4EA7A6}" type="parTrans" cxnId="{77145904-8664-49B1-82AB-DEA855954B06}">
      <dgm:prSet/>
      <dgm:spPr/>
      <dgm:t>
        <a:bodyPr/>
        <a:lstStyle/>
        <a:p>
          <a:endParaRPr lang="zh-CN" altLang="en-US"/>
        </a:p>
      </dgm:t>
    </dgm:pt>
    <dgm:pt modelId="{99587D0B-E674-4584-B1BD-AC7FBBDAA354}" type="sibTrans" cxnId="{77145904-8664-49B1-82AB-DEA855954B06}">
      <dgm:prSet/>
      <dgm:spPr/>
      <dgm:t>
        <a:bodyPr/>
        <a:lstStyle/>
        <a:p>
          <a:endParaRPr lang="zh-CN" altLang="en-US"/>
        </a:p>
      </dgm:t>
    </dgm:pt>
    <dgm:pt modelId="{822BB2E6-EC33-4E76-84F5-E1AFAEBCF3F7}">
      <dgm:prSet phldrT="[文本]"/>
      <dgm:spPr/>
      <dgm:t>
        <a:bodyPr/>
        <a:lstStyle/>
        <a:p>
          <a:r>
            <a:rPr lang="zh-CN" altLang="en-US" dirty="0" smtClean="0"/>
            <a:t>游戏习惯</a:t>
          </a:r>
          <a:endParaRPr lang="zh-CN" altLang="en-US" dirty="0"/>
        </a:p>
      </dgm:t>
    </dgm:pt>
    <dgm:pt modelId="{B4C67C68-9BD7-4FD0-91C8-11D5DF740DD6}" type="parTrans" cxnId="{FC3E5167-4AA4-45EC-A7DB-1DD22C4BE2CB}">
      <dgm:prSet/>
      <dgm:spPr/>
      <dgm:t>
        <a:bodyPr/>
        <a:lstStyle/>
        <a:p>
          <a:endParaRPr lang="zh-CN" altLang="en-US"/>
        </a:p>
      </dgm:t>
    </dgm:pt>
    <dgm:pt modelId="{B787F1CD-5C31-49C9-9778-E411BDB1046B}" type="sibTrans" cxnId="{FC3E5167-4AA4-45EC-A7DB-1DD22C4BE2CB}">
      <dgm:prSet/>
      <dgm:spPr/>
      <dgm:t>
        <a:bodyPr/>
        <a:lstStyle/>
        <a:p>
          <a:endParaRPr lang="zh-CN" altLang="en-US"/>
        </a:p>
      </dgm:t>
    </dgm:pt>
    <dgm:pt modelId="{CB7080B8-D0A4-4504-B3D7-D594BFF41D67}" type="pres">
      <dgm:prSet presAssocID="{1E28A761-04B9-465D-BC6C-FBF37E3B4DDE}" presName="Name0" presStyleCnt="0">
        <dgm:presLayoutVars>
          <dgm:dir/>
          <dgm:resizeHandles val="exact"/>
        </dgm:presLayoutVars>
      </dgm:prSet>
      <dgm:spPr/>
    </dgm:pt>
    <dgm:pt modelId="{2B867E27-B21E-4199-A841-BA50CB0FC2B9}" type="pres">
      <dgm:prSet presAssocID="{89743D13-B68A-4450-A278-29CFE4885F18}" presName="node" presStyleLbl="node1" presStyleIdx="0" presStyleCnt="3" custScaleX="117316" custScaleY="1040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633CAD-CCED-40F0-A27A-3F9A5BB8749D}" type="pres">
      <dgm:prSet presAssocID="{EE4ABF78-9806-4398-B435-956557711DA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0500C8D1-6083-48E1-96E3-518A1FB3A30A}" type="pres">
      <dgm:prSet presAssocID="{EE4ABF78-9806-4398-B435-956557711DA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D8D64C0-7D07-4C96-A635-93817F4B0D8D}" type="pres">
      <dgm:prSet presAssocID="{231FFAA3-353A-4B1E-B281-FCC4BE0B5234}" presName="node" presStyleLbl="node1" presStyleIdx="1" presStyleCnt="3" custLinFactNeighborX="-13655" custLinFactNeighborY="-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01A55-EDBC-4DC7-8B94-B641D0BED920}" type="pres">
      <dgm:prSet presAssocID="{5FA5B180-A423-4764-A291-DFA1E49588A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BFE8936-C8A0-4102-9504-733C6A2A03D7}" type="pres">
      <dgm:prSet presAssocID="{5FA5B180-A423-4764-A291-DFA1E49588A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85295EC-67FA-4B53-AFD1-C189ACE275EA}" type="pres">
      <dgm:prSet presAssocID="{B0118EB9-E550-4E2F-9F53-2AC03E789E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145904-8664-49B1-82AB-DEA855954B06}" srcId="{89743D13-B68A-4450-A278-29CFE4885F18}" destId="{A4A2A72D-2878-4F04-8563-4B0A4DF11063}" srcOrd="4" destOrd="0" parTransId="{FF859A47-B4F6-4E02-8DA0-6AD55A4EA7A6}" sibTransId="{99587D0B-E674-4584-B1BD-AC7FBBDAA354}"/>
    <dgm:cxn modelId="{8E92E759-156B-415A-BD9C-A3ACBCBCBAD3}" type="presOf" srcId="{5FA5B180-A423-4764-A291-DFA1E49588AE}" destId="{43101A55-EDBC-4DC7-8B94-B641D0BED920}" srcOrd="0" destOrd="0" presId="urn:microsoft.com/office/officeart/2005/8/layout/process1"/>
    <dgm:cxn modelId="{9FC7A473-9706-477B-A1E1-34E88FDED757}" type="presOf" srcId="{F7FF2CCC-008C-49E4-B947-238327B3B503}" destId="{2B867E27-B21E-4199-A841-BA50CB0FC2B9}" srcOrd="0" destOrd="3" presId="urn:microsoft.com/office/officeart/2005/8/layout/process1"/>
    <dgm:cxn modelId="{630B394D-37CF-49AF-B10D-636CD8017C51}" type="presOf" srcId="{EE4ABF78-9806-4398-B435-956557711DA8}" destId="{0500C8D1-6083-48E1-96E3-518A1FB3A30A}" srcOrd="1" destOrd="0" presId="urn:microsoft.com/office/officeart/2005/8/layout/process1"/>
    <dgm:cxn modelId="{F8D05AAC-99B6-4FA9-B0FA-B696719C9615}" type="presOf" srcId="{B0118EB9-E550-4E2F-9F53-2AC03E789E8C}" destId="{285295EC-67FA-4B53-AFD1-C189ACE275EA}" srcOrd="0" destOrd="0" presId="urn:microsoft.com/office/officeart/2005/8/layout/process1"/>
    <dgm:cxn modelId="{D6562D2D-922F-4CE8-9413-BC712C20AB6C}" type="presOf" srcId="{231FFAA3-353A-4B1E-B281-FCC4BE0B5234}" destId="{DD8D64C0-7D07-4C96-A635-93817F4B0D8D}" srcOrd="0" destOrd="0" presId="urn:microsoft.com/office/officeart/2005/8/layout/process1"/>
    <dgm:cxn modelId="{84ED8069-DCBC-4C70-9057-2DDE3F88A876}" type="presOf" srcId="{A4A2A72D-2878-4F04-8563-4B0A4DF11063}" destId="{2B867E27-B21E-4199-A841-BA50CB0FC2B9}" srcOrd="0" destOrd="5" presId="urn:microsoft.com/office/officeart/2005/8/layout/process1"/>
    <dgm:cxn modelId="{98156840-96AB-418C-AEAF-089A7E3F0131}" srcId="{1E28A761-04B9-465D-BC6C-FBF37E3B4DDE}" destId="{231FFAA3-353A-4B1E-B281-FCC4BE0B5234}" srcOrd="1" destOrd="0" parTransId="{7B77C583-D49E-4D76-A092-CBCF4A068968}" sibTransId="{5FA5B180-A423-4764-A291-DFA1E49588AE}"/>
    <dgm:cxn modelId="{2FEF2D09-C68F-49A7-8FD1-CE5D6253B93F}" type="presOf" srcId="{89743D13-B68A-4450-A278-29CFE4885F18}" destId="{2B867E27-B21E-4199-A841-BA50CB0FC2B9}" srcOrd="0" destOrd="0" presId="urn:microsoft.com/office/officeart/2005/8/layout/process1"/>
    <dgm:cxn modelId="{7465E9D0-6E23-4CA5-9691-9F7CF2C9B0D6}" type="presOf" srcId="{822BB2E6-EC33-4E76-84F5-E1AFAEBCF3F7}" destId="{2B867E27-B21E-4199-A841-BA50CB0FC2B9}" srcOrd="0" destOrd="6" presId="urn:microsoft.com/office/officeart/2005/8/layout/process1"/>
    <dgm:cxn modelId="{38856E13-EE37-4705-BC34-18709465F009}" srcId="{89743D13-B68A-4450-A278-29CFE4885F18}" destId="{B82A23E5-7B80-472D-A990-A49CA1F0E581}" srcOrd="3" destOrd="0" parTransId="{5848ECAB-4B6D-4D67-A4B4-0FF1C093D7C8}" sibTransId="{72533FFD-1FDB-46B6-90C2-46BB9A3D1BCC}"/>
    <dgm:cxn modelId="{8BB39B50-3E9A-4904-AEE2-C830CEDFEE99}" srcId="{89743D13-B68A-4450-A278-29CFE4885F18}" destId="{2CD7B621-9926-40E5-8E5B-F4C61DB3F841}" srcOrd="1" destOrd="0" parTransId="{AB5529EC-77C4-41D5-95FB-BC1DC68655EE}" sibTransId="{243626CC-F20C-4DCB-A542-02EEC75ED7A1}"/>
    <dgm:cxn modelId="{5D231A1A-D25C-4849-A364-E6EA2A3E4493}" type="presOf" srcId="{8259CE6A-0721-4FDF-9ED7-4FED4BB3F68C}" destId="{2B867E27-B21E-4199-A841-BA50CB0FC2B9}" srcOrd="0" destOrd="1" presId="urn:microsoft.com/office/officeart/2005/8/layout/process1"/>
    <dgm:cxn modelId="{31434FC6-3FC9-4D1A-9170-CF10A18B3B56}" type="presOf" srcId="{B82A23E5-7B80-472D-A990-A49CA1F0E581}" destId="{2B867E27-B21E-4199-A841-BA50CB0FC2B9}" srcOrd="0" destOrd="4" presId="urn:microsoft.com/office/officeart/2005/8/layout/process1"/>
    <dgm:cxn modelId="{B38FC33C-1215-497F-B1BD-7EC262AFA22E}" type="presOf" srcId="{1E28A761-04B9-465D-BC6C-FBF37E3B4DDE}" destId="{CB7080B8-D0A4-4504-B3D7-D594BFF41D67}" srcOrd="0" destOrd="0" presId="urn:microsoft.com/office/officeart/2005/8/layout/process1"/>
    <dgm:cxn modelId="{0358503A-8940-45EB-87C2-22B804330713}" type="presOf" srcId="{EE4ABF78-9806-4398-B435-956557711DA8}" destId="{8C633CAD-CCED-40F0-A27A-3F9A5BB8749D}" srcOrd="0" destOrd="0" presId="urn:microsoft.com/office/officeart/2005/8/layout/process1"/>
    <dgm:cxn modelId="{103FC1C4-B402-4252-91D5-0E43FF710777}" srcId="{89743D13-B68A-4450-A278-29CFE4885F18}" destId="{F7FF2CCC-008C-49E4-B947-238327B3B503}" srcOrd="2" destOrd="0" parTransId="{37506DFF-77F1-4A22-BCB0-E8335A51D4E7}" sibTransId="{FAE6F9B0-BAFE-4F8C-9921-99B1B6FF6EB8}"/>
    <dgm:cxn modelId="{7BEEAFE5-53D3-4C86-B364-CAEAAA38DE83}" srcId="{89743D13-B68A-4450-A278-29CFE4885F18}" destId="{8259CE6A-0721-4FDF-9ED7-4FED4BB3F68C}" srcOrd="0" destOrd="0" parTransId="{889BD3E3-EDAC-46C3-9A23-2FFA06992E2A}" sibTransId="{45315E98-87B2-4429-824F-F617D21DC6B2}"/>
    <dgm:cxn modelId="{7BE95AE3-2C21-4FC2-A182-7883BE920A44}" srcId="{1E28A761-04B9-465D-BC6C-FBF37E3B4DDE}" destId="{89743D13-B68A-4450-A278-29CFE4885F18}" srcOrd="0" destOrd="0" parTransId="{78556740-29C3-450C-899F-C5E80415AF78}" sibTransId="{EE4ABF78-9806-4398-B435-956557711DA8}"/>
    <dgm:cxn modelId="{FC3E5167-4AA4-45EC-A7DB-1DD22C4BE2CB}" srcId="{89743D13-B68A-4450-A278-29CFE4885F18}" destId="{822BB2E6-EC33-4E76-84F5-E1AFAEBCF3F7}" srcOrd="5" destOrd="0" parTransId="{B4C67C68-9BD7-4FD0-91C8-11D5DF740DD6}" sibTransId="{B787F1CD-5C31-49C9-9778-E411BDB1046B}"/>
    <dgm:cxn modelId="{ADBD2F25-CB11-42BA-AA54-F753B2D54FDA}" type="presOf" srcId="{2CD7B621-9926-40E5-8E5B-F4C61DB3F841}" destId="{2B867E27-B21E-4199-A841-BA50CB0FC2B9}" srcOrd="0" destOrd="2" presId="urn:microsoft.com/office/officeart/2005/8/layout/process1"/>
    <dgm:cxn modelId="{14494279-9EA7-4036-B6AC-275DF9238A85}" type="presOf" srcId="{5FA5B180-A423-4764-A291-DFA1E49588AE}" destId="{3BFE8936-C8A0-4102-9504-733C6A2A03D7}" srcOrd="1" destOrd="0" presId="urn:microsoft.com/office/officeart/2005/8/layout/process1"/>
    <dgm:cxn modelId="{BBDECB00-14F4-4AFA-9850-0DC12C080A24}" srcId="{1E28A761-04B9-465D-BC6C-FBF37E3B4DDE}" destId="{B0118EB9-E550-4E2F-9F53-2AC03E789E8C}" srcOrd="2" destOrd="0" parTransId="{647FD758-EB2A-400E-9A08-288C3F9957AD}" sibTransId="{4034FBA1-15A2-4AD2-8E89-91DD449145F2}"/>
    <dgm:cxn modelId="{951A3F1C-4A14-4FA1-B11C-CC216492C29D}" type="presParOf" srcId="{CB7080B8-D0A4-4504-B3D7-D594BFF41D67}" destId="{2B867E27-B21E-4199-A841-BA50CB0FC2B9}" srcOrd="0" destOrd="0" presId="urn:microsoft.com/office/officeart/2005/8/layout/process1"/>
    <dgm:cxn modelId="{E3A82008-2E03-4D84-A3D3-4BA179811B8A}" type="presParOf" srcId="{CB7080B8-D0A4-4504-B3D7-D594BFF41D67}" destId="{8C633CAD-CCED-40F0-A27A-3F9A5BB8749D}" srcOrd="1" destOrd="0" presId="urn:microsoft.com/office/officeart/2005/8/layout/process1"/>
    <dgm:cxn modelId="{470A561B-50E2-4EDF-8A70-505AD274BDF5}" type="presParOf" srcId="{8C633CAD-CCED-40F0-A27A-3F9A5BB8749D}" destId="{0500C8D1-6083-48E1-96E3-518A1FB3A30A}" srcOrd="0" destOrd="0" presId="urn:microsoft.com/office/officeart/2005/8/layout/process1"/>
    <dgm:cxn modelId="{1338B1AF-0AEC-453C-AABC-B17A3A9D260E}" type="presParOf" srcId="{CB7080B8-D0A4-4504-B3D7-D594BFF41D67}" destId="{DD8D64C0-7D07-4C96-A635-93817F4B0D8D}" srcOrd="2" destOrd="0" presId="urn:microsoft.com/office/officeart/2005/8/layout/process1"/>
    <dgm:cxn modelId="{707C42DC-48B4-497B-9D1D-C7113C14111A}" type="presParOf" srcId="{CB7080B8-D0A4-4504-B3D7-D594BFF41D67}" destId="{43101A55-EDBC-4DC7-8B94-B641D0BED920}" srcOrd="3" destOrd="0" presId="urn:microsoft.com/office/officeart/2005/8/layout/process1"/>
    <dgm:cxn modelId="{41D542C3-1987-458B-BC3C-D054A3A1ECBA}" type="presParOf" srcId="{43101A55-EDBC-4DC7-8B94-B641D0BED920}" destId="{3BFE8936-C8A0-4102-9504-733C6A2A03D7}" srcOrd="0" destOrd="0" presId="urn:microsoft.com/office/officeart/2005/8/layout/process1"/>
    <dgm:cxn modelId="{ECEAE5E6-8470-42FC-85CE-F64191543271}" type="presParOf" srcId="{CB7080B8-D0A4-4504-B3D7-D594BFF41D67}" destId="{285295EC-67FA-4B53-AFD1-C189ACE275E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28A761-04B9-465D-BC6C-FBF37E3B4DDE}" type="doc">
      <dgm:prSet loTypeId="urn:microsoft.com/office/officeart/2005/8/layout/process1" loCatId="process" qsTypeId="urn:microsoft.com/office/officeart/2005/8/quickstyle/simple1" qsCatId="simple" csTypeId="urn:microsoft.com/office/officeart/2005/8/colors/accent1_5" csCatId="accent1" phldr="1"/>
      <dgm:spPr/>
    </dgm:pt>
    <dgm:pt modelId="{89743D13-B68A-4450-A278-29CFE4885F18}">
      <dgm:prSet phldrT="[文本]" custT="1"/>
      <dgm:spPr/>
      <dgm:t>
        <a:bodyPr/>
        <a:lstStyle/>
        <a:p>
          <a:r>
            <a:rPr lang="zh-CN" altLang="en-US" sz="1400" dirty="0" smtClean="0"/>
            <a:t>数据采集</a:t>
          </a:r>
          <a:endParaRPr lang="zh-CN" altLang="en-US" sz="1400" dirty="0"/>
        </a:p>
      </dgm:t>
    </dgm:pt>
    <dgm:pt modelId="{78556740-29C3-450C-899F-C5E80415AF78}" type="parTrans" cxnId="{7BE95AE3-2C21-4FC2-A182-7883BE920A44}">
      <dgm:prSet/>
      <dgm:spPr/>
      <dgm:t>
        <a:bodyPr/>
        <a:lstStyle/>
        <a:p>
          <a:endParaRPr lang="zh-CN" altLang="en-US"/>
        </a:p>
      </dgm:t>
    </dgm:pt>
    <dgm:pt modelId="{EE4ABF78-9806-4398-B435-956557711DA8}" type="sibTrans" cxnId="{7BE95AE3-2C21-4FC2-A182-7883BE920A44}">
      <dgm:prSet/>
      <dgm:spPr/>
      <dgm:t>
        <a:bodyPr/>
        <a:lstStyle/>
        <a:p>
          <a:endParaRPr lang="zh-CN" altLang="en-US"/>
        </a:p>
      </dgm:t>
    </dgm:pt>
    <dgm:pt modelId="{231FFAA3-353A-4B1E-B281-FCC4BE0B5234}">
      <dgm:prSet phldrT="[文本]" custT="1"/>
      <dgm:spPr/>
      <dgm:t>
        <a:bodyPr/>
        <a:lstStyle/>
        <a:p>
          <a:r>
            <a:rPr lang="zh-CN" altLang="en-US" sz="1400" dirty="0" smtClean="0"/>
            <a:t>数据分析</a:t>
          </a:r>
          <a:endParaRPr lang="en-US" altLang="zh-CN" sz="1400" dirty="0" smtClean="0"/>
        </a:p>
      </dgm:t>
    </dgm:pt>
    <dgm:pt modelId="{7B77C583-D49E-4D76-A092-CBCF4A068968}" type="parTrans" cxnId="{98156840-96AB-418C-AEAF-089A7E3F0131}">
      <dgm:prSet/>
      <dgm:spPr/>
      <dgm:t>
        <a:bodyPr/>
        <a:lstStyle/>
        <a:p>
          <a:endParaRPr lang="zh-CN" altLang="en-US"/>
        </a:p>
      </dgm:t>
    </dgm:pt>
    <dgm:pt modelId="{5FA5B180-A423-4764-A291-DFA1E49588AE}" type="sibTrans" cxnId="{98156840-96AB-418C-AEAF-089A7E3F0131}">
      <dgm:prSet/>
      <dgm:spPr/>
      <dgm:t>
        <a:bodyPr/>
        <a:lstStyle/>
        <a:p>
          <a:endParaRPr lang="zh-CN" altLang="en-US"/>
        </a:p>
      </dgm:t>
    </dgm:pt>
    <dgm:pt modelId="{B0118EB9-E550-4E2F-9F53-2AC03E789E8C}">
      <dgm:prSet phldrT="[文本]" custT="1"/>
      <dgm:spPr/>
      <dgm:t>
        <a:bodyPr/>
        <a:lstStyle/>
        <a:p>
          <a:r>
            <a:rPr lang="zh-CN" altLang="en-US" sz="1400" dirty="0" smtClean="0"/>
            <a:t>数据加工</a:t>
          </a:r>
          <a:endParaRPr lang="en-US" altLang="zh-CN" sz="1400" dirty="0" smtClean="0"/>
        </a:p>
      </dgm:t>
    </dgm:pt>
    <dgm:pt modelId="{647FD758-EB2A-400E-9A08-288C3F9957AD}" type="parTrans" cxnId="{BBDECB00-14F4-4AFA-9850-0DC12C080A24}">
      <dgm:prSet/>
      <dgm:spPr/>
      <dgm:t>
        <a:bodyPr/>
        <a:lstStyle/>
        <a:p>
          <a:endParaRPr lang="zh-CN" altLang="en-US"/>
        </a:p>
      </dgm:t>
    </dgm:pt>
    <dgm:pt modelId="{4034FBA1-15A2-4AD2-8E89-91DD449145F2}" type="sibTrans" cxnId="{BBDECB00-14F4-4AFA-9850-0DC12C080A24}">
      <dgm:prSet/>
      <dgm:spPr/>
      <dgm:t>
        <a:bodyPr/>
        <a:lstStyle/>
        <a:p>
          <a:endParaRPr lang="zh-CN" altLang="en-US"/>
        </a:p>
      </dgm:t>
    </dgm:pt>
    <dgm:pt modelId="{2CD7B621-9926-40E5-8E5B-F4C61DB3F841}">
      <dgm:prSet phldrT="[文本]" custT="1"/>
      <dgm:spPr/>
      <dgm:t>
        <a:bodyPr/>
        <a:lstStyle/>
        <a:p>
          <a:r>
            <a:rPr lang="zh-CN" altLang="en-US" sz="1400" dirty="0" smtClean="0"/>
            <a:t>数据库设计</a:t>
          </a:r>
          <a:endParaRPr lang="zh-CN" altLang="en-US" sz="1400" dirty="0"/>
        </a:p>
      </dgm:t>
    </dgm:pt>
    <dgm:pt modelId="{AB5529EC-77C4-41D5-95FB-BC1DC68655EE}" type="parTrans" cxnId="{8BB39B50-3E9A-4904-AEE2-C830CEDFEE99}">
      <dgm:prSet/>
      <dgm:spPr/>
      <dgm:t>
        <a:bodyPr/>
        <a:lstStyle/>
        <a:p>
          <a:endParaRPr lang="zh-CN" altLang="en-US"/>
        </a:p>
      </dgm:t>
    </dgm:pt>
    <dgm:pt modelId="{243626CC-F20C-4DCB-A542-02EEC75ED7A1}" type="sibTrans" cxnId="{8BB39B50-3E9A-4904-AEE2-C830CEDFEE99}">
      <dgm:prSet/>
      <dgm:spPr/>
      <dgm:t>
        <a:bodyPr/>
        <a:lstStyle/>
        <a:p>
          <a:endParaRPr lang="zh-CN" altLang="en-US"/>
        </a:p>
      </dgm:t>
    </dgm:pt>
    <dgm:pt modelId="{F7FF2CCC-008C-49E4-B947-238327B3B503}">
      <dgm:prSet phldrT="[文本]" custT="1"/>
      <dgm:spPr/>
      <dgm:t>
        <a:bodyPr/>
        <a:lstStyle/>
        <a:p>
          <a:r>
            <a:rPr lang="en-US" altLang="zh-CN" sz="1400" dirty="0" smtClean="0"/>
            <a:t>SDK</a:t>
          </a:r>
          <a:r>
            <a:rPr lang="zh-CN" altLang="en-US" sz="1400" dirty="0" smtClean="0"/>
            <a:t>设计与实现</a:t>
          </a:r>
          <a:endParaRPr lang="zh-CN" altLang="en-US" sz="1400" dirty="0"/>
        </a:p>
      </dgm:t>
    </dgm:pt>
    <dgm:pt modelId="{37506DFF-77F1-4A22-BCB0-E8335A51D4E7}" type="parTrans" cxnId="{103FC1C4-B402-4252-91D5-0E43FF710777}">
      <dgm:prSet/>
      <dgm:spPr/>
      <dgm:t>
        <a:bodyPr/>
        <a:lstStyle/>
        <a:p>
          <a:endParaRPr lang="zh-CN" altLang="en-US"/>
        </a:p>
      </dgm:t>
    </dgm:pt>
    <dgm:pt modelId="{FAE6F9B0-BAFE-4F8C-9921-99B1B6FF6EB8}" type="sibTrans" cxnId="{103FC1C4-B402-4252-91D5-0E43FF710777}">
      <dgm:prSet/>
      <dgm:spPr/>
      <dgm:t>
        <a:bodyPr/>
        <a:lstStyle/>
        <a:p>
          <a:endParaRPr lang="zh-CN" altLang="en-US"/>
        </a:p>
      </dgm:t>
    </dgm:pt>
    <dgm:pt modelId="{B82A23E5-7B80-472D-A990-A49CA1F0E581}">
      <dgm:prSet phldrT="[文本]" custT="1"/>
      <dgm:spPr/>
      <dgm:t>
        <a:bodyPr/>
        <a:lstStyle/>
        <a:p>
          <a:r>
            <a:rPr lang="zh-CN" altLang="en-US" sz="1400" dirty="0" smtClean="0"/>
            <a:t>收集客户端设计与实现</a:t>
          </a:r>
          <a:endParaRPr lang="zh-CN" altLang="en-US" sz="1400" dirty="0"/>
        </a:p>
      </dgm:t>
    </dgm:pt>
    <dgm:pt modelId="{5848ECAB-4B6D-4D67-A4B4-0FF1C093D7C8}" type="parTrans" cxnId="{38856E13-EE37-4705-BC34-18709465F009}">
      <dgm:prSet/>
      <dgm:spPr/>
      <dgm:t>
        <a:bodyPr/>
        <a:lstStyle/>
        <a:p>
          <a:endParaRPr lang="zh-CN" altLang="en-US"/>
        </a:p>
      </dgm:t>
    </dgm:pt>
    <dgm:pt modelId="{72533FFD-1FDB-46B6-90C2-46BB9A3D1BCC}" type="sibTrans" cxnId="{38856E13-EE37-4705-BC34-18709465F009}">
      <dgm:prSet/>
      <dgm:spPr/>
      <dgm:t>
        <a:bodyPr/>
        <a:lstStyle/>
        <a:p>
          <a:endParaRPr lang="zh-CN" altLang="en-US"/>
        </a:p>
      </dgm:t>
    </dgm:pt>
    <dgm:pt modelId="{36EBE560-163A-4948-A82C-955EBF585C63}">
      <dgm:prSet phldrT="[文本]" custT="1"/>
      <dgm:spPr/>
      <dgm:t>
        <a:bodyPr/>
        <a:lstStyle/>
        <a:p>
          <a:r>
            <a:rPr lang="zh-CN" altLang="en-US" sz="1400" dirty="0" smtClean="0"/>
            <a:t>中转</a:t>
          </a:r>
          <a:endParaRPr lang="en-US" altLang="zh-CN" sz="1400" dirty="0" smtClean="0"/>
        </a:p>
      </dgm:t>
    </dgm:pt>
    <dgm:pt modelId="{D914BBDF-2C4A-42D2-A1B6-9114C94702FD}" type="parTrans" cxnId="{79ED7BDD-684A-4274-AA01-5E75CE79E36B}">
      <dgm:prSet/>
      <dgm:spPr/>
      <dgm:t>
        <a:bodyPr/>
        <a:lstStyle/>
        <a:p>
          <a:endParaRPr lang="zh-CN" altLang="en-US"/>
        </a:p>
      </dgm:t>
    </dgm:pt>
    <dgm:pt modelId="{54A8FCE6-A8EA-4D52-9A2C-0ADA98B52417}" type="sibTrans" cxnId="{79ED7BDD-684A-4274-AA01-5E75CE79E36B}">
      <dgm:prSet/>
      <dgm:spPr/>
      <dgm:t>
        <a:bodyPr/>
        <a:lstStyle/>
        <a:p>
          <a:endParaRPr lang="zh-CN" altLang="en-US"/>
        </a:p>
      </dgm:t>
    </dgm:pt>
    <dgm:pt modelId="{B16CD728-4289-407B-B7A3-FFA37122F1D4}">
      <dgm:prSet phldrT="[文本]" custT="1"/>
      <dgm:spPr/>
      <dgm:t>
        <a:bodyPr/>
        <a:lstStyle/>
        <a:p>
          <a:r>
            <a:rPr lang="zh-CN" altLang="en-US" sz="1400" dirty="0" smtClean="0"/>
            <a:t>服务端实时计算</a:t>
          </a:r>
          <a:endParaRPr lang="en-US" altLang="zh-CN" sz="1400" dirty="0" smtClean="0"/>
        </a:p>
      </dgm:t>
    </dgm:pt>
    <dgm:pt modelId="{AEB419F8-5791-42D2-A668-2B4B50D98939}" type="parTrans" cxnId="{07F9B030-B2A1-4E5E-83B4-1D84814DDBFE}">
      <dgm:prSet/>
      <dgm:spPr/>
      <dgm:t>
        <a:bodyPr/>
        <a:lstStyle/>
        <a:p>
          <a:endParaRPr lang="zh-CN" altLang="en-US"/>
        </a:p>
      </dgm:t>
    </dgm:pt>
    <dgm:pt modelId="{AF57E069-A7F4-4AA1-B0B4-4D3A6E688BA8}" type="sibTrans" cxnId="{07F9B030-B2A1-4E5E-83B4-1D84814DDBFE}">
      <dgm:prSet/>
      <dgm:spPr/>
      <dgm:t>
        <a:bodyPr/>
        <a:lstStyle/>
        <a:p>
          <a:endParaRPr lang="zh-CN" altLang="en-US"/>
        </a:p>
      </dgm:t>
    </dgm:pt>
    <dgm:pt modelId="{94D69E4E-8E62-4CA0-86E5-DC23DC024AF1}">
      <dgm:prSet phldrT="[文本]" custT="1"/>
      <dgm:spPr/>
      <dgm:t>
        <a:bodyPr/>
        <a:lstStyle/>
        <a:p>
          <a:r>
            <a:rPr lang="zh-CN" altLang="en-US" sz="1400" dirty="0" smtClean="0"/>
            <a:t>中心控制服务器</a:t>
          </a:r>
          <a:endParaRPr lang="en-US" altLang="zh-CN" sz="1400" dirty="0" smtClean="0"/>
        </a:p>
      </dgm:t>
    </dgm:pt>
    <dgm:pt modelId="{C1BC687D-566B-4143-A1E2-6576A1EEC5BA}" type="parTrans" cxnId="{68A39626-943D-490A-9DE9-6CBAC2827B64}">
      <dgm:prSet/>
      <dgm:spPr/>
      <dgm:t>
        <a:bodyPr/>
        <a:lstStyle/>
        <a:p>
          <a:endParaRPr lang="zh-CN" altLang="en-US"/>
        </a:p>
      </dgm:t>
    </dgm:pt>
    <dgm:pt modelId="{CA412CAC-31B1-482D-A3CC-3F8E8DDB4CB2}" type="sibTrans" cxnId="{68A39626-943D-490A-9DE9-6CBAC2827B64}">
      <dgm:prSet/>
      <dgm:spPr/>
      <dgm:t>
        <a:bodyPr/>
        <a:lstStyle/>
        <a:p>
          <a:endParaRPr lang="zh-CN" altLang="en-US"/>
        </a:p>
      </dgm:t>
    </dgm:pt>
    <dgm:pt modelId="{50F3F9A8-07BE-449E-9EF1-EDBED1537579}">
      <dgm:prSet phldrT="[文本]" custT="1"/>
      <dgm:spPr/>
      <dgm:t>
        <a:bodyPr/>
        <a:lstStyle/>
        <a:p>
          <a:r>
            <a:rPr lang="en-US" altLang="zh-CN" sz="1400" dirty="0" err="1" smtClean="0"/>
            <a:t>Dbserver</a:t>
          </a:r>
          <a:endParaRPr lang="en-US" altLang="zh-CN" sz="1400" dirty="0" smtClean="0"/>
        </a:p>
      </dgm:t>
    </dgm:pt>
    <dgm:pt modelId="{D09E2A90-5079-4DC4-A639-E5EE7CE14046}" type="parTrans" cxnId="{BE07C2E8-8030-4E3C-A353-CDD807FF082B}">
      <dgm:prSet/>
      <dgm:spPr/>
      <dgm:t>
        <a:bodyPr/>
        <a:lstStyle/>
        <a:p>
          <a:endParaRPr lang="zh-CN" altLang="en-US"/>
        </a:p>
      </dgm:t>
    </dgm:pt>
    <dgm:pt modelId="{F52896A7-BB72-452E-82F3-E4B01AEE841E}" type="sibTrans" cxnId="{BE07C2E8-8030-4E3C-A353-CDD807FF082B}">
      <dgm:prSet/>
      <dgm:spPr/>
      <dgm:t>
        <a:bodyPr/>
        <a:lstStyle/>
        <a:p>
          <a:endParaRPr lang="zh-CN" altLang="en-US"/>
        </a:p>
      </dgm:t>
    </dgm:pt>
    <dgm:pt modelId="{7EC3E2AB-531D-43CD-A3EE-2A19515FABBC}">
      <dgm:prSet phldrT="[文本]" custT="1"/>
      <dgm:spPr/>
      <dgm:t>
        <a:bodyPr/>
        <a:lstStyle/>
        <a:p>
          <a:r>
            <a:rPr lang="zh-CN" altLang="en-US" sz="1400" dirty="0" smtClean="0"/>
            <a:t>基本项的</a:t>
          </a:r>
          <a:r>
            <a:rPr lang="en-US" altLang="zh-CN" sz="1400" dirty="0" smtClean="0"/>
            <a:t>MR</a:t>
          </a:r>
        </a:p>
      </dgm:t>
    </dgm:pt>
    <dgm:pt modelId="{2491C35F-5728-41D1-8DF2-81217BEC4964}" type="parTrans" cxnId="{C83D9C41-7B1F-4269-83B1-09B709AA88AD}">
      <dgm:prSet/>
      <dgm:spPr/>
      <dgm:t>
        <a:bodyPr/>
        <a:lstStyle/>
        <a:p>
          <a:endParaRPr lang="zh-CN" altLang="en-US"/>
        </a:p>
      </dgm:t>
    </dgm:pt>
    <dgm:pt modelId="{5CCA2FBD-06E9-4011-A9C3-924A2B7DBC84}" type="sibTrans" cxnId="{C83D9C41-7B1F-4269-83B1-09B709AA88AD}">
      <dgm:prSet/>
      <dgm:spPr/>
      <dgm:t>
        <a:bodyPr/>
        <a:lstStyle/>
        <a:p>
          <a:endParaRPr lang="zh-CN" altLang="en-US"/>
        </a:p>
      </dgm:t>
    </dgm:pt>
    <dgm:pt modelId="{9C5C4796-DD40-4ACB-B8B4-D6D006E13060}">
      <dgm:prSet phldrT="[文本]" custT="1"/>
      <dgm:spPr/>
      <dgm:t>
        <a:bodyPr/>
        <a:lstStyle/>
        <a:p>
          <a:r>
            <a:rPr lang="zh-CN" altLang="en-US" sz="1400" dirty="0" smtClean="0"/>
            <a:t>复杂数据的计算</a:t>
          </a:r>
          <a:endParaRPr lang="en-US" altLang="zh-CN" sz="1400" dirty="0" smtClean="0"/>
        </a:p>
      </dgm:t>
    </dgm:pt>
    <dgm:pt modelId="{13A52ED9-1DBD-43E4-A49F-A35D2F045DE5}" type="parTrans" cxnId="{7A90D0A3-2C23-45D2-A480-A5CADC9582E7}">
      <dgm:prSet/>
      <dgm:spPr/>
      <dgm:t>
        <a:bodyPr/>
        <a:lstStyle/>
        <a:p>
          <a:endParaRPr lang="zh-CN" altLang="en-US"/>
        </a:p>
      </dgm:t>
    </dgm:pt>
    <dgm:pt modelId="{E0F13371-E116-44CC-9933-F45ADB832367}" type="sibTrans" cxnId="{7A90D0A3-2C23-45D2-A480-A5CADC9582E7}">
      <dgm:prSet/>
      <dgm:spPr/>
      <dgm:t>
        <a:bodyPr/>
        <a:lstStyle/>
        <a:p>
          <a:endParaRPr lang="zh-CN" altLang="en-US"/>
        </a:p>
      </dgm:t>
    </dgm:pt>
    <dgm:pt modelId="{9513F03B-E410-4C91-A9D1-7571D8C1EEFB}">
      <dgm:prSet phldrT="[文本]" custT="1"/>
      <dgm:spPr/>
      <dgm:t>
        <a:bodyPr/>
        <a:lstStyle/>
        <a:p>
          <a:r>
            <a:rPr lang="zh-CN" altLang="en-US" sz="1400" dirty="0" smtClean="0"/>
            <a:t>接入一款游戏</a:t>
          </a:r>
          <a:endParaRPr lang="en-US" altLang="zh-CN" sz="1400" dirty="0" smtClean="0"/>
        </a:p>
      </dgm:t>
    </dgm:pt>
    <dgm:pt modelId="{8EAF1F9F-2E93-4D13-A42B-3ACEC86FEC2B}" type="parTrans" cxnId="{7C8424AE-FE86-4376-AC03-C84A6384ACBD}">
      <dgm:prSet/>
      <dgm:spPr/>
      <dgm:t>
        <a:bodyPr/>
        <a:lstStyle/>
        <a:p>
          <a:endParaRPr lang="zh-CN" altLang="en-US"/>
        </a:p>
      </dgm:t>
    </dgm:pt>
    <dgm:pt modelId="{3075D627-9F66-45F2-8807-2151C5EF8763}" type="sibTrans" cxnId="{7C8424AE-FE86-4376-AC03-C84A6384ACBD}">
      <dgm:prSet/>
      <dgm:spPr/>
      <dgm:t>
        <a:bodyPr/>
        <a:lstStyle/>
        <a:p>
          <a:endParaRPr lang="zh-CN" altLang="en-US"/>
        </a:p>
      </dgm:t>
    </dgm:pt>
    <dgm:pt modelId="{CB7080B8-D0A4-4504-B3D7-D594BFF41D67}" type="pres">
      <dgm:prSet presAssocID="{1E28A761-04B9-465D-BC6C-FBF37E3B4DDE}" presName="Name0" presStyleCnt="0">
        <dgm:presLayoutVars>
          <dgm:dir/>
          <dgm:resizeHandles val="exact"/>
        </dgm:presLayoutVars>
      </dgm:prSet>
      <dgm:spPr/>
    </dgm:pt>
    <dgm:pt modelId="{2B867E27-B21E-4199-A841-BA50CB0FC2B9}" type="pres">
      <dgm:prSet presAssocID="{89743D13-B68A-4450-A278-29CFE4885F18}" presName="node" presStyleLbl="node1" presStyleIdx="0" presStyleCnt="3" custScaleX="1179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633CAD-CCED-40F0-A27A-3F9A5BB8749D}" type="pres">
      <dgm:prSet presAssocID="{EE4ABF78-9806-4398-B435-956557711DA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0500C8D1-6083-48E1-96E3-518A1FB3A30A}" type="pres">
      <dgm:prSet presAssocID="{EE4ABF78-9806-4398-B435-956557711DA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D8D64C0-7D07-4C96-A635-93817F4B0D8D}" type="pres">
      <dgm:prSet presAssocID="{231FFAA3-353A-4B1E-B281-FCC4BE0B52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01A55-EDBC-4DC7-8B94-B641D0BED920}" type="pres">
      <dgm:prSet presAssocID="{5FA5B180-A423-4764-A291-DFA1E49588A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BFE8936-C8A0-4102-9504-733C6A2A03D7}" type="pres">
      <dgm:prSet presAssocID="{5FA5B180-A423-4764-A291-DFA1E49588A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85295EC-67FA-4B53-AFD1-C189ACE275EA}" type="pres">
      <dgm:prSet presAssocID="{B0118EB9-E550-4E2F-9F53-2AC03E789E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9FA222-C5E8-4103-AF89-FAC004597465}" type="presOf" srcId="{7EC3E2AB-531D-43CD-A3EE-2A19515FABBC}" destId="{DD8D64C0-7D07-4C96-A635-93817F4B0D8D}" srcOrd="0" destOrd="5" presId="urn:microsoft.com/office/officeart/2005/8/layout/process1"/>
    <dgm:cxn modelId="{C808F571-36B0-43CC-BAB5-E0901BAEE52E}" type="presOf" srcId="{B82A23E5-7B80-472D-A990-A49CA1F0E581}" destId="{2B867E27-B21E-4199-A841-BA50CB0FC2B9}" srcOrd="0" destOrd="3" presId="urn:microsoft.com/office/officeart/2005/8/layout/process1"/>
    <dgm:cxn modelId="{99355F29-3BC6-43F9-BA27-0D59F3782175}" type="presOf" srcId="{89743D13-B68A-4450-A278-29CFE4885F18}" destId="{2B867E27-B21E-4199-A841-BA50CB0FC2B9}" srcOrd="0" destOrd="0" presId="urn:microsoft.com/office/officeart/2005/8/layout/process1"/>
    <dgm:cxn modelId="{07F9B030-B2A1-4E5E-83B4-1D84814DDBFE}" srcId="{231FFAA3-353A-4B1E-B281-FCC4BE0B5234}" destId="{B16CD728-4289-407B-B7A3-FFA37122F1D4}" srcOrd="1" destOrd="0" parTransId="{AEB419F8-5791-42D2-A668-2B4B50D98939}" sibTransId="{AF57E069-A7F4-4AA1-B0B4-4D3A6E688BA8}"/>
    <dgm:cxn modelId="{6B98C28A-0898-400E-8522-DACB7FAF0E8D}" type="presOf" srcId="{B16CD728-4289-407B-B7A3-FFA37122F1D4}" destId="{DD8D64C0-7D07-4C96-A635-93817F4B0D8D}" srcOrd="0" destOrd="2" presId="urn:microsoft.com/office/officeart/2005/8/layout/process1"/>
    <dgm:cxn modelId="{7C831AF3-A552-4091-AB3E-57BA0A683A98}" type="presOf" srcId="{94D69E4E-8E62-4CA0-86E5-DC23DC024AF1}" destId="{DD8D64C0-7D07-4C96-A635-93817F4B0D8D}" srcOrd="0" destOrd="3" presId="urn:microsoft.com/office/officeart/2005/8/layout/process1"/>
    <dgm:cxn modelId="{FCBB0B02-A65D-40F5-920E-903AA71CD9E1}" type="presOf" srcId="{36EBE560-163A-4948-A82C-955EBF585C63}" destId="{DD8D64C0-7D07-4C96-A635-93817F4B0D8D}" srcOrd="0" destOrd="1" presId="urn:microsoft.com/office/officeart/2005/8/layout/process1"/>
    <dgm:cxn modelId="{BE07C2E8-8030-4E3C-A353-CDD807FF082B}" srcId="{231FFAA3-353A-4B1E-B281-FCC4BE0B5234}" destId="{50F3F9A8-07BE-449E-9EF1-EDBED1537579}" srcOrd="3" destOrd="0" parTransId="{D09E2A90-5079-4DC4-A639-E5EE7CE14046}" sibTransId="{F52896A7-BB72-452E-82F3-E4B01AEE841E}"/>
    <dgm:cxn modelId="{326F9A3A-C4D3-43A8-9261-934AF34A3BAE}" type="presOf" srcId="{EE4ABF78-9806-4398-B435-956557711DA8}" destId="{0500C8D1-6083-48E1-96E3-518A1FB3A30A}" srcOrd="1" destOrd="0" presId="urn:microsoft.com/office/officeart/2005/8/layout/process1"/>
    <dgm:cxn modelId="{7C8424AE-FE86-4376-AC03-C84A6384ACBD}" srcId="{B0118EB9-E550-4E2F-9F53-2AC03E789E8C}" destId="{9513F03B-E410-4C91-A9D1-7571D8C1EEFB}" srcOrd="1" destOrd="0" parTransId="{8EAF1F9F-2E93-4D13-A42B-3ACEC86FEC2B}" sibTransId="{3075D627-9F66-45F2-8807-2151C5EF8763}"/>
    <dgm:cxn modelId="{E4CD6B0D-7DE3-42A1-AAD1-78331AD6C788}" type="presOf" srcId="{2CD7B621-9926-40E5-8E5B-F4C61DB3F841}" destId="{2B867E27-B21E-4199-A841-BA50CB0FC2B9}" srcOrd="0" destOrd="1" presId="urn:microsoft.com/office/officeart/2005/8/layout/process1"/>
    <dgm:cxn modelId="{98156840-96AB-418C-AEAF-089A7E3F0131}" srcId="{1E28A761-04B9-465D-BC6C-FBF37E3B4DDE}" destId="{231FFAA3-353A-4B1E-B281-FCC4BE0B5234}" srcOrd="1" destOrd="0" parTransId="{7B77C583-D49E-4D76-A092-CBCF4A068968}" sibTransId="{5FA5B180-A423-4764-A291-DFA1E49588AE}"/>
    <dgm:cxn modelId="{2999C013-D0F6-4FFE-8231-696251743AC0}" type="presOf" srcId="{231FFAA3-353A-4B1E-B281-FCC4BE0B5234}" destId="{DD8D64C0-7D07-4C96-A635-93817F4B0D8D}" srcOrd="0" destOrd="0" presId="urn:microsoft.com/office/officeart/2005/8/layout/process1"/>
    <dgm:cxn modelId="{C83D9C41-7B1F-4269-83B1-09B709AA88AD}" srcId="{231FFAA3-353A-4B1E-B281-FCC4BE0B5234}" destId="{7EC3E2AB-531D-43CD-A3EE-2A19515FABBC}" srcOrd="4" destOrd="0" parTransId="{2491C35F-5728-41D1-8DF2-81217BEC4964}" sibTransId="{5CCA2FBD-06E9-4011-A9C3-924A2B7DBC84}"/>
    <dgm:cxn modelId="{7A90D0A3-2C23-45D2-A480-A5CADC9582E7}" srcId="{B0118EB9-E550-4E2F-9F53-2AC03E789E8C}" destId="{9C5C4796-DD40-4ACB-B8B4-D6D006E13060}" srcOrd="0" destOrd="0" parTransId="{13A52ED9-1DBD-43E4-A49F-A35D2F045DE5}" sibTransId="{E0F13371-E116-44CC-9933-F45ADB832367}"/>
    <dgm:cxn modelId="{38856E13-EE37-4705-BC34-18709465F009}" srcId="{89743D13-B68A-4450-A278-29CFE4885F18}" destId="{B82A23E5-7B80-472D-A990-A49CA1F0E581}" srcOrd="2" destOrd="0" parTransId="{5848ECAB-4B6D-4D67-A4B4-0FF1C093D7C8}" sibTransId="{72533FFD-1FDB-46B6-90C2-46BB9A3D1BCC}"/>
    <dgm:cxn modelId="{624C7BA1-1E79-404A-B289-B114D260D3BE}" type="presOf" srcId="{50F3F9A8-07BE-449E-9EF1-EDBED1537579}" destId="{DD8D64C0-7D07-4C96-A635-93817F4B0D8D}" srcOrd="0" destOrd="4" presId="urn:microsoft.com/office/officeart/2005/8/layout/process1"/>
    <dgm:cxn modelId="{9665DC7D-F378-4125-B4EE-FDCDED37D182}" type="presOf" srcId="{5FA5B180-A423-4764-A291-DFA1E49588AE}" destId="{43101A55-EDBC-4DC7-8B94-B641D0BED920}" srcOrd="0" destOrd="0" presId="urn:microsoft.com/office/officeart/2005/8/layout/process1"/>
    <dgm:cxn modelId="{8BB39B50-3E9A-4904-AEE2-C830CEDFEE99}" srcId="{89743D13-B68A-4450-A278-29CFE4885F18}" destId="{2CD7B621-9926-40E5-8E5B-F4C61DB3F841}" srcOrd="0" destOrd="0" parTransId="{AB5529EC-77C4-41D5-95FB-BC1DC68655EE}" sibTransId="{243626CC-F20C-4DCB-A542-02EEC75ED7A1}"/>
    <dgm:cxn modelId="{E3127E8B-D7C9-4860-B694-226563BEE3B5}" type="presOf" srcId="{9513F03B-E410-4C91-A9D1-7571D8C1EEFB}" destId="{285295EC-67FA-4B53-AFD1-C189ACE275EA}" srcOrd="0" destOrd="2" presId="urn:microsoft.com/office/officeart/2005/8/layout/process1"/>
    <dgm:cxn modelId="{AA9E4369-70FB-4C56-A69E-A49C1F0839BB}" type="presOf" srcId="{F7FF2CCC-008C-49E4-B947-238327B3B503}" destId="{2B867E27-B21E-4199-A841-BA50CB0FC2B9}" srcOrd="0" destOrd="2" presId="urn:microsoft.com/office/officeart/2005/8/layout/process1"/>
    <dgm:cxn modelId="{D9A254DA-4404-44F1-AE41-4EA0EEBF61AD}" type="presOf" srcId="{5FA5B180-A423-4764-A291-DFA1E49588AE}" destId="{3BFE8936-C8A0-4102-9504-733C6A2A03D7}" srcOrd="1" destOrd="0" presId="urn:microsoft.com/office/officeart/2005/8/layout/process1"/>
    <dgm:cxn modelId="{68A39626-943D-490A-9DE9-6CBAC2827B64}" srcId="{231FFAA3-353A-4B1E-B281-FCC4BE0B5234}" destId="{94D69E4E-8E62-4CA0-86E5-DC23DC024AF1}" srcOrd="2" destOrd="0" parTransId="{C1BC687D-566B-4143-A1E2-6576A1EEC5BA}" sibTransId="{CA412CAC-31B1-482D-A3CC-3F8E8DDB4CB2}"/>
    <dgm:cxn modelId="{79ED7BDD-684A-4274-AA01-5E75CE79E36B}" srcId="{231FFAA3-353A-4B1E-B281-FCC4BE0B5234}" destId="{36EBE560-163A-4948-A82C-955EBF585C63}" srcOrd="0" destOrd="0" parTransId="{D914BBDF-2C4A-42D2-A1B6-9114C94702FD}" sibTransId="{54A8FCE6-A8EA-4D52-9A2C-0ADA98B52417}"/>
    <dgm:cxn modelId="{103FC1C4-B402-4252-91D5-0E43FF710777}" srcId="{89743D13-B68A-4450-A278-29CFE4885F18}" destId="{F7FF2CCC-008C-49E4-B947-238327B3B503}" srcOrd="1" destOrd="0" parTransId="{37506DFF-77F1-4A22-BCB0-E8335A51D4E7}" sibTransId="{FAE6F9B0-BAFE-4F8C-9921-99B1B6FF6EB8}"/>
    <dgm:cxn modelId="{7BE95AE3-2C21-4FC2-A182-7883BE920A44}" srcId="{1E28A761-04B9-465D-BC6C-FBF37E3B4DDE}" destId="{89743D13-B68A-4450-A278-29CFE4885F18}" srcOrd="0" destOrd="0" parTransId="{78556740-29C3-450C-899F-C5E80415AF78}" sibTransId="{EE4ABF78-9806-4398-B435-956557711DA8}"/>
    <dgm:cxn modelId="{F4D184BD-FB75-4452-9D5B-19391D6472B3}" type="presOf" srcId="{B0118EB9-E550-4E2F-9F53-2AC03E789E8C}" destId="{285295EC-67FA-4B53-AFD1-C189ACE275EA}" srcOrd="0" destOrd="0" presId="urn:microsoft.com/office/officeart/2005/8/layout/process1"/>
    <dgm:cxn modelId="{BF5B42FE-3650-4A8B-9AE0-5FB81E3C3256}" type="presOf" srcId="{1E28A761-04B9-465D-BC6C-FBF37E3B4DDE}" destId="{CB7080B8-D0A4-4504-B3D7-D594BFF41D67}" srcOrd="0" destOrd="0" presId="urn:microsoft.com/office/officeart/2005/8/layout/process1"/>
    <dgm:cxn modelId="{26A37551-62A2-45E7-9585-26DDB24B084A}" type="presOf" srcId="{9C5C4796-DD40-4ACB-B8B4-D6D006E13060}" destId="{285295EC-67FA-4B53-AFD1-C189ACE275EA}" srcOrd="0" destOrd="1" presId="urn:microsoft.com/office/officeart/2005/8/layout/process1"/>
    <dgm:cxn modelId="{D15FBE60-4E63-4449-ABA7-3EA4E41C0AD9}" type="presOf" srcId="{EE4ABF78-9806-4398-B435-956557711DA8}" destId="{8C633CAD-CCED-40F0-A27A-3F9A5BB8749D}" srcOrd="0" destOrd="0" presId="urn:microsoft.com/office/officeart/2005/8/layout/process1"/>
    <dgm:cxn modelId="{BBDECB00-14F4-4AFA-9850-0DC12C080A24}" srcId="{1E28A761-04B9-465D-BC6C-FBF37E3B4DDE}" destId="{B0118EB9-E550-4E2F-9F53-2AC03E789E8C}" srcOrd="2" destOrd="0" parTransId="{647FD758-EB2A-400E-9A08-288C3F9957AD}" sibTransId="{4034FBA1-15A2-4AD2-8E89-91DD449145F2}"/>
    <dgm:cxn modelId="{0B4884AE-F1C1-4182-8C59-8A9FD3469E51}" type="presParOf" srcId="{CB7080B8-D0A4-4504-B3D7-D594BFF41D67}" destId="{2B867E27-B21E-4199-A841-BA50CB0FC2B9}" srcOrd="0" destOrd="0" presId="urn:microsoft.com/office/officeart/2005/8/layout/process1"/>
    <dgm:cxn modelId="{7D80C7C1-340B-4390-8167-59B0504EAB6A}" type="presParOf" srcId="{CB7080B8-D0A4-4504-B3D7-D594BFF41D67}" destId="{8C633CAD-CCED-40F0-A27A-3F9A5BB8749D}" srcOrd="1" destOrd="0" presId="urn:microsoft.com/office/officeart/2005/8/layout/process1"/>
    <dgm:cxn modelId="{FC0FF1FE-6F1C-4123-9809-C234268D5EE6}" type="presParOf" srcId="{8C633CAD-CCED-40F0-A27A-3F9A5BB8749D}" destId="{0500C8D1-6083-48E1-96E3-518A1FB3A30A}" srcOrd="0" destOrd="0" presId="urn:microsoft.com/office/officeart/2005/8/layout/process1"/>
    <dgm:cxn modelId="{EB0F60F7-4627-4350-BF3B-CC87A15E53BF}" type="presParOf" srcId="{CB7080B8-D0A4-4504-B3D7-D594BFF41D67}" destId="{DD8D64C0-7D07-4C96-A635-93817F4B0D8D}" srcOrd="2" destOrd="0" presId="urn:microsoft.com/office/officeart/2005/8/layout/process1"/>
    <dgm:cxn modelId="{02FBDAF4-7988-4A38-8C74-4BC31EF18841}" type="presParOf" srcId="{CB7080B8-D0A4-4504-B3D7-D594BFF41D67}" destId="{43101A55-EDBC-4DC7-8B94-B641D0BED920}" srcOrd="3" destOrd="0" presId="urn:microsoft.com/office/officeart/2005/8/layout/process1"/>
    <dgm:cxn modelId="{54ED9331-4D0D-4814-A822-9347D4279518}" type="presParOf" srcId="{43101A55-EDBC-4DC7-8B94-B641D0BED920}" destId="{3BFE8936-C8A0-4102-9504-733C6A2A03D7}" srcOrd="0" destOrd="0" presId="urn:microsoft.com/office/officeart/2005/8/layout/process1"/>
    <dgm:cxn modelId="{799EFB6F-C07E-443B-946D-A3F962EA523E}" type="presParOf" srcId="{CB7080B8-D0A4-4504-B3D7-D594BFF41D67}" destId="{285295EC-67FA-4B53-AFD1-C189ACE275E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867E27-B21E-4199-A841-BA50CB0FC2B9}">
      <dsp:nvSpPr>
        <dsp:cNvPr id="0" name=""/>
        <dsp:cNvSpPr/>
      </dsp:nvSpPr>
      <dsp:spPr>
        <a:xfrm>
          <a:off x="3948" y="0"/>
          <a:ext cx="2054066" cy="12399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游戏玩家</a:t>
          </a:r>
          <a:endParaRPr lang="zh-CN" alt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新增玩家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活跃玩家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900" kern="1200" dirty="0"/>
        </a:p>
      </dsp:txBody>
      <dsp:txXfrm>
        <a:off x="3948" y="0"/>
        <a:ext cx="2054066" cy="1239912"/>
      </dsp:txXfrm>
    </dsp:sp>
    <dsp:sp modelId="{8C633CAD-CCED-40F0-A27A-3F9A5BB8749D}">
      <dsp:nvSpPr>
        <dsp:cNvPr id="0" name=""/>
        <dsp:cNvSpPr/>
      </dsp:nvSpPr>
      <dsp:spPr>
        <a:xfrm>
          <a:off x="2232102" y="404086"/>
          <a:ext cx="369066" cy="431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232102" y="404086"/>
        <a:ext cx="369066" cy="431738"/>
      </dsp:txXfrm>
    </dsp:sp>
    <dsp:sp modelId="{DD8D64C0-7D07-4C96-A635-93817F4B0D8D}">
      <dsp:nvSpPr>
        <dsp:cNvPr id="0" name=""/>
        <dsp:cNvSpPr/>
      </dsp:nvSpPr>
      <dsp:spPr>
        <a:xfrm>
          <a:off x="2754367" y="0"/>
          <a:ext cx="1740881" cy="12399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收入分析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经济系统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自定义数据</a:t>
          </a:r>
          <a:endParaRPr lang="zh-CN" altLang="en-US" sz="1100" kern="1200" dirty="0"/>
        </a:p>
      </dsp:txBody>
      <dsp:txXfrm>
        <a:off x="2754367" y="0"/>
        <a:ext cx="1740881" cy="1239912"/>
      </dsp:txXfrm>
    </dsp:sp>
    <dsp:sp modelId="{43101A55-EDBC-4DC7-8B94-B641D0BED920}">
      <dsp:nvSpPr>
        <dsp:cNvPr id="0" name=""/>
        <dsp:cNvSpPr/>
      </dsp:nvSpPr>
      <dsp:spPr>
        <a:xfrm>
          <a:off x="4669337" y="404086"/>
          <a:ext cx="369066" cy="431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1001"/>
            <a:satOff val="-6944"/>
            <a:lumOff val="321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669337" y="404086"/>
        <a:ext cx="369066" cy="431738"/>
      </dsp:txXfrm>
    </dsp:sp>
    <dsp:sp modelId="{285295EC-67FA-4B53-AFD1-C189ACE275EA}">
      <dsp:nvSpPr>
        <dsp:cNvPr id="0" name=""/>
        <dsp:cNvSpPr/>
      </dsp:nvSpPr>
      <dsp:spPr>
        <a:xfrm>
          <a:off x="5191601" y="0"/>
          <a:ext cx="1740881" cy="12399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玩家留存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玩家流失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任务分析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游戏概览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页游合计</a:t>
          </a:r>
          <a:endParaRPr lang="zh-CN" altLang="en-US" sz="1100" kern="1200" dirty="0"/>
        </a:p>
      </dsp:txBody>
      <dsp:txXfrm>
        <a:off x="5191601" y="0"/>
        <a:ext cx="1740881" cy="123991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867E27-B21E-4199-A841-BA50CB0FC2B9}">
      <dsp:nvSpPr>
        <dsp:cNvPr id="0" name=""/>
        <dsp:cNvSpPr/>
      </dsp:nvSpPr>
      <dsp:spPr>
        <a:xfrm>
          <a:off x="3948" y="0"/>
          <a:ext cx="2054066" cy="12399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游戏玩家</a:t>
          </a:r>
          <a:endParaRPr lang="zh-CN" alt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新增玩家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活跃玩家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900" kern="1200" dirty="0"/>
        </a:p>
      </dsp:txBody>
      <dsp:txXfrm>
        <a:off x="3948" y="0"/>
        <a:ext cx="2054066" cy="1239912"/>
      </dsp:txXfrm>
    </dsp:sp>
    <dsp:sp modelId="{8C633CAD-CCED-40F0-A27A-3F9A5BB8749D}">
      <dsp:nvSpPr>
        <dsp:cNvPr id="0" name=""/>
        <dsp:cNvSpPr/>
      </dsp:nvSpPr>
      <dsp:spPr>
        <a:xfrm>
          <a:off x="2232102" y="404086"/>
          <a:ext cx="369066" cy="431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232102" y="404086"/>
        <a:ext cx="369066" cy="431738"/>
      </dsp:txXfrm>
    </dsp:sp>
    <dsp:sp modelId="{DD8D64C0-7D07-4C96-A635-93817F4B0D8D}">
      <dsp:nvSpPr>
        <dsp:cNvPr id="0" name=""/>
        <dsp:cNvSpPr/>
      </dsp:nvSpPr>
      <dsp:spPr>
        <a:xfrm>
          <a:off x="2754367" y="0"/>
          <a:ext cx="1740881" cy="12399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收入分析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经济系统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自定义数据</a:t>
          </a:r>
          <a:endParaRPr lang="zh-CN" altLang="en-US" sz="1100" kern="1200" dirty="0"/>
        </a:p>
      </dsp:txBody>
      <dsp:txXfrm>
        <a:off x="2754367" y="0"/>
        <a:ext cx="1740881" cy="1239912"/>
      </dsp:txXfrm>
    </dsp:sp>
    <dsp:sp modelId="{43101A55-EDBC-4DC7-8B94-B641D0BED920}">
      <dsp:nvSpPr>
        <dsp:cNvPr id="0" name=""/>
        <dsp:cNvSpPr/>
      </dsp:nvSpPr>
      <dsp:spPr>
        <a:xfrm>
          <a:off x="4669337" y="404086"/>
          <a:ext cx="369066" cy="431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75112"/>
            <a:satOff val="-6927"/>
            <a:lumOff val="321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669337" y="404086"/>
        <a:ext cx="369066" cy="431738"/>
      </dsp:txXfrm>
    </dsp:sp>
    <dsp:sp modelId="{285295EC-67FA-4B53-AFD1-C189ACE275EA}">
      <dsp:nvSpPr>
        <dsp:cNvPr id="0" name=""/>
        <dsp:cNvSpPr/>
      </dsp:nvSpPr>
      <dsp:spPr>
        <a:xfrm>
          <a:off x="5191601" y="0"/>
          <a:ext cx="1740881" cy="12399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玩家留存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玩家流失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任务分析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游戏概览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页游合计</a:t>
          </a:r>
          <a:endParaRPr lang="zh-CN" altLang="en-US" sz="1100" kern="1200" dirty="0"/>
        </a:p>
      </dsp:txBody>
      <dsp:txXfrm>
        <a:off x="5191601" y="0"/>
        <a:ext cx="1740881" cy="123991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867E27-B21E-4199-A841-BA50CB0FC2B9}">
      <dsp:nvSpPr>
        <dsp:cNvPr id="0" name=""/>
        <dsp:cNvSpPr/>
      </dsp:nvSpPr>
      <dsp:spPr>
        <a:xfrm>
          <a:off x="3948" y="0"/>
          <a:ext cx="2054066" cy="123991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游戏玩家</a:t>
          </a:r>
          <a:endParaRPr lang="zh-CN" alt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新增玩家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活跃玩家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900" kern="1200" dirty="0"/>
        </a:p>
      </dsp:txBody>
      <dsp:txXfrm>
        <a:off x="3948" y="0"/>
        <a:ext cx="2054066" cy="1239912"/>
      </dsp:txXfrm>
    </dsp:sp>
    <dsp:sp modelId="{8C633CAD-CCED-40F0-A27A-3F9A5BB8749D}">
      <dsp:nvSpPr>
        <dsp:cNvPr id="0" name=""/>
        <dsp:cNvSpPr/>
      </dsp:nvSpPr>
      <dsp:spPr>
        <a:xfrm>
          <a:off x="2232102" y="404086"/>
          <a:ext cx="369066" cy="431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232102" y="404086"/>
        <a:ext cx="369066" cy="431738"/>
      </dsp:txXfrm>
    </dsp:sp>
    <dsp:sp modelId="{DD8D64C0-7D07-4C96-A635-93817F4B0D8D}">
      <dsp:nvSpPr>
        <dsp:cNvPr id="0" name=""/>
        <dsp:cNvSpPr/>
      </dsp:nvSpPr>
      <dsp:spPr>
        <a:xfrm>
          <a:off x="2754367" y="0"/>
          <a:ext cx="1740881" cy="123991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收入分析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经济系统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自定义数据</a:t>
          </a:r>
          <a:endParaRPr lang="zh-CN" altLang="en-US" sz="1100" kern="1200" dirty="0"/>
        </a:p>
      </dsp:txBody>
      <dsp:txXfrm>
        <a:off x="2754367" y="0"/>
        <a:ext cx="1740881" cy="1239912"/>
      </dsp:txXfrm>
    </dsp:sp>
    <dsp:sp modelId="{43101A55-EDBC-4DC7-8B94-B641D0BED920}">
      <dsp:nvSpPr>
        <dsp:cNvPr id="0" name=""/>
        <dsp:cNvSpPr/>
      </dsp:nvSpPr>
      <dsp:spPr>
        <a:xfrm>
          <a:off x="4669337" y="404086"/>
          <a:ext cx="369066" cy="431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280340"/>
            <a:satOff val="-6007"/>
            <a:lumOff val="308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669337" y="404086"/>
        <a:ext cx="369066" cy="431738"/>
      </dsp:txXfrm>
    </dsp:sp>
    <dsp:sp modelId="{285295EC-67FA-4B53-AFD1-C189ACE275EA}">
      <dsp:nvSpPr>
        <dsp:cNvPr id="0" name=""/>
        <dsp:cNvSpPr/>
      </dsp:nvSpPr>
      <dsp:spPr>
        <a:xfrm>
          <a:off x="5191601" y="0"/>
          <a:ext cx="1740881" cy="123991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玩家留存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玩家流失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任务分析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游戏概览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页游合计</a:t>
          </a:r>
          <a:endParaRPr lang="zh-CN" altLang="en-US" sz="1100" kern="1200" dirty="0"/>
        </a:p>
      </dsp:txBody>
      <dsp:txXfrm>
        <a:off x="5191601" y="0"/>
        <a:ext cx="1740881" cy="123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DE6B9-BDA8-4FB7-8657-51A00405EE74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4E288-81E9-4A70-A574-6ED6E94B91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051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6AEAC-19DA-4946-A25C-F3199594F411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3FC78-DBBF-4D46-83C6-5F7C227DD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610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125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980728"/>
            <a:ext cx="8712968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23528" y="980728"/>
            <a:ext cx="8507288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323528" y="3573016"/>
            <a:ext cx="8507288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536" y="612774"/>
            <a:ext cx="8496944" cy="44724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301208"/>
            <a:ext cx="5486400" cy="792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400">
                <a:latin typeface="微软雅黑" pitchFamily="34" charset="-122"/>
                <a:ea typeface="微软雅黑" pitchFamily="34" charset="-122"/>
              </a:defRPr>
            </a:lvl4pPr>
            <a:lvl5pPr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836712"/>
            <a:ext cx="910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2"/>
          </p:nvPr>
        </p:nvSpPr>
        <p:spPr>
          <a:xfrm>
            <a:off x="467544" y="6356350"/>
            <a:ext cx="555225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运营开发部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536" y="2348880"/>
            <a:ext cx="4038600" cy="4309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2348880"/>
            <a:ext cx="4038600" cy="4309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467544" y="1268760"/>
            <a:ext cx="8229600" cy="10081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944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944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970784" cy="1162050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992" y="273050"/>
            <a:ext cx="418680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70784" cy="469106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241F-C3FF-4CCC-9CF9-C408F01B422B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1" r:id="rId7"/>
    <p:sldLayoutId id="2147483682" r:id="rId8"/>
    <p:sldLayoutId id="2147483683" r:id="rId9"/>
    <p:sldLayoutId id="2147483684" r:id="rId10"/>
    <p:sldLayoutId id="2147483650" r:id="rId11"/>
    <p:sldLayoutId id="2147483655" r:id="rId12"/>
    <p:sldLayoutId id="214748365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8BAB-8022-4A10-9005-73D91509F64C}" type="datetimeFigureOut">
              <a:rPr lang="zh-CN" altLang="en-US" smtClean="0"/>
              <a:pPr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统计平台</a:t>
            </a:r>
            <a:r>
              <a:rPr lang="en-US" altLang="zh-CN" dirty="0" smtClean="0"/>
              <a:t>Q4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KPI</a:t>
            </a:r>
          </a:p>
          <a:p>
            <a:pPr>
              <a:buNone/>
            </a:pPr>
            <a:r>
              <a:rPr lang="zh-CN" altLang="en-US" dirty="0" smtClean="0"/>
              <a:t>运营事故</a:t>
            </a:r>
            <a:r>
              <a:rPr lang="en-US" altLang="zh-CN" dirty="0" smtClean="0"/>
              <a:t>&lt;=3</a:t>
            </a:r>
          </a:p>
          <a:p>
            <a:pPr>
              <a:buNone/>
            </a:pPr>
            <a:r>
              <a:rPr lang="zh-CN" altLang="en-US" dirty="0" smtClean="0"/>
              <a:t>新的平台基本可用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Q4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现状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 </a:t>
            </a:r>
            <a:r>
              <a:rPr lang="zh-CN" altLang="en-US" dirty="0" smtClean="0"/>
              <a:t>总：</a:t>
            </a:r>
            <a:r>
              <a:rPr lang="en-US" altLang="zh-CN" dirty="0" smtClean="0"/>
              <a:t>53T   </a:t>
            </a:r>
            <a:r>
              <a:rPr lang="zh-CN" altLang="en-US" dirty="0" smtClean="0"/>
              <a:t>已使用：</a:t>
            </a:r>
            <a:r>
              <a:rPr lang="en-US" altLang="zh-CN" dirty="0" smtClean="0"/>
              <a:t>25T(2</a:t>
            </a:r>
            <a:r>
              <a:rPr lang="zh-CN" altLang="en-US" dirty="0" smtClean="0"/>
              <a:t>份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 统计：空出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台唯一数服务机器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14348" y="2285992"/>
          <a:ext cx="4514850" cy="4064000"/>
        </p:xfrm>
        <a:graphic>
          <a:graphicData uri="http://schemas.openxmlformats.org/presentationml/2006/ole">
            <p:oleObj spid="_x0000_s1028" name="工作表" r:id="rId3" imgW="12963525" imgH="11668154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0836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数据量评估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服务器硬件需求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4565503"/>
          <a:ext cx="6786610" cy="207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40"/>
                <a:gridCol w="3059667"/>
                <a:gridCol w="2262203"/>
              </a:tblGrid>
              <a:tr h="393632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时间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已使用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增量</a:t>
                      </a:r>
                      <a:endParaRPr lang="zh-CN" altLang="en-US" sz="1600" dirty="0"/>
                    </a:p>
                  </a:txBody>
                  <a:tcPr/>
                </a:tc>
              </a:tr>
              <a:tr h="3083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20130918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12058661143968=11230G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083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20130919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12399916110009=11548G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318G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3083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20130920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12788624053658=11910G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362G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3083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20130921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13134547489318=12232G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322G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3083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300G*100</a:t>
                      </a:r>
                      <a:r>
                        <a:rPr lang="zh-CN" altLang="en-US" sz="1600" dirty="0" smtClean="0"/>
                        <a:t>天</a:t>
                      </a:r>
                      <a:r>
                        <a:rPr lang="en-US" altLang="zh-CN" sz="1600" dirty="0" smtClean="0"/>
                        <a:t>=30T(1</a:t>
                      </a:r>
                      <a:r>
                        <a:rPr lang="zh-CN" altLang="en-US" sz="1600" dirty="0" smtClean="0"/>
                        <a:t>份</a:t>
                      </a:r>
                      <a:r>
                        <a:rPr lang="en-US" altLang="zh-CN" sz="1600" dirty="0" smtClean="0"/>
                        <a:t>)    </a:t>
                      </a:r>
                      <a:r>
                        <a:rPr lang="zh-CN" altLang="en-US" sz="1600" dirty="0" smtClean="0"/>
                        <a:t>当前集群剩余容量：</a:t>
                      </a:r>
                      <a:r>
                        <a:rPr lang="en-US" altLang="zh-CN" sz="1600" dirty="0" smtClean="0"/>
                        <a:t>28T</a:t>
                      </a:r>
                      <a:endParaRPr lang="zh-CN" altLang="en-US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64" y="1428525"/>
          <a:ext cx="6858047" cy="29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21"/>
                <a:gridCol w="979721"/>
                <a:gridCol w="979721"/>
                <a:gridCol w="979721"/>
                <a:gridCol w="979721"/>
                <a:gridCol w="979721"/>
                <a:gridCol w="979721"/>
              </a:tblGrid>
              <a:tr h="38121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20130916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20130917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20130918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20130919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20130920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20130921</a:t>
                      </a:r>
                    </a:p>
                  </a:txBody>
                  <a:tcPr marL="9525" marR="9525" marT="9525" marB="0" anchor="ctr"/>
                </a:tc>
              </a:tr>
              <a:tr h="3810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统计平台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6427444038b=6G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6679648647b=6G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15525553901b=15G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30707654085b=29G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27786469735b=26G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23306755284b=22G</a:t>
                      </a:r>
                    </a:p>
                  </a:txBody>
                  <a:tcPr marL="9525" marR="9525" marT="9525" marB="0" anchor="ctr"/>
                </a:tc>
              </a:tr>
              <a:tr h="3810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广告效果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1851303580b=1.7G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2071640896b=1.9G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4323192753b=4.0G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7988674439b=7.4G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6814580319b=6.3G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5833514526b=5.4G</a:t>
                      </a:r>
                    </a:p>
                  </a:txBody>
                  <a:tcPr marL="9525" marR="9525" marT="9525" marB="0" anchor="ctr"/>
                </a:tc>
              </a:tr>
              <a:tr h="3810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无线统计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9243430916b=8.6G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9100580570b=8.4G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11220773467b=10.4G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15716023340b=14.6G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14697448294b=13.6G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13482303524b=12.5G</a:t>
                      </a:r>
                    </a:p>
                  </a:txBody>
                  <a:tcPr marL="9525" marR="9525" marT="9525" marB="0" anchor="ctr"/>
                </a:tc>
              </a:tr>
              <a:tr h="3810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创想反外挂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多区服统计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510133851b=0.47G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512243537b=0.47G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1450563437b=1.35G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3090410746b=2.87G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2815729459b=2.62G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2319681343=2.16G</a:t>
                      </a:r>
                    </a:p>
                  </a:txBody>
                  <a:tcPr marL="9525" marR="9525" marT="9525" marB="0" anchor="ctr"/>
                </a:tc>
              </a:tr>
              <a:tr h="3810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汇总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31G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53G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43G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90805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057268"/>
                <a:gridCol w="857256"/>
                <a:gridCol w="42576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192.168.71.55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2T×4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192.168.71.79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2T×4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192.168.71.54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2T×4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192.168.71.80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2T×4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192.168.71.63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2T×4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192.168.71.77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2T×4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192.168.71.81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2T×4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192.168.71.61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2T×4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192.168.71.66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192.168.71.58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1T×4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Stat-server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Q4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数据量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0" y="1397000"/>
          <a:ext cx="6429423" cy="417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1"/>
                <a:gridCol w="2143141"/>
                <a:gridCol w="2143141"/>
              </a:tblGrid>
              <a:tr h="3676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/>
                </a:tc>
              </a:tr>
              <a:tr h="634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20130916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44929438512=41.8G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6G</a:t>
                      </a:r>
                      <a:endParaRPr lang="zh-CN" altLang="en-US" dirty="0"/>
                    </a:p>
                  </a:txBody>
                  <a:tcPr/>
                </a:tc>
              </a:tr>
              <a:tr h="6345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20130917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44922347341=41.8G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7G</a:t>
                      </a:r>
                      <a:endParaRPr lang="zh-CN" altLang="en-US" dirty="0"/>
                    </a:p>
                  </a:txBody>
                  <a:tcPr/>
                </a:tc>
              </a:tr>
              <a:tr h="6345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20130918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49012008712=45.6G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15G</a:t>
                      </a:r>
                      <a:endParaRPr lang="zh-CN" altLang="en-US" dirty="0"/>
                    </a:p>
                  </a:txBody>
                  <a:tcPr/>
                </a:tc>
              </a:tr>
              <a:tr h="6345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20130919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54317302754=50.5G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29G</a:t>
                      </a:r>
                      <a:endParaRPr lang="zh-CN" altLang="en-US" dirty="0"/>
                    </a:p>
                  </a:txBody>
                  <a:tcPr/>
                </a:tc>
              </a:tr>
              <a:tr h="6345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20130920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54716050480=50.9G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26G</a:t>
                      </a:r>
                      <a:endParaRPr lang="zh-CN" altLang="en-US" dirty="0"/>
                    </a:p>
                  </a:txBody>
                  <a:tcPr/>
                </a:tc>
              </a:tr>
              <a:tr h="6345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20130921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55082773320=51.3G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22G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老的平台日志格式：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统计项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、时间戳、</a:t>
            </a:r>
            <a:r>
              <a:rPr lang="en-US" altLang="zh-CN" dirty="0" smtClean="0"/>
              <a:t>value</a:t>
            </a:r>
          </a:p>
          <a:p>
            <a:r>
              <a:rPr lang="zh-CN" altLang="en-US" dirty="0" smtClean="0"/>
              <a:t>新平台日志格式：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时间戳、游戏、平台、区号、服号、事件、统计项、附加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、操作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数据由</a:t>
            </a:r>
            <a:r>
              <a:rPr lang="en-US" altLang="zh-CN" dirty="0" smtClean="0"/>
              <a:t>3</a:t>
            </a:r>
            <a:r>
              <a:rPr lang="zh-CN" altLang="en-US" dirty="0" smtClean="0"/>
              <a:t>列变为</a:t>
            </a:r>
            <a:r>
              <a:rPr lang="en-US" altLang="zh-CN" dirty="0" smtClean="0"/>
              <a:t>9</a:t>
            </a:r>
            <a:r>
              <a:rPr lang="zh-CN" altLang="en-US" dirty="0" smtClean="0"/>
              <a:t>列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每天源数据量会扩大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倍，也就是</a:t>
            </a:r>
            <a:r>
              <a:rPr lang="en-US" altLang="zh-CN" dirty="0" smtClean="0"/>
              <a:t>20G-&gt;60G</a:t>
            </a:r>
          </a:p>
          <a:p>
            <a:pPr>
              <a:buNone/>
            </a:pPr>
            <a:r>
              <a:rPr lang="zh-CN" altLang="en-US" dirty="0" smtClean="0"/>
              <a:t>每天输出数据量扩大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倍，也就是</a:t>
            </a:r>
            <a:r>
              <a:rPr lang="en-US" altLang="zh-CN" dirty="0" smtClean="0"/>
              <a:t>45G-&gt;135G</a:t>
            </a:r>
          </a:p>
          <a:p>
            <a:pPr>
              <a:buNone/>
            </a:pPr>
            <a:r>
              <a:rPr lang="zh-CN" altLang="en-US" dirty="0" smtClean="0"/>
              <a:t>一个季度的需求量是：</a:t>
            </a:r>
            <a:r>
              <a:rPr lang="en-US" altLang="zh-CN" dirty="0" smtClean="0"/>
              <a:t>200G*100</a:t>
            </a:r>
            <a:r>
              <a:rPr lang="zh-CN" altLang="en-US" dirty="0" smtClean="0"/>
              <a:t>天</a:t>
            </a:r>
            <a:r>
              <a:rPr lang="en-US" altLang="zh-CN" dirty="0" smtClean="0"/>
              <a:t>= 20T*3</a:t>
            </a:r>
            <a:r>
              <a:rPr lang="zh-CN" altLang="en-US" dirty="0" smtClean="0"/>
              <a:t>份</a:t>
            </a:r>
            <a:r>
              <a:rPr lang="en-US" altLang="zh-CN" dirty="0" smtClean="0"/>
              <a:t>=60T</a:t>
            </a:r>
          </a:p>
          <a:p>
            <a:pPr>
              <a:buNone/>
            </a:pPr>
            <a:r>
              <a:rPr lang="zh-CN" altLang="en-US" dirty="0" smtClean="0"/>
              <a:t>服务器需求： </a:t>
            </a:r>
            <a:r>
              <a:rPr lang="en-US" altLang="zh-CN" dirty="0" smtClean="0"/>
              <a:t>60T/6T =10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团队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、产品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、前端开发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、后台开发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服务器端开发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开发（欠缺一个资深的人员）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466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4">
              <a:buNone/>
            </a:pPr>
            <a:r>
              <a:rPr lang="zh-CN" altLang="en-US" dirty="0" smtClean="0"/>
              <a:t>                谢谢大家！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1</a:t>
            </a:r>
            <a:r>
              <a:rPr lang="zh-CN" altLang="en-US" dirty="0" smtClean="0"/>
              <a:t>、成立项目，制定关键任务和</a:t>
            </a:r>
            <a:r>
              <a:rPr lang="en-US" altLang="zh-CN" dirty="0" smtClean="0"/>
              <a:t>KPI</a:t>
            </a:r>
            <a:r>
              <a:rPr lang="zh-CN" altLang="en-US" dirty="0" smtClean="0"/>
              <a:t>，目标明确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</a:t>
            </a:r>
            <a:r>
              <a:rPr lang="zh-CN" altLang="en-US" dirty="0" smtClean="0"/>
              <a:t>、通过迁移，发现系统中问题众多，系统庞大、坑很多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3</a:t>
            </a:r>
            <a:r>
              <a:rPr lang="zh-CN" altLang="en-US" dirty="0" smtClean="0"/>
              <a:t>、系统众多，但没有一个可以完全满足用户的需求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4</a:t>
            </a:r>
            <a:r>
              <a:rPr lang="zh-CN" altLang="en-US" dirty="0" smtClean="0"/>
              <a:t>、将唯一数和唯一值迁移出来，腾出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台服务器；但计  算时间较之前翻倍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5</a:t>
            </a:r>
            <a:r>
              <a:rPr lang="zh-CN" altLang="en-US" dirty="0" smtClean="0"/>
              <a:t>、对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集群的应用不够深入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5.1</a:t>
            </a:r>
            <a:r>
              <a:rPr lang="zh-CN" altLang="en-US" dirty="0" smtClean="0"/>
              <a:t>、异常作业拖垮</a:t>
            </a:r>
            <a:r>
              <a:rPr lang="en-US" altLang="zh-CN" dirty="0" smtClean="0"/>
              <a:t>\</a:t>
            </a:r>
            <a:r>
              <a:rPr lang="zh-CN" altLang="en-US" dirty="0" smtClean="0"/>
              <a:t>拖慢整个集群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5.2</a:t>
            </a:r>
            <a:r>
              <a:rPr lang="zh-CN" altLang="en-US" dirty="0" smtClean="0"/>
              <a:t>、异常大作业浪费</a:t>
            </a:r>
            <a:r>
              <a:rPr lang="en-US" altLang="zh-CN" dirty="0" smtClean="0"/>
              <a:t>slots</a:t>
            </a:r>
          </a:p>
          <a:p>
            <a:pPr>
              <a:buNone/>
            </a:pPr>
            <a:r>
              <a:rPr lang="en-US" altLang="zh-CN" dirty="0" smtClean="0"/>
              <a:t>		5.3</a:t>
            </a:r>
            <a:r>
              <a:rPr lang="zh-CN" altLang="en-US" dirty="0" smtClean="0"/>
              <a:t>、部分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机器带宽被占满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●  </a:t>
            </a:r>
            <a:r>
              <a:rPr lang="zh-CN" altLang="en-US" dirty="0" smtClean="0"/>
              <a:t>重点工作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beta.stat.taomee.com(</a:t>
            </a:r>
            <a:r>
              <a:rPr lang="zh-CN" altLang="en-US" dirty="0" smtClean="0"/>
              <a:t>统一页面以及</a:t>
            </a:r>
            <a:r>
              <a:rPr lang="en-US" altLang="zh-CN" dirty="0" smtClean="0"/>
              <a:t>SDK)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、唯一数唯一值类型的计算迁移至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每日新增</a:t>
            </a:r>
            <a:r>
              <a:rPr lang="en-US" altLang="zh-CN" dirty="0" smtClean="0"/>
              <a:t>26G</a:t>
            </a:r>
            <a:r>
              <a:rPr lang="zh-CN" altLang="en-US" dirty="0" smtClean="0"/>
              <a:t>的源数据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2.1</a:t>
            </a:r>
            <a:r>
              <a:rPr lang="zh-CN" altLang="en-US" dirty="0" smtClean="0"/>
              <a:t>、统一不同类型游戏的数据收集方式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2.2</a:t>
            </a:r>
            <a:r>
              <a:rPr lang="zh-CN" altLang="en-US" dirty="0" smtClean="0"/>
              <a:t>、统计数据走外网发送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2.3</a:t>
            </a:r>
            <a:r>
              <a:rPr lang="zh-CN" altLang="en-US" dirty="0" smtClean="0"/>
              <a:t>、数据收集上来后的计算模块可以随意的扩展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、各游戏核心指标梳理并统一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pic>
        <p:nvPicPr>
          <p:cNvPr id="4" name="图片 3" descr="{35AC1A05-1933-47C0-892C-FD272E3DD041}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4071942"/>
            <a:ext cx="1643074" cy="1961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目标：统计平台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数据平台</a:t>
            </a:r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1</a:t>
            </a:r>
            <a:r>
              <a:rPr lang="zh-CN" altLang="en-US" dirty="0" smtClean="0"/>
              <a:t>、统一当前的四大类统计系统</a:t>
            </a:r>
            <a:r>
              <a:rPr lang="en-US" altLang="zh-CN" dirty="0" smtClean="0"/>
              <a:t>(</a:t>
            </a:r>
            <a:r>
              <a:rPr lang="zh-CN" altLang="en-US" dirty="0" smtClean="0"/>
              <a:t>老统计、无线统计、广告效果、区服类统计</a:t>
            </a:r>
            <a:r>
              <a:rPr lang="en-US" altLang="zh-CN" dirty="0" smtClean="0"/>
              <a:t>)(10.1.1.104)</a:t>
            </a:r>
          </a:p>
          <a:p>
            <a:pPr>
              <a:buNone/>
            </a:pPr>
            <a:r>
              <a:rPr lang="en-US" altLang="zh-CN" dirty="0" smtClean="0"/>
              <a:t>    2</a:t>
            </a:r>
            <a:r>
              <a:rPr lang="zh-CN" altLang="en-US" dirty="0" smtClean="0"/>
              <a:t>、自定义数据查询与分析系统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3</a:t>
            </a:r>
            <a:r>
              <a:rPr lang="zh-CN" altLang="en-US" dirty="0" smtClean="0"/>
              <a:t>、数据挖掘层面，主动为项目部提供有参考价值的数据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{F837E837-75D3-4EC0-9A07-5F8E534E52EC}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02022"/>
            <a:ext cx="8229600" cy="443016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大数据分析趋势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统计系统改造，老系统全部推翻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为什么？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、繁重的添加统计项和修复数据的工作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、纯二进制传输，项目部不易查找问题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、消息逐条确认机制，发送缓慢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、一堵全堵，数据没有优先级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、代码混乱，不易维护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、系统众多，不统一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广告系统、无线统计、分区服统计、不分区服统计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Q4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Q4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68" y="908050"/>
            <a:ext cx="8162063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箭头连接符 15"/>
          <p:cNvCxnSpPr/>
          <p:nvPr/>
        </p:nvCxnSpPr>
        <p:spPr>
          <a:xfrm>
            <a:off x="467544" y="908720"/>
            <a:ext cx="8352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1560" y="548680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2013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87824" y="548680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2013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11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24128" y="548680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2013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12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555776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292080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812360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2996952"/>
            <a:ext cx="504056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后台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504" y="4653136"/>
            <a:ext cx="57606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731912" y="1036960"/>
          <a:ext cx="7054798" cy="182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矩形 14"/>
          <p:cNvSpPr/>
          <p:nvPr/>
        </p:nvSpPr>
        <p:spPr>
          <a:xfrm>
            <a:off x="0" y="1052736"/>
            <a:ext cx="539552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前端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图示 19"/>
          <p:cNvGraphicFramePr/>
          <p:nvPr/>
        </p:nvGraphicFramePr>
        <p:xfrm>
          <a:off x="642910" y="3929066"/>
          <a:ext cx="6983360" cy="1590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关键任务和里程碑点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、数据库设计、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接口设计以及实现、客户端设计以及实现、前端页面实现游戏玩家部分的功能</a:t>
            </a:r>
            <a:r>
              <a:rPr lang="en-US" altLang="zh-CN" dirty="0" smtClean="0"/>
              <a:t>(10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、中转、服务端实时计算、中心服务器以及</a:t>
            </a:r>
            <a:r>
              <a:rPr lang="en-US" altLang="zh-CN" dirty="0" err="1" smtClean="0"/>
              <a:t>dbsever</a:t>
            </a:r>
            <a:r>
              <a:rPr lang="zh-CN" altLang="en-US" dirty="0" smtClean="0"/>
              <a:t>的设计以及实现、前端页面实现收入分析、经济系统、自定义事件以及其他部分的功能</a:t>
            </a:r>
            <a:r>
              <a:rPr lang="en-US" altLang="zh-CN" dirty="0" smtClean="0"/>
              <a:t>(11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每日数据基本加工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(11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离线数据的复杂加工，比如留存、流失等，支持策划可配置加工方法</a:t>
            </a:r>
            <a:r>
              <a:rPr lang="en-US" altLang="zh-CN" dirty="0" smtClean="0"/>
              <a:t>(12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、接入一款游戏、前端页面实现任务分析、概览、总体等页面部分的功能</a:t>
            </a:r>
            <a:r>
              <a:rPr lang="en-US" altLang="zh-CN" dirty="0" smtClean="0"/>
              <a:t>(12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11679</TotalTime>
  <Words>693</Words>
  <Application>Microsoft Office PowerPoint</Application>
  <PresentationFormat>全屏显示(4:3)</PresentationFormat>
  <Paragraphs>240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1_自定义设计方案</vt:lpstr>
      <vt:lpstr>自定义设计方案</vt:lpstr>
      <vt:lpstr>工作表</vt:lpstr>
      <vt:lpstr>统计平台Q4规划</vt:lpstr>
      <vt:lpstr>幻灯片 2</vt:lpstr>
      <vt:lpstr>Q3回顾</vt:lpstr>
      <vt:lpstr>未来规划</vt:lpstr>
      <vt:lpstr>大数据分析趋势</vt:lpstr>
      <vt:lpstr>Q4规划</vt:lpstr>
      <vt:lpstr>Q4规划</vt:lpstr>
      <vt:lpstr>幻灯片 8</vt:lpstr>
      <vt:lpstr>幻灯片 9</vt:lpstr>
      <vt:lpstr>Q4规划</vt:lpstr>
      <vt:lpstr>Hadoop集群</vt:lpstr>
      <vt:lpstr>服务器硬件需求</vt:lpstr>
      <vt:lpstr>Q4需求</vt:lpstr>
      <vt:lpstr>幻灯片 14</vt:lpstr>
      <vt:lpstr>幻灯片 15</vt:lpstr>
      <vt:lpstr>幻灯片 16</vt:lpstr>
      <vt:lpstr>幻灯片 17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付费用户行为分析                 ——ImoleApp、Imole安卓、IseerApp</dc:title>
  <dc:creator>berry</dc:creator>
  <cp:lastModifiedBy>henry</cp:lastModifiedBy>
  <cp:revision>2217</cp:revision>
  <dcterms:created xsi:type="dcterms:W3CDTF">2012-06-07T03:58:51Z</dcterms:created>
  <dcterms:modified xsi:type="dcterms:W3CDTF">2013-09-23T01:05:44Z</dcterms:modified>
</cp:coreProperties>
</file>