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269" r:id="rId4"/>
    <p:sldId id="264" r:id="rId5"/>
    <p:sldId id="267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F21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 autoAdjust="0"/>
    <p:restoredTop sz="94660"/>
  </p:normalViewPr>
  <p:slideViewPr>
    <p:cSldViewPr>
      <p:cViewPr>
        <p:scale>
          <a:sx n="82" d="100"/>
          <a:sy n="82" d="100"/>
        </p:scale>
        <p:origin x="-8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E6B9-BDA8-4FB7-8657-51A00405EE74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4E288-81E9-4A70-A574-6ED6E94B91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051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6AEAC-19DA-4946-A25C-F3199594F411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3FC78-DBBF-4D46-83C6-5F7C227DD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610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980728"/>
            <a:ext cx="8712968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323528" y="3573016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536" y="612774"/>
            <a:ext cx="8496944" cy="44724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301208"/>
            <a:ext cx="5486400" cy="792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36712"/>
            <a:ext cx="910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2"/>
          </p:nvPr>
        </p:nvSpPr>
        <p:spPr>
          <a:xfrm>
            <a:off x="467544" y="6356350"/>
            <a:ext cx="55522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运营开发部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536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273050"/>
            <a:ext cx="41868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69106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241F-C3FF-4CCC-9CF9-C408F01B422B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1" r:id="rId7"/>
    <p:sldLayoutId id="2147483682" r:id="rId8"/>
    <p:sldLayoutId id="2147483683" r:id="rId9"/>
    <p:sldLayoutId id="2147483684" r:id="rId10"/>
    <p:sldLayoutId id="2147483650" r:id="rId11"/>
    <p:sldLayoutId id="2147483655" r:id="rId12"/>
    <p:sldLayoutId id="214748365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8BAB-8022-4A10-9005-73D91509F64C}" type="datetimeFigureOut">
              <a:rPr lang="zh-CN" altLang="en-US" smtClean="0"/>
              <a:pPr/>
              <a:t>2013-8-14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统计平台</a:t>
            </a:r>
            <a:r>
              <a:rPr lang="en-US" altLang="zh-CN" dirty="0" smtClean="0"/>
              <a:t>(20130812-20130816)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r>
              <a:rPr lang="en-US" altLang="zh-CN" dirty="0" smtClean="0"/>
              <a:t>b01</a:t>
            </a:r>
            <a:r>
              <a:rPr lang="zh-CN" altLang="en-US" dirty="0" smtClean="0"/>
              <a:t>不同类型游戏数据的收集方式</a:t>
            </a:r>
            <a:endParaRPr lang="en-US" altLang="zh-CN" dirty="0" smtClean="0"/>
          </a:p>
          <a:p>
            <a:r>
              <a:rPr lang="zh-CN" altLang="en-US" dirty="0" smtClean="0"/>
              <a:t>撤销</a:t>
            </a:r>
            <a:r>
              <a:rPr lang="en-US" altLang="zh-CN" dirty="0" smtClean="0"/>
              <a:t>71</a:t>
            </a:r>
            <a:r>
              <a:rPr lang="zh-CN" altLang="en-US" dirty="0" smtClean="0"/>
              <a:t>网段的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集群，将无线的应用迁移至</a:t>
            </a:r>
            <a:r>
              <a:rPr lang="en-US" altLang="zh-CN" dirty="0" smtClean="0"/>
              <a:t>11</a:t>
            </a:r>
            <a:r>
              <a:rPr lang="zh-CN" altLang="en-US" dirty="0" smtClean="0"/>
              <a:t>网段集群</a:t>
            </a:r>
            <a:endParaRPr lang="en-US" altLang="zh-CN" dirty="0" smtClean="0"/>
          </a:p>
          <a:p>
            <a:r>
              <a:rPr lang="zh-CN" altLang="en-US" dirty="0" smtClean="0"/>
              <a:t>将非日报项目的数据迁移至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集群进行计算</a:t>
            </a:r>
            <a:endParaRPr lang="en-US" altLang="zh-CN" dirty="0" smtClean="0"/>
          </a:p>
          <a:p>
            <a:r>
              <a:rPr lang="zh-CN" altLang="en-US" dirty="0" smtClean="0"/>
              <a:t>信息中心显示速度的提升，已完成，业务部门反馈良好</a:t>
            </a:r>
            <a:endParaRPr lang="en-US" altLang="zh-CN" dirty="0" smtClean="0"/>
          </a:p>
          <a:p>
            <a:r>
              <a:rPr lang="zh-CN" altLang="en-US" dirty="0" smtClean="0"/>
              <a:t>增加区服信息对比功能，明天完成</a:t>
            </a:r>
            <a:endParaRPr lang="en-US" altLang="zh-CN" dirty="0" smtClean="0"/>
          </a:p>
          <a:p>
            <a:r>
              <a:rPr lang="zh-CN" altLang="en-US" dirty="0" smtClean="0"/>
              <a:t>日常维护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20130813DB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服务器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高，导致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stat.taomee.com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打开很慢，重启了一次服务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、业务部门的各种拉数据需求占用了我们较多的时间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、查看迁移</a:t>
            </a:r>
            <a:r>
              <a:rPr lang="zh-CN" altLang="en-US" dirty="0" smtClean="0"/>
              <a:t>过来的项目表达式计算这里的效果，根据实际情况进行优化</a:t>
            </a:r>
            <a:r>
              <a:rPr lang="zh-CN" altLang="en-US" dirty="0" smtClean="0"/>
              <a:t>处理以及迁移摩尔庄园的数据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考虑如何支持多区多服类游戏的人次类数</a:t>
            </a:r>
            <a:r>
              <a:rPr lang="zh-CN" altLang="en-US" dirty="0" smtClean="0"/>
              <a:t>据实时</a:t>
            </a:r>
            <a:r>
              <a:rPr lang="zh-CN" altLang="en-US" dirty="0" smtClean="0"/>
              <a:t>计算并实施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将战神联盟的统计合并到</a:t>
            </a:r>
            <a:r>
              <a:rPr lang="en-US" altLang="zh-CN" dirty="0" smtClean="0"/>
              <a:t>stat.taomee.com</a:t>
            </a:r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、后续统计分析相关系统的方向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下周安排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4">
              <a:buNone/>
            </a:pPr>
            <a:r>
              <a:rPr lang="zh-CN" altLang="en-US" dirty="0" smtClean="0"/>
              <a:t>                谢谢大家！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10961</TotalTime>
  <Words>174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1_自定义设计方案</vt:lpstr>
      <vt:lpstr>自定义设计方案</vt:lpstr>
      <vt:lpstr>统计平台(20130812-20130816)</vt:lpstr>
      <vt:lpstr>本周工作</vt:lpstr>
      <vt:lpstr>遇到的问题</vt:lpstr>
      <vt:lpstr>下周安排</vt:lpstr>
      <vt:lpstr>幻灯片 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付费用户行为分析                 ——ImoleApp、Imole安卓、IseerApp</dc:title>
  <dc:creator>berry</dc:creator>
  <cp:lastModifiedBy>henry</cp:lastModifiedBy>
  <cp:revision>2109</cp:revision>
  <dcterms:created xsi:type="dcterms:W3CDTF">2012-06-07T03:58:51Z</dcterms:created>
  <dcterms:modified xsi:type="dcterms:W3CDTF">2013-08-14T05:33:22Z</dcterms:modified>
</cp:coreProperties>
</file>