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69" r:id="rId4"/>
    <p:sldId id="272" r:id="rId5"/>
    <p:sldId id="264" r:id="rId6"/>
    <p:sldId id="267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21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1" autoAdjust="0"/>
    <p:restoredTop sz="94660"/>
  </p:normalViewPr>
  <p:slideViewPr>
    <p:cSldViewPr>
      <p:cViewPr>
        <p:scale>
          <a:sx n="82" d="100"/>
          <a:sy n="82" d="100"/>
        </p:scale>
        <p:origin x="-8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E6B9-BDA8-4FB7-8657-51A00405EE74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E288-81E9-4A70-A574-6ED6E94B91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051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6AEAC-19DA-4946-A25C-F3199594F411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3FC78-DBBF-4D46-83C6-5F7C227DDA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610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1256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1520" y="980728"/>
            <a:ext cx="8712968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323528" y="980728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323528" y="3573016"/>
            <a:ext cx="8507288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536" y="612774"/>
            <a:ext cx="8496944" cy="44724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A4A6-E0D5-4D90-B9B2-98B63469B85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ED96-E15B-4758-BC37-02D0829E72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301208"/>
            <a:ext cx="5486400" cy="7920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36712"/>
            <a:ext cx="9108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2"/>
          </p:nvPr>
        </p:nvSpPr>
        <p:spPr>
          <a:xfrm>
            <a:off x="467544" y="6356350"/>
            <a:ext cx="555225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运营开发部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536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38600" cy="43099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0"/>
          </p:nvPr>
        </p:nvSpPr>
        <p:spPr>
          <a:xfrm>
            <a:off x="467544" y="1268760"/>
            <a:ext cx="8229600" cy="10081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49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970784" cy="1162050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992" y="273050"/>
            <a:ext cx="418680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970784" cy="469106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241F-C3FF-4CCC-9CF9-C408F01B422B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7DB6-F56D-4108-BA16-8C1C7037BA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1" r:id="rId7"/>
    <p:sldLayoutId id="2147483682" r:id="rId8"/>
    <p:sldLayoutId id="2147483683" r:id="rId9"/>
    <p:sldLayoutId id="2147483684" r:id="rId10"/>
    <p:sldLayoutId id="2147483650" r:id="rId11"/>
    <p:sldLayoutId id="2147483655" r:id="rId12"/>
    <p:sldLayoutId id="2147483657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8BAB-8022-4A10-9005-73D91509F64C}" type="datetimeFigureOut">
              <a:rPr lang="zh-CN" altLang="en-US" smtClean="0"/>
              <a:pPr/>
              <a:t>2013-9-5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9BA9-3FD6-426D-9FB9-5370B590FF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统计平台</a:t>
            </a:r>
            <a:r>
              <a:rPr lang="en-US" altLang="zh-CN" dirty="0" smtClean="0"/>
              <a:t>(</a:t>
            </a:r>
            <a:r>
              <a:rPr lang="en-US" altLang="zh-CN" dirty="0" smtClean="0"/>
              <a:t>20130902-20130906)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验证摩尔庄园的数据，迁移小花仙和约瑟传说两个项目</a:t>
            </a:r>
            <a:endParaRPr lang="en-US" altLang="zh-CN" dirty="0" smtClean="0"/>
          </a:p>
          <a:p>
            <a:r>
              <a:rPr lang="zh-CN" altLang="en-US" dirty="0" smtClean="0"/>
              <a:t>考虑统计</a:t>
            </a:r>
            <a:r>
              <a:rPr lang="en-US" altLang="zh-CN" dirty="0" smtClean="0"/>
              <a:t>Q4</a:t>
            </a:r>
            <a:r>
              <a:rPr lang="zh-CN" altLang="en-US" dirty="0" smtClean="0"/>
              <a:t>的技术方案</a:t>
            </a:r>
            <a:endParaRPr lang="en-US" altLang="zh-CN" dirty="0" smtClean="0"/>
          </a:p>
          <a:p>
            <a:r>
              <a:rPr lang="zh-CN" altLang="en-US" dirty="0" smtClean="0"/>
              <a:t>梳理各游戏核心指标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本周工作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285992"/>
          <a:ext cx="321471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08"/>
                <a:gridCol w="2532802"/>
              </a:tblGrid>
              <a:tr h="302913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基本指标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新增用户数</a:t>
                      </a:r>
                      <a:endParaRPr lang="zh-CN" altLang="en-US" sz="1600" dirty="0"/>
                    </a:p>
                  </a:txBody>
                  <a:tcPr/>
                </a:tc>
              </a:tr>
              <a:tr h="335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活跃用户数</a:t>
                      </a:r>
                      <a:endParaRPr lang="zh-CN" altLang="en-US" sz="1600" dirty="0"/>
                    </a:p>
                  </a:txBody>
                  <a:tcPr/>
                </a:tc>
              </a:tr>
              <a:tr h="335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每日最高在线</a:t>
                      </a:r>
                      <a:endParaRPr lang="zh-CN" altLang="en-US" sz="1600" dirty="0"/>
                    </a:p>
                  </a:txBody>
                  <a:tcPr/>
                </a:tc>
              </a:tr>
              <a:tr h="335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平均在线时长</a:t>
                      </a:r>
                      <a:endParaRPr lang="zh-CN" altLang="en-US" sz="1600" dirty="0"/>
                    </a:p>
                  </a:txBody>
                  <a:tcPr/>
                </a:tc>
              </a:tr>
              <a:tr h="3350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注册总人数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6248" y="2285990"/>
          <a:ext cx="3723810" cy="184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26"/>
                <a:gridCol w="2959984"/>
              </a:tblGrid>
              <a:tr h="46013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活跃部分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三天活跃</a:t>
                      </a:r>
                      <a:endParaRPr lang="zh-CN" altLang="en-US" dirty="0"/>
                    </a:p>
                  </a:txBody>
                  <a:tcPr/>
                </a:tc>
              </a:tr>
              <a:tr h="4601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七天活跃</a:t>
                      </a:r>
                      <a:endParaRPr lang="zh-CN" altLang="en-US" dirty="0"/>
                    </a:p>
                  </a:txBody>
                  <a:tcPr/>
                </a:tc>
              </a:tr>
              <a:tr h="4601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天活跃</a:t>
                      </a:r>
                      <a:endParaRPr lang="zh-CN" altLang="en-US" dirty="0"/>
                    </a:p>
                  </a:txBody>
                  <a:tcPr/>
                </a:tc>
              </a:tr>
              <a:tr h="46013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天活跃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4286256"/>
          <a:ext cx="71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80"/>
                <a:gridCol w="6429420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付费部分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付费总用户数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付费总额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包月付费用户数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包月总额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按条付费用户数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按条付费总额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28596" y="128586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2000264"/>
                <a:gridCol w="4872014"/>
              </a:tblGrid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留存部分</a:t>
                      </a:r>
                      <a:endParaRPr lang="zh-CN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新增用户留存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活跃用户留存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次日留存人数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日留存人数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留存率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夜间备份数据库时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压力很大，导致数据包有可能重发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20130904hadoop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集群因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namenode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的内存溢出导致集群不工作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已做监控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、迁移功夫派以及联运游戏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Q4</a:t>
            </a:r>
            <a:r>
              <a:rPr lang="zh-CN" altLang="en-US" dirty="0" smtClean="0"/>
              <a:t>统计技术方案初稿，确定对外提供的接口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、页面优化以及收藏功能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、日常维护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下周安排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4">
              <a:buNone/>
            </a:pPr>
            <a:r>
              <a:rPr lang="zh-CN" altLang="en-US" dirty="0" smtClean="0"/>
              <a:t>                谢谢大家！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11163</TotalTime>
  <Words>245</Words>
  <Application>Microsoft Office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1_自定义设计方案</vt:lpstr>
      <vt:lpstr>自定义设计方案</vt:lpstr>
      <vt:lpstr>统计平台(20130902-20130906)</vt:lpstr>
      <vt:lpstr>本周工作</vt:lpstr>
      <vt:lpstr>幻灯片 3</vt:lpstr>
      <vt:lpstr>遇到的问题</vt:lpstr>
      <vt:lpstr>下周安排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付费用户行为分析                 ——ImoleApp、Imole安卓、IseerApp</dc:title>
  <dc:creator>berry</dc:creator>
  <cp:lastModifiedBy>henry</cp:lastModifiedBy>
  <cp:revision>2130</cp:revision>
  <dcterms:created xsi:type="dcterms:W3CDTF">2012-06-07T03:58:51Z</dcterms:created>
  <dcterms:modified xsi:type="dcterms:W3CDTF">2013-09-05T02:55:30Z</dcterms:modified>
</cp:coreProperties>
</file>