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33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ED54D-67D9-4515-BC50-4EE1577D8C5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5CE67-C774-48F1-B637-66B4AC704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Locators are a major</a:t>
            </a:r>
            <a:r>
              <a:rPr lang="en-GB" baseline="0" dirty="0" smtClean="0"/>
              <a:t> part of any UI Automation, where you spend the majority of your time maintaining</a:t>
            </a:r>
          </a:p>
          <a:p>
            <a:endParaRPr lang="en-GB" baseline="0" dirty="0" smtClean="0"/>
          </a:p>
          <a:p>
            <a:r>
              <a:rPr lang="en-GB" baseline="0" dirty="0" smtClean="0"/>
              <a:t>More learning – Next workshop, my blog.</a:t>
            </a:r>
          </a:p>
          <a:p>
            <a:r>
              <a:rPr lang="en-GB" baseline="0" dirty="0" smtClean="0"/>
              <a:t>Structured learning, see – Evil Tester, http://davehaeffner.com/selenium-guidebook/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ChromeDriver</a:t>
            </a:r>
            <a:r>
              <a:rPr lang="en-GB" baseline="0" dirty="0" smtClean="0"/>
              <a:t> – </a:t>
            </a:r>
            <a:r>
              <a:rPr lang="en-GB" baseline="0" dirty="0" err="1" smtClean="0"/>
              <a:t>InternetExplorer</a:t>
            </a:r>
            <a:r>
              <a:rPr lang="en-GB" baseline="0" dirty="0" smtClean="0"/>
              <a:t> services</a:t>
            </a:r>
          </a:p>
          <a:p>
            <a:endParaRPr lang="en-GB" baseline="0" dirty="0" smtClean="0"/>
          </a:p>
          <a:p>
            <a:r>
              <a:rPr lang="en-GB" dirty="0" smtClean="0"/>
              <a:t>http://t.co/exf7HHQgHl CSS Selector game</a:t>
            </a:r>
          </a:p>
          <a:p>
            <a:endParaRPr lang="en-GB" dirty="0" smtClean="0"/>
          </a:p>
          <a:p>
            <a:r>
              <a:rPr lang="en-GB" dirty="0" err="1" smtClean="0"/>
              <a:t>WebDriver</a:t>
            </a:r>
            <a:r>
              <a:rPr lang="en-GB" baseline="0" dirty="0" smtClean="0"/>
              <a:t> essentially takes a selfie</a:t>
            </a:r>
          </a:p>
          <a:p>
            <a:endParaRPr lang="en-GB" baseline="0" dirty="0" smtClean="0"/>
          </a:p>
          <a:p>
            <a:r>
              <a:rPr lang="en-GB" baseline="0" dirty="0" smtClean="0"/>
              <a:t>Ask me questions on GitHub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5CE67-C774-48F1-B637-66B4AC704A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67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4500" dirty="0" smtClean="0"/>
              <a:t>This is a workshop, not a lecture, if you have a question, ask it. </a:t>
            </a:r>
          </a:p>
          <a:p>
            <a:endParaRPr lang="en-GB" sz="4500" dirty="0" smtClean="0"/>
          </a:p>
          <a:p>
            <a:r>
              <a:rPr lang="en-GB" sz="4500" dirty="0" smtClean="0"/>
              <a:t>Following methods are allowed:-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500" dirty="0" smtClean="0"/>
              <a:t>QUESTIONNNNNNNNNNN!!!!!!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500" dirty="0" smtClean="0"/>
              <a:t>Richard, I have a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500" dirty="0" smtClean="0"/>
              <a:t>Or your preferred method of getting someone’s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5CE67-C774-48F1-B637-66B4AC704A1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39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</a:t>
            </a:r>
            <a:r>
              <a:rPr lang="en-GB" baseline="0" dirty="0" smtClean="0"/>
              <a:t> it all hangs together</a:t>
            </a:r>
          </a:p>
          <a:p>
            <a:r>
              <a:rPr lang="en-GB" baseline="0" dirty="0" smtClean="0"/>
              <a:t>Drivers</a:t>
            </a:r>
          </a:p>
          <a:p>
            <a:r>
              <a:rPr lang="en-GB" baseline="0" dirty="0" smtClean="0"/>
              <a:t>Locators</a:t>
            </a:r>
          </a:p>
          <a:p>
            <a:r>
              <a:rPr lang="en-GB" baseline="0" dirty="0" smtClean="0"/>
              <a:t>Basic commands</a:t>
            </a:r>
          </a:p>
          <a:p>
            <a:r>
              <a:rPr lang="en-GB" baseline="0" dirty="0" smtClean="0"/>
              <a:t>Screenshots</a:t>
            </a:r>
          </a:p>
          <a:p>
            <a:r>
              <a:rPr lang="en-GB" baseline="0" dirty="0" smtClean="0"/>
              <a:t>Few tool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5CE67-C774-48F1-B637-66B4AC704A1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2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146800"/>
            <a:ext cx="2209800" cy="5869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959350" y="6290948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@</a:t>
            </a:r>
            <a:r>
              <a:rPr lang="en-GB" dirty="0" err="1" smtClean="0"/>
              <a:t>FriendlyTester</a:t>
            </a:r>
            <a:r>
              <a:rPr lang="en-GB" dirty="0" smtClean="0"/>
              <a:t> | #LTGW2014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813686"/>
            <a:ext cx="1558500" cy="10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068B-7C24-4DEB-BD18-AD18CA6015C5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8252-0AF5-41FD-A6D7-953F01A5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2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#!forum/selenium-users" TargetMode="External"/><Relationship Id="rId2" Type="http://schemas.openxmlformats.org/officeDocument/2006/relationships/hyperlink" Target="http://elementalselenium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/friendlytester/%3cfil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7617" y="2459504"/>
            <a:ext cx="7336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Introduction to the </a:t>
            </a:r>
            <a:r>
              <a:rPr lang="en-GB" sz="6000" dirty="0" err="1" smtClean="0"/>
              <a:t>WebDriver</a:t>
            </a:r>
            <a:r>
              <a:rPr lang="en-GB" sz="6000" dirty="0" smtClean="0"/>
              <a:t> API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5674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998" y="665006"/>
            <a:ext cx="10584693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0" b="1" cap="none" spc="0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</a:rPr>
              <a:t>RECAP</a:t>
            </a:r>
            <a:endParaRPr lang="en-US" sz="30000" b="1" cap="none" spc="0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6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051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8" y="457200"/>
            <a:ext cx="109252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500" b="1" u="sng" dirty="0" smtClean="0"/>
              <a:t>Resources</a:t>
            </a:r>
            <a:br>
              <a:rPr lang="en-GB" sz="4500" b="1" u="sng" dirty="0" smtClean="0"/>
            </a:br>
            <a:endParaRPr lang="en-GB" sz="4500" b="1" u="sng" dirty="0" smtClean="0"/>
          </a:p>
          <a:p>
            <a:pPr algn="ctr"/>
            <a:r>
              <a:rPr lang="en-GB" sz="3500" dirty="0"/>
              <a:t>www.thefriendlytester.co.uk</a:t>
            </a:r>
          </a:p>
          <a:p>
            <a:pPr algn="ctr"/>
            <a:r>
              <a:rPr lang="en-GB" sz="3500" dirty="0"/>
              <a:t>www. seleniumsimplified.com</a:t>
            </a:r>
          </a:p>
          <a:p>
            <a:pPr algn="ctr"/>
            <a:r>
              <a:rPr lang="en-GB" sz="3500" dirty="0"/>
              <a:t>www.davehaeffner.com/selenium-guidebook</a:t>
            </a:r>
          </a:p>
          <a:p>
            <a:pPr algn="ctr"/>
            <a:r>
              <a:rPr lang="en-GB" sz="3500" dirty="0">
                <a:hlinkClick r:id="rId2"/>
              </a:rPr>
              <a:t>http://elementalselenium.com/</a:t>
            </a:r>
            <a:endParaRPr lang="en-GB" sz="3500" dirty="0"/>
          </a:p>
          <a:p>
            <a:pPr algn="ctr"/>
            <a:r>
              <a:rPr lang="en-GB" sz="3500" dirty="0">
                <a:hlinkClick r:id="rId3"/>
              </a:rPr>
              <a:t>https://groups.google.com/forum/#!forum/selenium-users</a:t>
            </a:r>
            <a:endParaRPr lang="en-GB" sz="3500" dirty="0"/>
          </a:p>
          <a:p>
            <a:pPr algn="ctr"/>
            <a:r>
              <a:rPr lang="en-GB" sz="3500" dirty="0"/>
              <a:t>http://www.seleniumhq.org/</a:t>
            </a:r>
          </a:p>
        </p:txBody>
      </p:sp>
    </p:spTree>
    <p:extLst>
      <p:ext uri="{BB962C8B-B14F-4D97-AF65-F5344CB8AC3E}">
        <p14:creationId xmlns:p14="http://schemas.microsoft.com/office/powerpoint/2010/main" val="17516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8171" y="1028701"/>
            <a:ext cx="987878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500" dirty="0"/>
              <a:t>Thank you.</a:t>
            </a:r>
          </a:p>
          <a:p>
            <a:endParaRPr lang="en-GB" sz="4500" dirty="0"/>
          </a:p>
          <a:p>
            <a:r>
              <a:rPr lang="en-GB" sz="4500" dirty="0"/>
              <a:t>Twitter:	@</a:t>
            </a:r>
            <a:r>
              <a:rPr lang="en-GB" sz="4500" dirty="0" err="1"/>
              <a:t>FriendlyTester</a:t>
            </a:r>
            <a:endParaRPr lang="en-GB" sz="4500" dirty="0"/>
          </a:p>
          <a:p>
            <a:r>
              <a:rPr lang="en-GB" sz="4500" dirty="0"/>
              <a:t>Email:	RichardBradshaw@gmail.com</a:t>
            </a:r>
          </a:p>
          <a:p>
            <a:r>
              <a:rPr lang="en-GB" sz="4500" dirty="0"/>
              <a:t>Blog:	www.thefriendlytester.co.uk</a:t>
            </a:r>
          </a:p>
        </p:txBody>
      </p:sp>
    </p:spTree>
    <p:extLst>
      <p:ext uri="{BB962C8B-B14F-4D97-AF65-F5344CB8AC3E}">
        <p14:creationId xmlns:p14="http://schemas.microsoft.com/office/powerpoint/2010/main" val="14312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613" y="195943"/>
            <a:ext cx="118382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u="sng" dirty="0" smtClean="0"/>
              <a:t>Boring Stuff!</a:t>
            </a:r>
          </a:p>
          <a:p>
            <a:endParaRPr lang="en-GB" sz="4500" dirty="0"/>
          </a:p>
          <a:p>
            <a:r>
              <a:rPr lang="en-GB" sz="4500" dirty="0" smtClean="0"/>
              <a:t>Coding along is not required, but if you wish to do so, workshop material is in C# </a:t>
            </a:r>
            <a:r>
              <a:rPr lang="en-GB" sz="4500" dirty="0" smtClean="0"/>
              <a:t>and Java so </a:t>
            </a:r>
            <a:r>
              <a:rPr lang="en-GB" sz="4500" dirty="0" smtClean="0"/>
              <a:t>you will need Visual Studio, the express version is free</a:t>
            </a:r>
            <a:r>
              <a:rPr lang="en-GB" sz="4500" dirty="0" smtClean="0"/>
              <a:t>. Or </a:t>
            </a:r>
            <a:r>
              <a:rPr lang="en-GB" sz="4500" dirty="0" err="1" smtClean="0"/>
              <a:t>IntelliJ</a:t>
            </a:r>
            <a:r>
              <a:rPr lang="en-GB" sz="4500" dirty="0" smtClean="0"/>
              <a:t> &amp; Maven for Java.</a:t>
            </a:r>
            <a:endParaRPr lang="en-GB" sz="4500" dirty="0" smtClean="0"/>
          </a:p>
          <a:p>
            <a:endParaRPr lang="en-GB" sz="4500" dirty="0"/>
          </a:p>
          <a:p>
            <a:r>
              <a:rPr lang="en-GB" sz="4500" dirty="0" smtClean="0">
                <a:hlinkClick r:id="rId2"/>
              </a:rPr>
              <a:t>www.github/friendlytester</a:t>
            </a:r>
            <a:endParaRPr lang="en-GB" sz="4500" dirty="0" smtClean="0"/>
          </a:p>
        </p:txBody>
      </p:sp>
    </p:spTree>
    <p:extLst>
      <p:ext uri="{BB962C8B-B14F-4D97-AF65-F5344CB8AC3E}">
        <p14:creationId xmlns:p14="http://schemas.microsoft.com/office/powerpoint/2010/main" val="42266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57" y="195944"/>
            <a:ext cx="4718958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11" y="244929"/>
            <a:ext cx="5557157" cy="55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4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43" y="424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" name="AutoShape 2" descr="data:image/jpeg;base64,/9j/4AAQSkZJRgABAQAAAQABAAD/2wCEAAkGBxQTEhQUExQWFhUUFxwaGBcYGBwdHBcZGhUYFxcdHBoaHSggGB0lHRcVITEiJikrLi4uGB8zODMsNygtLisBCgoKDg0OGxAQGywkHyQsLCwsLCwsLCwsLCwsLCwsLCwsLCwsLCwsLCwsLCwsLCwsLCwsLCwsLCwsLCwsLCwsLP/AABEIAMIBAwMBIgACEQEDEQH/xAAcAAABBQEBAQAAAAAAAAAAAAAFAAMEBgcCAQj/xABAEAABAgMFBgQFAQcEAQUBAAABAhEAAyEEBRIxQQZRYXGBkRMiocEHMrHR8EIUI1JicuHxFTOSsqI0c4LC4iT/xAAYAQADAQEAAAAAAAAAAAAAAAAAAQIDBP/EACERAQEAAgIDAQADAQAAAAAAAAABAhEhMQMSQVEiYXEy/9oADAMBAAIRAxEAPwDEymPI9JjwGBRKEepEeKj0GAFB7ZLZSbbysSlJSUAfMcydBFfBglcV8TLLM8SUpjkRvEAGbw2JtVmP7+QooD+dBdNN5GUMIuFKwCleBwPmDh3Yu2X3eNR2P+IptAKZyEgCjkv3p7RYbTcNitQJCUpUf1Ioe2vaFcbelSz6wm27OTkEsAob0lxw5REFjmy1PhUlQqDUEfgjYZ+ws6TWVM8RI3io7ZwIny5kofvZSk6YmccK6CM/aztWpWdfsxUxACV8GCVHlkk+h4ax/C+YMxGacquBTceEXK33UFqJSCk0IYUyP1iRc9zInEJmpZRFFf0/pVyox3MOTmWysqlf6UtTYA6TkeGvUMX+0TLHdBVLAI8wWeuJOXTCY0C0XYmUMCaEmh/hJoPV684duy6XKSQzuog6MH+sL2PQFI2TQiVizJAbmVJPTL6wKt+zJ8SUE5TFoBHM+ZXBnA6xfb1ZKcI1YjsaQ7cVlSZqBmUihP8AMpJB4fKIUo0iWPZsizYZjYnI4CrhvTvESzrRLC5SR/ttXgG/OsXDa+zE2U+EWYuTwDv6Axn4/dy1rZ8SQH5gE9zCsPY7dM5M9Bwj5Azb1s6uVQB3ilbVyEyp0sqS5CnIbM/YYk83i5fDazFlLPy++Zy4g9jEXby5wu1Sm1Z07wM2PH2h65Htwr8y8FTkHCh/K+Fs1FaQkEf0qxcGgLfOzKxLStIJOu6pz4MAHi03KgiakKzKiWGQpk+rOR0i13jJHhGmQPt7kdoJ/HoXnthEqWoqwji/ADMw+ZrkuG9hp6RbJt2JQohvORWujggPxfPluhW7Ztak4lEVDgbtST656NFXKFMVbkJckbq9s4STHa7IpALAuqg/pf3b8eF+yrBbCSSH5a9IDeCZCU0cCXHeHSAbNiHpcciXD6EUgJy8dAR4oNnHAmwFUlMKGguFAQFHMdgQsMaJcqhJjoJhBMAcmPUmOimPAIAsexlqwz0oKiAumZAfR2Ija7kCxQgN/KK8HJj58sqylSVJoUlweUb5sheAtNnRNFSAygP4hm43RWHYsW+zqP5/mOzMTqEl9KHnA9KVEB1N0c9AKd4eMmm7iRn9ouzZHvBQxZCfSAd74KnAHGoFQcj6PBUr8NOfD84RVr1tRKnrr/kfmsc/k4a4TYJMIWspJbPCTzBZ9R9IL+WWAo0YAcqEMTABVuQScTBQGWinzH8p9OTQZu4+IhjWjVzp+k9DQ7i0ZSLqr37eS5q8CPnBTXgVgdnIg1a7WqzyAtAdQQ3YrZ+RI9Idu26Jf7QSdAz+iT6CLFfV1JCCtnofz1iptKFZJ6p9hI/UQQSrjTowPtAK9bCJktUiXooJBH8TAvzEE7ntpkyEAs5KlFxoHPbWH7lCRShLBXNTOfoRCpwOvS3C7kywhPl13lkhPckk9YV8L8VKJ7edDpA/mXRJPLGCeUdSbKbbPUCCUoUQOxIY/wDE9IsKruEqXhNXJfkVH6BhDJQdnrSMUqWKrBUFkj5Q7fQK7xaLSoqQVAOCMnYGuXDSAt33XgWtSc157mFPvBrytgBY0AG9v8QjVZFh/flZ8xGW7Or/AGix2ayeJLCDqQ51O/8AOEMTJYB0SMxvOUSLHamUAP8AAq/q3aI3+q0i3rs8EnxGDkMkaJGnt2ij3ykCmpzZ6+9aRt1gAWnzAF6V9Y8ttzWWYMK5aSS7lqxrMfsRa+ZZ01SiwyfPX8yg/dl14mK1EDdqe4jWp3w9sALupNcgo9gBE+ybJWQZS8TZYv7xVmV6T/Fl8m6pa/LLlqmK4PFiuv4eTJgCp3hyE6JHmXXeT5Qe8aJJlJlAiXLSnoB6U+sDbwtqh8qw/Et0YUisfHfpXL8C5fw9u6Wk+IkzD/EpR/6hh6RTdp9irKhK5lkWpJQHMtRcGtWJqDFhvC0WmYrD8w5N6gtAPayQbPJCSwWvPluyirJriEoQhR3CjIwYCE0ICPcMWHkKOsMeYYA8hR7hhFMAOIVGvfBa1jDNlFJ8xxBXFmI5xj4i8fC+/wA2a1y0v+7mkJWDxyPAvrBLqlW7oSApg/Foct03Cl6ntDNvswUcYLQxabQUpZXmowVSv3MaWlJsMn2gqro3Q/aK1f6hgqD+fmUG1y6ONKsf7xF/YFTjUADd9o5bzy2nDMZwnYgcBWElw4q2rVcdDGj3SsLsSlIBHlLA5oUBloWfTTRhQTU3EpgCjEkZuxKeIO6CFx3D4ZWgDyLBpoCd0UVVHYO2KnTfPmktXg7PxDEcsMaReliPgtqxgHstsyZM5RIoFD/jUhjwJfqd0XC8PlbU0ip0i3lls66pmRFMGENlUsOW6CEi78K04MgrAeLA/Un/AMotCrPiCRuU3ROXv2j2VICQQP0qcdVOT6Rm02jbJXT4SFuPMVH3AgNt5eglSyl6qLUOQAdR7U6xoFlRQxlXxBu1U6alCHKllhyd92jinLjFdREu652T/fJK9/YACkAdrrQqWsgLYand9uAzi3LsSrHZxKkoxTSBV6A8TqeHCKhN2QnTlFU+YHLlgDRzowA7wrpc29uu9AtI8zgHUfnGsHkSAwI1NfYcYrsvZsoIwhRSCw0eun40XSwyiwelKdozs2uXQhdMxSRSnDM+uUPzlqUaCh4/WIKRhG8Q/Kt+FQpT6xphlJxUZY/YI2WQcwEnpX1h8qH6kg7nqO40iTZAFscjzhydY0hy7b8Iz5gZx1TTCoAKTRLDcCacnMQZl3Ak+XvRt3aHp5Qk+UEPnXPpE6xkZvFcHIHrssuRLVMIACAS7t6xg20d4KtE5c5WSlEDgBGqfGC8sElMlKiMRdQGoG87uEYysRj5MvhwgY8j0CFGZhcKOkpjrBFA2TCEOGXHmCAODCEOYI8wwE5SIJXW6VpIJDEGnAxGlS4l2eW53cd0K030Fd98y12YTHLt1fpAyVbwolRJbdX7RUbsQpMpKSpweJp3Osd3tfKZMtysuMhSIzzt4aYYztdpk0LDJArDt2eUVz9OxyjMrt2stcyqEhKT8pUaEZdd0aps1dBVLE2eoKOF2FA26hLwYyllYrW1+2M2SUyrPLxTFVBqwANSz5cYA3d8RbdLWBMRZ1n+HGUnpm0QNrb2BM9coBLKKA2gSAR6qJ6xSbmu4TpqRNmiSlZrNWCQksSHaubV0eN8MLkwz8mn0tsbthKtpKMCpU5IxGWpqjIlJFFgHqHDgPBm+0kJcaRi9x2r9mNmnqUCqXNSkqBopKvIquoYv0EbhbWXL3gsYWeOoMLuhctBA6esNeGfFSN7gkb2f85w+lLc4esMjz5fj5+kY6a7ErOhkjlFZ2p2hsdjUPFrNUPKlKcS8PADIQav6+ZdlkqmTCwALDedAIwfbO9iEmcCFTJuEBTZggl61/iYaO0bTHbLeltm/EiTl+yWhnoyQ53ZKeCNx7SWO1qKUEpmOxQtBSof8i26MWlWK1okC2h/CK/DxYgXWzsUu+XCLVPleLIRaA6ZyA6VZFqFjqRBfHTx8jVbVdo0QW4t9YFT0FFB9/oY6u+1zlWRE75klL0JfKIFl2hlYihSglR0VT3zjCt8RfD5Q1T6RHTZy5J9NOsOm04h5VhuntDM1OLU9HETVRLu28yCUqPADfE68Z5UAlJz0S3qalvx4pV6WOY+JGYyqfeDNy3kqYkBVFDPUPyjXx53qpyx+jFhu05qqdK0EE5yhJlKmLUyUhz06RDRMZLOT9f7RW9tbaVyFIBZIFXLDhrG3TK7rLdrL68a0KLnC9HLn7CAjPEVcglRVU17wQlycoypmgiPYmCUmFCAJhhNErBHJRAEcCERD5lwvDgBgCPFCHvChCXADUomClhJBBFQM05E+xiMJQ5Q/LRhLuOmZ6CChZ7NfAQkqWCBoCMuG6BqZxtM0zAMcuXUpU9ewgVbbwMwJly0LURvf6f3jQtiJKpdlV+1JQhCh1I4ufeFMf1dy+K+i3JUlLBIwnRg3TI8o1zY6/5c2WEFSXbc1OTmMlvCdZpc9TuZVC7FtztBOy2mzZylqqKFiB3GYieZdndXge2l+HlpxrVZ0JnSV1wuAoGu9gqhap3QHsHwntWZlADMJWtNP+JLxbrivK1YWCmSPUaMX94cvLa9csgeJ59zmnMRpj5NdMsvFuqZtZd1osSAlSwkLQpBSk0UFABiGqSXY6acbvsPtRMmWZCZwYpGe8aUgD/pc23TvHnfLLHlz7isOWGWmUssXAJPXNhyYdonLO3lpjhOl3NvBUKeXf3bpCvDaeVZkla8uFf8jjFWkW1WNSiRXT6QOvSwqny/KcRLgh9Du9In3O4QA2t2nN4TfKCUIYpRoqrGncQ3N2cmzbGlKpax4ailLioSPNLPEYThPEF9Hg2e7l2a0AqQQx3GgzH40bNcO2EtaBiGFWo7ZxePk1UZYbjB5Gzkx8JWyQqoFXPLeziLKmyqmgWWzpxKVRZSHSgEVDjIsGjYLVb5EweaSiYN6gkjriFIgrvrww0iQlDbsIH/AIxd8rPHxCV3Xeiz2VMogMlLEaRlm1FolTJuAISreXFK7xpwiwX1fE60JKJa0gkVSDl1BeKx/pi5PmKsUw8QB7k1jK3bbGa7A7Xck+U6pExRSS+Aerf3hiwbaz5asMwGm9g394s9ku+3/OhKWfJnpzeJV/bE+LK8QpCZuaiBn3Ne8Em+zt10F2PaNE4ucIUeZctuNYK3PagmcHBGLLdw374o9nsfgTWKjTMJQev6mixSZqVMUMSOh7PCs1Tl3Fi2stc6SglChg1z+ukZZb76M9YCl+UZhJLHo8aeq2CcjCrFlu4N0jLbyuYonKwJLPkaetfWNbyzolZ7KkswpDF4owikKRblSwEpDnXcN9Yk3isLR5iH3RKQTxOUKOFSuUKAOBCaPMUIGA3sKE8J4A8ePFGOiYRaAHLNUsacdINWSSA1UF9a/YQHlJf7RYrpmg0KCe3uYA9uSwy1zyJmCYHoDn6VMXq2KkeEJK0plpyAFBwzMVs3iuU/hJALVUQGSOJBHb0iv2m/AZmIr8WYKuoqCU7mQiqupHKL+aA4q6RLW2FCk/pZGJQfniMF7lu2cuYMflQPlDhH/jQmIN03mZ4MpWNZAqEoCUjhQsnju3iLBcqUoVUgk5JBoBz1PIGI9VbXay2dkMluPDfkYr0z4bWdcwzELWlTvm4NXNC7DlBewW51sKBq5l+e76wfswGbMfzWL0jdQjdhFmUhIGNKCEvWoDAn0jC51umInzJK8SFoNUqqDvI0OkfREy0AaxmO3uzvir/aJSkYgGINDwY8cu0T66PG7Ui03osYShYGb0cljQNyBeLZ8NFTZ04liqX+osRhLAjgTVuDViq7GXNMtCyrypShaklRLEPmzah843i4bHLkywiWwA3evWDW1W6gRtXd4moKEoeaUnCWoOvaM1sWyl4WdeL5h+pIOjuRWj56xuFpHlLM8C0oIxYluSaU03QvSFM7oBsli8RAUnyK1Ar0U0DbxsIBIViBqWCqcwK07RbiAD5RXX8EQ7wwrBBDEb/aD1OZM7tQs5+aasEZ1y3VPm9YCWiyITMxJnFWGtVDLc5i+2uyWWa6SgBepAp1bfxgddeyEtEzEogjRwPvX6wrj+HtBuzatMpOBIV1AfuHeL/dVs8aW6ga72im7Q2+XZqS5dQHphH1gFdm3SkzWUFYf60FuLJrFThN5EdvdkXJmy5RO/CspI4sEl4zlSFJVQzUqGisKgf/AIqII7Rvd23zLnIdKxxis7S2KzqfFLKidwI60Z/WKs3zCU247VMYgg00YkdHf6w3PSmZMLprud27mCgSJKShAlkGuFRwnsf7wOkSgtf+2QN6ZgI7NEyHaEX1ORKBTLFeH3gHY8Uw1i/265XS4T3ism51IJVi6AQ7EIgu5X8JhQ+ZszcqFEnsH8IvCIMSSptI5eAIwhCJWER5hEARlKpHiTEoSg0NqQBAaTZMwYNyZwZyaJ3ZvAawjfQb4JKbDAVeGZLXRapigMkZDs9eZrDyNm0j94shKAXCR8xOjDInicorky1lKnJVQ+VOhV9aZk8hrFpuOeZpSkrdSg+LCRQa1yZjkIoSrHcl3hQCU/u5QzB/V/Uc1k1zi4WPZ6WWKcSXzailczmBFNlWNaFiYpSvDRSXL/iV/Eo6/g0pbbivoB8RyzLu55ksNe2UVJ+mnW2wqljEAwT8qRv6afWG7HtLgDTS3HeePKnUtFlRNE1NKg6xWL72ZUp8I4er/eHZfhS/pq/9tLPJQlS1ghe7M10ikXx8RwSqXKl4iQ4WTR2Og5j1iq7dbMzrMoKWD4aiWJ01b19YlbBbOC0ErX8qAx3ucvpGeVsjbxYy5aebNbVzLJMUVJxoWSVB2OI5q3dGjS7i+IVmmD5jLo5CgzVyffAO1/D1KnwEg+kBJmwM5D5ZxEys+N8vFhleK2yy33LWlwoK3Mfzn1hqfe8qWC6gGrVtcoxK0XZapCUiWV5l8LlgACon/j6iI9oty1KwqxLd0rGpBTjpu+VcVM9sc/D6Xtqs7aqyrXhXNCCQCk1GIE6bw+mYLiCqZZVRJxA1D1ccDFD2O2N8VbzTjSlZUlW4LqoDgc+BJ3mNds1iRLSAkUEXOWOXCvDZ4PjA82/IjXrEddyTSTiWydGp3YxbzNAgPed8y0AhTjmKdxn7QcFLaod/bKKVXEWFXxEh+lRFGtmysxBxYeRRN7UW59Yvt77TIen4DkcTMR6HjAObYDOcoMxLtkT7F25ExPHxSsSZ06XQrUHP6sJJOXzIII7QbsE+Yf8AeCFDfm3Ojw/Nuky6uSBWuEt/UWCh1BgTeN9FKSnAEqV8qh8quSk59XbdC1T2mW+05hklPIFJ/wCVR0Mc3UsL+Vgxq1Ev9YpBKnIcAqzTUA82dJ5sIsGza0pBBpWtXHQ6w4ldWJGnOBl6ragIJ3Q3ab1ZvOBuDNA+fbEnNyeEXlYQdNmrc0Eex6tQJhRmBOfdaDuiCu40HKDuERwZYi9EAp2czZUMr2dUMjFnltqY8Uz5weoVQ3FM3wyq5pgi8hmaIk+kFxG1WlyCn9MEETAB8rndEucsQPM3CXxdKRItDbbZvFmhKRhOQavPlF42WuJSEkrUQpTByXYCrtuy7QP2fAmK8yWOmE5/aLzZZSsNCsUyNfWNMZ9NzilYFEqUyQACRWu4DrWK9bwlATRkfM3E5ccm6vBe32KaqgUQ1Azb+IgZPuwy5gKkKXQVJoPKAXIDn0h5XZwRuracpYB8NTTdxJoIvt13kmalwRxq47tnFJslhkGiz4eKgOEk+rmOrWEWcAyFkje7MP1F/tWFNzsrytu2VxJtdkmS2GIB0HcoZMeOXWM12CleDIWD/ueKcQ1cMPoAesaDcO0aZ4DGnbgBWsU+9bxk2e8rRKnJCUT/AA1IXkyinzcKv6RHknG2vgustVabunJzJf8AKw1eU8AQEk2pBBKFgh2oR/mHlWySggzlJwsXBU2nPOMvfjTsuE3tX9qNof2VDBscwENuTqe9O8CNi9n5ltnYilkYkly9GBBPIvAuwWb9strLdalqodEpfdowAAHEx9C3RdqLNKCEACkVhjw5vPnyeu6wJkoCUgUFT0hWq1hIcnKA98bSJk0INN1abwNQNdYpt77RqmHyqBBORcHoacf7xreHNJaKX7tI1UK1wliKHMAvSumtDuiqWyfaJpJKcSHDF1JI5lNRzES7IZRxYq42ccQaZVcH3iSLfJAdEyo0Uo/3btE62tBRdhKXUTvFct5HA1ca551iJaL48B2CS1XDANlm7b90MX5fE7KSpST0Uk/ccmPtXbyxTEgzUKCgXdJIUCzYk76UIDE9AYe5Oi5T7dtF4wLskpr5VEFt7gVHf3IqXb0zC3jFBfMnFX+ZKk/X6xEly5r+XxHFcqE6KCiGIO7fuju22iYAAqQlCjTEpKX54QKg8MonYSp9kFAQDT58SMJ5AqKvqInXZYSE+RL8mPtFXu+zqWtiDnUq+2kXm6JBDJSedYcnJBtrsABJWPNzrA6YsOz9IsF92ApcplhfNTkRXJF2rWvEfLX5YMpopXQBj2DiLOkCoEKIUIhTUaPGc5RJXKrnCEuOjSNmlyeENKkcImsY5U7waJEUCNIYtKDBQnhDM6tCILAAWiWdIBW6Yxq/aLVbZDVBgDMsilqYO+4P7RlezTtkr0lheDHhJ3lj0CiKcnjULItKUglZIbOntGQ2LZuaFhSkngCl39IudnsMzAyk4UtWhHHIkiHLYuQbttulrV4aC6jQPWumnCGf2SaUFC1pU1C4P4KEQxYMMtgnC/rFgsiEqqUl94IL8w8VOewqVgu2ZKmnE+Atm7GgfMuegi2zjJnSyhOTNu6DfEe9AhAJU5fQJb705RV5t7+ArGUlv4QDlxJyiN+vCtbc2y7ptmmYpZOFJcpAzrvMXRrNeMoeKlCls1QCac9M4rllvj9oBcBLigNGo54sA3eASLVMsylTElgXAcb2y40g3r/BpZB8O5SF4kSx/Spig8WOUd2b4cyVLJmipORUTu7/AHjm7viI6SZiGCUk01I0hy0fEBBAwsc6b2Af6+kGsO1e+Sz3Pc1ksfmSlAUBwfiawMv7bVKcSUkucj9eR/tvjPL0vefPm0UcAKgOI3H0PWCV23EtYClVehfN2Z/p2EHt+Is32Voti5yiVlwc/wCVW/gNepGkD7Taix8tXZQIqCAx5jXqel4s1wJCMYG5x9exhm8Nmw4wtWvpCso4Za00zFAlWBQVlmPKcuRaC9kuszFurEVZnjSv5SLfZ7l8NQKhTiMvvDdutssBugUkVB4jL1ELR7CpykyA6CXGjHhoBAxFnm2hRIxNvdv/AKg+pgvZbKpUzzY8JyIqPWLlZLPLlp//AD7NDxmxeFMstxeGKhXMUb1ygbeclSiwBKRrn6mo6RZr7vxAcBYTySH9T7wItN6oMklwohyainFngshKxc93BCj5ga8aRbLtRRywiv3VbAuqDi5GkGLRMwS38w6E9ovBNRr7tLOQH5UgLJtyzUFn3xAt19oKiPMeLH6Q7YVIUlyDziMryIlLtJesKE6N5hRKtLoqTHBS1Y9VMMcLUY6WR4TI6cRCmPHUp4An4NI5XK4RzKSqHUpOsARfAT+r294L3XIkINSHOjAfTOBlvQcHkHm0EUxXjIW8xNRloR9QYW/U2u2qS6XlCumdYzfa622uUCFKSh/4WeDuzu0qQyZyFp4lLA9QW9Itc6RZ5qCrClVMyH+mcGU9pwqXTC7FtBh/3itTl+f0eL1s/tagkYZOEZYlqA7Cr+sVXbOSszVKqiWDoGJ5UpA/Zm1JTNCl4g2WfqW4Rj10rbf5dnM+WGJru/xFXvvZtQ8zgDVz6k+0Ftm9oUTQlKVAncCGDcjFntEpCkgEOYuz2gl0xyVdZlqVMJVhFNXUdAH+0C76vRc6ZKChglIomlTvPFRbs0aftJYUoApQZJGvPcIq1ruZMw4mALgMP00yjOyzhW98qlNsJSkJDv8ATUuYn3bcGZNKdqCLOrZVRSCNBlzUPYesTZVyTMT8QegDNB6UtolguMCpzADDn/j0iyWUpQhP8xp0If6wkXYrCK1JPpl7xEnXXPLDRJp2+7RpOCWFNsSA1G++UQrdbkYTWoDjXlAGxWWcCUKLggs+tSR6FughtN0rKiVlgHpvBJf2ML2GgyftAo+U0OhduxZiOkQlWMhZUUJZRqRTjVILHM1ETLbI8MK8uME7nrryyzhyTKUySry01qlQ6/KYjVquE6xWoIGEgKSehH3hm0pTOI88xDaFmibZ7GnDVIKdwaOr5koXJPhJcpDkB8QDVIGv+Y1mPCNglsuGWKqW+5TJPcGKftPYlqDSQktqKHtDsmzrMzyTKE5H5VcjFotFiR4YC0DE2hy5RGgq+x13rZ1tieoZu4pWCW0K5soPVSdwNIkXcg+IEAAcYn3tZSWSoOPeHOiZ9aZClKxBHMax1Z7Csl0lQG4xf7FZAnd2idKs6MyA/KF62hnosa96v+MKNIDfwiFB6Uw9Kw0cqmjdESY4MdIeNdo0fUsbo8xCGFLjpEt4NhPkGtIn2aWcUDJflgfeu0/gkBKXemIZA6Aw96DQbPd6CxUhBP5oYITbrlzEsUBtxAjGLs+KsxC2nIxJ0KTX0zEaVs1ttZrUGTMAV/AT5u2cHtKADa7ZUSAZ0oKAGYT9hlFPun4gJkHCUlQfV3+kbzLmJUGcKBij7Z/D+VaXVLCJatSEgf5ibje4ewRd42W8ktiHEAagbyK9ooG0ey/hKK0IUpByxUc8AHKvSHrfZZ93LZwEg0LYieAGQeukWO69s7PNIExPmyBIzOW/yisLv/RsFuC9rTZg0uSlD5hKBiPFRDAesaLdF/LSlK5oLq6hIb6mGrFNkWg4EYcKT51NmdX7ZRaRc8syykCup1/Gh+l/T3AlO0CZy0oIqo9gAamPJcsKWcHypPej+8CbXcCkLWsOCSewp6+0eWKatAcO5P0NRBN/TWizqUkgHJyPp7RNlzHNNC0A5M9RILvv4519oMolN5orRJZmgA/lYi/6iAC+nsBDRU7l6Z+8V++LwCWD57qljTLi7dYAmWu/0BbGnmZt71HWOJ1pnTCClBb9KqbqOMmiBMsyZI8RQSZimwgn5d3MwQum3LKSqapOH+XQf4jO34cRRYpmJx4YepSFVBPMU/Moh3uq0S/MZBmSznk6exrzhq8bMico+BN82gOQ3txqK1j2z7RTLMUybUEgGgU9OpoQekKZHoLs1us05YHjTJSzQBQIAPBTD6xMtVyWmURMCRMIqFoUUq6pBAVHm02zaJ376zkBZqoO2LtmePrHWx1/nB4UxXnl0UlT/X7xW+eUol6314dZsopepUE0PNvlPMQE/wBVlTycKiUjNJAcRot93amfLxDIioYHuD7NGelEiSpSUgFQLeUHEOjVgygSLDbxJUFfpFekWRN5ptBTh+Uh8WkV6z7LGYqcpNMcoBJOijnSC+zOzirMkBSnbtEyUCi5eEUaPZZfMd4lLRwEKWmL0ZoCFDipXEwoNBXymGF5xIJjwpD1h6QinjEyymkMqSCaCJSrMShkuCcoBEnwsTcYcs2zMkEkgHEXNcuUAbTfC7KwmOwzIS4fLpHJ2zUSPDlLXvph9VNThBbPpudu9h5KgJkpkLGbCiujUrrGWWyUuUtkrJIOaSzHkC456xutj2pkzUstBCtR3ryprAK99iJNpJmSllJVoomnKsR94Oxntk21tslgJ6i2+o76xq/w828NsUJUzDjwl+LbhGT7V7KzLHhcYkKfzAFg2TuSHh34cWoyrfJb9Rw96+0OcVLVfifdAmSCUjzVy717Rh9qsqpKxizAcc9PvH01brP4rAinH84RkHxPuUJmIKRUoUexD+kVnj9CtbP7SrsyCnMLU5OoFD3d41DZTb1KlALceIMXAVI76dIxIyTSDl2zwmhLOBXcw/tEe1g03i9LxGEqJAPo2/8AN0V2y3mhaiHbE5DfpIwhQ5uT0EUy0X+u0SRLlvjQznkW6ggiI933XaAkKBOJy+ZBFMx+GNL5ITXbOEjpnz/Gicu1jBnlGZyrZaZYUCFK8RYP9PyBhw+YwSl3mvAoVxB+7/2ivaGOX5e4Snw0HzFgOsB7kkr8XFNAKU5KUxJVqeQpEa4bMVqMydXdSmb61J9osK7ehAIW1R8oTi4RjlmuTZ23YFpzS9anTlEOy2GakUnOmugrujtFqlM6Blo1fWGP9TWU4ggMNHrxjK5L0ctyAB5kKVX5kgBjo7F4k3XPRNR4U4FQVQeIkFxuyY9oj/tElQCyHxCnQ/X7Q5JvBDhJRhGQyY+sOZcixEvDZWfJJmWecrw2pKPyg6sdKaQHtNjnLQJ6Q05FFDRQ7ehpGhWa1BKQA+HKuX+YC3lJwLUQE4VDLjz0jaYys6rlkv2YgDCp96S5KTqOXCHrHdiJqzOwMo5kZE8YjyrtK5j5MXB14Anhviy2JJTQwp/YOSpDbmh4N1h9KAa+kcrQ1d0UZlZA0jxBEezY9QBDDkmFHeA7o8gCuiOYUKBmUgeaDt0jymPYUE7VHF8yUmQt0g+XUDdFG2XQPEZgzZd4UKF9FWW1pDo/qEGLoyH5uj2FE/VK38WR/wDydveM02J/9VZv/dP/AEhQod7RX0fI+UfmkZj8Tv8Aekf0qjyFGmf/ADSjLpg8vf6CFaPkT1/7mPYUc61y2Rlh8hppGi2VIYU0hQo0wKFLDnvDFqlhxQZ7oUKLpiCJY8tBrpECcPMf6iOkeQowzVOge31CX1X7mCt6JAlBg3mam6kKFGX1auykATJIAABUlwBQugu41yHaC9pQGyGfvChQ4dGbAfL0+0MXmolRcvSFCjbDpnkcsvyp6RKnJD9PeFCjSklShQRIWPL0hQoAhzhUQmy5QoUANAwoUK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71" y="1788662"/>
            <a:ext cx="5090433" cy="3730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" y="424543"/>
            <a:ext cx="5025269" cy="37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058" y="277586"/>
            <a:ext cx="587115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u="sng" dirty="0" smtClean="0"/>
              <a:t>The Plan</a:t>
            </a:r>
          </a:p>
          <a:p>
            <a:pPr algn="ctr"/>
            <a:endParaRPr lang="en-GB" dirty="0"/>
          </a:p>
          <a:p>
            <a:pPr marL="342900" indent="-342900" algn="ctr">
              <a:buFont typeface="+mj-lt"/>
              <a:buAutoNum type="arabicPeriod"/>
            </a:pPr>
            <a:r>
              <a:rPr lang="en-GB" sz="3600" dirty="0" smtClean="0"/>
              <a:t> How does </a:t>
            </a:r>
            <a:r>
              <a:rPr lang="en-GB" sz="3600" dirty="0" err="1" smtClean="0"/>
              <a:t>WebDriver</a:t>
            </a:r>
            <a:r>
              <a:rPr lang="en-GB" sz="3600" dirty="0" smtClean="0"/>
              <a:t> work?</a:t>
            </a:r>
          </a:p>
          <a:p>
            <a:pPr marL="342900" indent="-342900" algn="ctr">
              <a:buFont typeface="+mj-lt"/>
              <a:buAutoNum type="arabicPeriod"/>
            </a:pPr>
            <a:endParaRPr lang="en-GB" sz="3600" dirty="0"/>
          </a:p>
          <a:p>
            <a:pPr marL="342900" indent="-342900" algn="ctr">
              <a:buFont typeface="+mj-lt"/>
              <a:buAutoNum type="arabicPeriod"/>
            </a:pPr>
            <a:r>
              <a:rPr lang="en-GB" sz="3600" dirty="0" smtClean="0"/>
              <a:t> Code</a:t>
            </a:r>
          </a:p>
          <a:p>
            <a:pPr marL="342900" indent="-342900" algn="ctr">
              <a:buFont typeface="+mj-lt"/>
              <a:buAutoNum type="arabicPeriod"/>
            </a:pPr>
            <a:endParaRPr lang="en-GB" sz="3600" dirty="0"/>
          </a:p>
          <a:p>
            <a:pPr marL="342900" indent="-342900" algn="ctr">
              <a:buFont typeface="+mj-lt"/>
              <a:buAutoNum type="arabicPeriod"/>
            </a:pPr>
            <a:r>
              <a:rPr lang="en-GB" sz="3600" dirty="0" smtClean="0"/>
              <a:t> Recap</a:t>
            </a:r>
          </a:p>
          <a:p>
            <a:pPr marL="342900" indent="-342900" algn="ctr">
              <a:buFont typeface="+mj-lt"/>
              <a:buAutoNum type="arabicPeriod"/>
            </a:pPr>
            <a:endParaRPr lang="en-GB" sz="3600" dirty="0"/>
          </a:p>
          <a:p>
            <a:pPr marL="342900" indent="-342900" algn="ctr">
              <a:buFont typeface="+mj-lt"/>
              <a:buAutoNum type="arabicPeriod"/>
            </a:pPr>
            <a:r>
              <a:rPr lang="en-GB" sz="3600" dirty="0"/>
              <a:t> </a:t>
            </a:r>
            <a:r>
              <a:rPr lang="en-GB" sz="3600" dirty="0" smtClean="0"/>
              <a:t>Further learning</a:t>
            </a:r>
            <a:endParaRPr lang="en-GB" sz="3600" dirty="0"/>
          </a:p>
          <a:p>
            <a:pPr marL="342900" indent="-342900" algn="ctr">
              <a:buFont typeface="+mj-lt"/>
              <a:buAutoNum type="arabicPeriod"/>
            </a:pPr>
            <a:endParaRPr lang="en-GB" sz="3600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572860"/>
            <a:ext cx="1409700" cy="192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792043">
            <a:off x="60020" y="3450027"/>
            <a:ext cx="505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Driver.findElement</a:t>
            </a:r>
            <a:r>
              <a:rPr lang="en-GB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(By.id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(“awesome”));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3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13" y="392731"/>
            <a:ext cx="3739243" cy="5103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3872" y="1513350"/>
            <a:ext cx="3788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How does </a:t>
            </a:r>
            <a:r>
              <a:rPr lang="en-GB" sz="6000" dirty="0" err="1" smtClean="0"/>
              <a:t>WebDriver</a:t>
            </a:r>
            <a:r>
              <a:rPr lang="en-GB" sz="6000" dirty="0" smtClean="0"/>
              <a:t> work?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23838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" y="2286000"/>
            <a:ext cx="1257300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5" y="832251"/>
            <a:ext cx="815248" cy="949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15" y="2007941"/>
            <a:ext cx="1299600" cy="892855"/>
          </a:xfrm>
          <a:prstGeom prst="rect">
            <a:avLst/>
          </a:prstGeom>
        </p:spPr>
      </p:pic>
      <p:pic>
        <p:nvPicPr>
          <p:cNvPr id="1026" name="Picture 2" descr="python™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20"/>
          <a:stretch/>
        </p:blipFill>
        <p:spPr bwMode="auto">
          <a:xfrm>
            <a:off x="1389926" y="2966112"/>
            <a:ext cx="1299600" cy="136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26" y="4463059"/>
            <a:ext cx="1299600" cy="1362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69" y="2041007"/>
            <a:ext cx="1985700" cy="1845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8" y="832251"/>
            <a:ext cx="1299600" cy="129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27" y="2451154"/>
            <a:ext cx="1299600" cy="13500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74" y="3950040"/>
            <a:ext cx="1299600" cy="129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5485" y="2392908"/>
            <a:ext cx="2006515" cy="13863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19467" y="422160"/>
            <a:ext cx="474745" cy="6435840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GB" sz="2600" b="1" spc="-300" dirty="0" smtClean="0"/>
              <a:t>HTTP Requests</a:t>
            </a:r>
            <a:endParaRPr lang="en-GB" sz="2600" b="1" spc="-300" dirty="0"/>
          </a:p>
        </p:txBody>
      </p:sp>
      <p:sp>
        <p:nvSpPr>
          <p:cNvPr id="16" name="TextBox 15"/>
          <p:cNvSpPr txBox="1"/>
          <p:nvPr/>
        </p:nvSpPr>
        <p:spPr>
          <a:xfrm>
            <a:off x="6163426" y="1065649"/>
            <a:ext cx="949491" cy="404089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GB" sz="2600" b="1" spc="-300" dirty="0" smtClean="0"/>
              <a:t>JSON Wire Protocol</a:t>
            </a:r>
            <a:endParaRPr lang="en-GB" sz="2600" b="1" spc="-300" dirty="0"/>
          </a:p>
        </p:txBody>
      </p:sp>
      <p:sp>
        <p:nvSpPr>
          <p:cNvPr id="17" name="TextBox 16"/>
          <p:cNvSpPr txBox="1"/>
          <p:nvPr/>
        </p:nvSpPr>
        <p:spPr>
          <a:xfrm>
            <a:off x="8890437" y="1065648"/>
            <a:ext cx="1424236" cy="476009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GB" sz="2600" b="1" spc="-300" dirty="0" smtClean="0"/>
              <a:t>Locators</a:t>
            </a:r>
          </a:p>
          <a:p>
            <a:r>
              <a:rPr lang="en-GB" sz="2600" b="1" spc="-300" dirty="0" smtClean="0"/>
              <a:t>    &amp;</a:t>
            </a:r>
          </a:p>
          <a:p>
            <a:r>
              <a:rPr lang="en-GB" sz="2600" b="1" spc="-300" dirty="0" smtClean="0"/>
              <a:t>Commands</a:t>
            </a:r>
            <a:endParaRPr lang="en-GB" sz="2600" b="1" spc="-300" dirty="0"/>
          </a:p>
        </p:txBody>
      </p:sp>
    </p:spTree>
    <p:extLst>
      <p:ext uri="{BB962C8B-B14F-4D97-AF65-F5344CB8AC3E}">
        <p14:creationId xmlns:p14="http://schemas.microsoft.com/office/powerpoint/2010/main" val="185945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5110" y="665006"/>
            <a:ext cx="9096466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0" b="1" cap="none" spc="0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</a:rPr>
              <a:t>CODE</a:t>
            </a:r>
            <a:endParaRPr lang="en-US" sz="30000" b="1" cap="none" spc="0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6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4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207</Words>
  <Application>Microsoft Office PowerPoint</Application>
  <PresentationFormat>Widescreen</PresentationFormat>
  <Paragraphs>64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Bradshaw</dc:creator>
  <cp:lastModifiedBy>Richard Bradshaw</cp:lastModifiedBy>
  <cp:revision>30</cp:revision>
  <dcterms:created xsi:type="dcterms:W3CDTF">2014-10-12T13:48:44Z</dcterms:created>
  <dcterms:modified xsi:type="dcterms:W3CDTF">2014-10-16T23:11:13Z</dcterms:modified>
</cp:coreProperties>
</file>