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32"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62658-539E-4D86-9909-C59DF9A13B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415AB09-A60D-4417-B453-51EB8E557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6DCDF54-85A6-4759-9B5C-4FA430177284}"/>
              </a:ext>
            </a:extLst>
          </p:cNvPr>
          <p:cNvSpPr>
            <a:spLocks noGrp="1"/>
          </p:cNvSpPr>
          <p:nvPr>
            <p:ph type="dt" sz="half" idx="10"/>
          </p:nvPr>
        </p:nvSpPr>
        <p:spPr/>
        <p:txBody>
          <a:bodyPr/>
          <a:lstStyle/>
          <a:p>
            <a:fld id="{F613E53F-5DD9-4429-8128-EA2492E7B99D}" type="datetimeFigureOut">
              <a:rPr lang="en-IN" smtClean="0"/>
              <a:t>31-01-2020</a:t>
            </a:fld>
            <a:endParaRPr lang="en-IN"/>
          </a:p>
        </p:txBody>
      </p:sp>
      <p:sp>
        <p:nvSpPr>
          <p:cNvPr id="5" name="Footer Placeholder 4">
            <a:extLst>
              <a:ext uri="{FF2B5EF4-FFF2-40B4-BE49-F238E27FC236}">
                <a16:creationId xmlns:a16="http://schemas.microsoft.com/office/drawing/2014/main" id="{9065B6EA-908E-4323-ABAC-5BC68E9B54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C1638D-B639-49C2-97BC-3E32137E06A1}"/>
              </a:ext>
            </a:extLst>
          </p:cNvPr>
          <p:cNvSpPr>
            <a:spLocks noGrp="1"/>
          </p:cNvSpPr>
          <p:nvPr>
            <p:ph type="sldNum" sz="quarter" idx="12"/>
          </p:nvPr>
        </p:nvSpPr>
        <p:spPr/>
        <p:txBody>
          <a:bodyPr/>
          <a:lstStyle/>
          <a:p>
            <a:fld id="{9A1E4711-60B3-4FAF-9C2A-54CAF9E6D181}" type="slidenum">
              <a:rPr lang="en-IN" smtClean="0"/>
              <a:t>‹#›</a:t>
            </a:fld>
            <a:endParaRPr lang="en-IN"/>
          </a:p>
        </p:txBody>
      </p:sp>
    </p:spTree>
    <p:extLst>
      <p:ext uri="{BB962C8B-B14F-4D97-AF65-F5344CB8AC3E}">
        <p14:creationId xmlns:p14="http://schemas.microsoft.com/office/powerpoint/2010/main" val="4182372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4EA12-50FD-4950-B8E8-208547A8FD4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4E4FFC-0D14-4FBE-BD63-ACC5C9AADF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40DA76-90C9-4E5E-A158-527EB52A7E21}"/>
              </a:ext>
            </a:extLst>
          </p:cNvPr>
          <p:cNvSpPr>
            <a:spLocks noGrp="1"/>
          </p:cNvSpPr>
          <p:nvPr>
            <p:ph type="dt" sz="half" idx="10"/>
          </p:nvPr>
        </p:nvSpPr>
        <p:spPr/>
        <p:txBody>
          <a:bodyPr/>
          <a:lstStyle/>
          <a:p>
            <a:fld id="{F613E53F-5DD9-4429-8128-EA2492E7B99D}" type="datetimeFigureOut">
              <a:rPr lang="en-IN" smtClean="0"/>
              <a:t>31-01-2020</a:t>
            </a:fld>
            <a:endParaRPr lang="en-IN"/>
          </a:p>
        </p:txBody>
      </p:sp>
      <p:sp>
        <p:nvSpPr>
          <p:cNvPr id="5" name="Footer Placeholder 4">
            <a:extLst>
              <a:ext uri="{FF2B5EF4-FFF2-40B4-BE49-F238E27FC236}">
                <a16:creationId xmlns:a16="http://schemas.microsoft.com/office/drawing/2014/main" id="{F362787D-82F6-462C-B286-8228DB633B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93A7EF-C9AD-41F4-AF34-63284E6B6994}"/>
              </a:ext>
            </a:extLst>
          </p:cNvPr>
          <p:cNvSpPr>
            <a:spLocks noGrp="1"/>
          </p:cNvSpPr>
          <p:nvPr>
            <p:ph type="sldNum" sz="quarter" idx="12"/>
          </p:nvPr>
        </p:nvSpPr>
        <p:spPr/>
        <p:txBody>
          <a:bodyPr/>
          <a:lstStyle/>
          <a:p>
            <a:fld id="{9A1E4711-60B3-4FAF-9C2A-54CAF9E6D181}" type="slidenum">
              <a:rPr lang="en-IN" smtClean="0"/>
              <a:t>‹#›</a:t>
            </a:fld>
            <a:endParaRPr lang="en-IN"/>
          </a:p>
        </p:txBody>
      </p:sp>
    </p:spTree>
    <p:extLst>
      <p:ext uri="{BB962C8B-B14F-4D97-AF65-F5344CB8AC3E}">
        <p14:creationId xmlns:p14="http://schemas.microsoft.com/office/powerpoint/2010/main" val="4099500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BAA40A-522F-4D6B-9009-0F5046C560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37DC81-884C-40CB-BD53-7373C61BBB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8D15D2-D0FC-4C2F-9266-3CD8EC47D7CC}"/>
              </a:ext>
            </a:extLst>
          </p:cNvPr>
          <p:cNvSpPr>
            <a:spLocks noGrp="1"/>
          </p:cNvSpPr>
          <p:nvPr>
            <p:ph type="dt" sz="half" idx="10"/>
          </p:nvPr>
        </p:nvSpPr>
        <p:spPr/>
        <p:txBody>
          <a:bodyPr/>
          <a:lstStyle/>
          <a:p>
            <a:fld id="{F613E53F-5DD9-4429-8128-EA2492E7B99D}" type="datetimeFigureOut">
              <a:rPr lang="en-IN" smtClean="0"/>
              <a:t>31-01-2020</a:t>
            </a:fld>
            <a:endParaRPr lang="en-IN"/>
          </a:p>
        </p:txBody>
      </p:sp>
      <p:sp>
        <p:nvSpPr>
          <p:cNvPr id="5" name="Footer Placeholder 4">
            <a:extLst>
              <a:ext uri="{FF2B5EF4-FFF2-40B4-BE49-F238E27FC236}">
                <a16:creationId xmlns:a16="http://schemas.microsoft.com/office/drawing/2014/main" id="{D81D9EC5-17C2-4C33-935F-507763E2DC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9DB65F-109D-4700-AB1C-AA806A7FBFE2}"/>
              </a:ext>
            </a:extLst>
          </p:cNvPr>
          <p:cNvSpPr>
            <a:spLocks noGrp="1"/>
          </p:cNvSpPr>
          <p:nvPr>
            <p:ph type="sldNum" sz="quarter" idx="12"/>
          </p:nvPr>
        </p:nvSpPr>
        <p:spPr/>
        <p:txBody>
          <a:bodyPr/>
          <a:lstStyle/>
          <a:p>
            <a:fld id="{9A1E4711-60B3-4FAF-9C2A-54CAF9E6D181}" type="slidenum">
              <a:rPr lang="en-IN" smtClean="0"/>
              <a:t>‹#›</a:t>
            </a:fld>
            <a:endParaRPr lang="en-IN"/>
          </a:p>
        </p:txBody>
      </p:sp>
    </p:spTree>
    <p:extLst>
      <p:ext uri="{BB962C8B-B14F-4D97-AF65-F5344CB8AC3E}">
        <p14:creationId xmlns:p14="http://schemas.microsoft.com/office/powerpoint/2010/main" val="355409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AEAD-FCF7-4EBD-A809-9C8E0A6E2E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A3E892-F6CE-4448-A2EF-11656AEE9B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1D324C-9444-42FF-90B9-48D73160012C}"/>
              </a:ext>
            </a:extLst>
          </p:cNvPr>
          <p:cNvSpPr>
            <a:spLocks noGrp="1"/>
          </p:cNvSpPr>
          <p:nvPr>
            <p:ph type="dt" sz="half" idx="10"/>
          </p:nvPr>
        </p:nvSpPr>
        <p:spPr/>
        <p:txBody>
          <a:bodyPr/>
          <a:lstStyle/>
          <a:p>
            <a:fld id="{F613E53F-5DD9-4429-8128-EA2492E7B99D}" type="datetimeFigureOut">
              <a:rPr lang="en-IN" smtClean="0"/>
              <a:t>31-01-2020</a:t>
            </a:fld>
            <a:endParaRPr lang="en-IN"/>
          </a:p>
        </p:txBody>
      </p:sp>
      <p:sp>
        <p:nvSpPr>
          <p:cNvPr id="5" name="Footer Placeholder 4">
            <a:extLst>
              <a:ext uri="{FF2B5EF4-FFF2-40B4-BE49-F238E27FC236}">
                <a16:creationId xmlns:a16="http://schemas.microsoft.com/office/drawing/2014/main" id="{F1C8D797-09B7-45F1-876B-67339F552D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4FED3A-503C-4CA1-8F39-F1C530FF744C}"/>
              </a:ext>
            </a:extLst>
          </p:cNvPr>
          <p:cNvSpPr>
            <a:spLocks noGrp="1"/>
          </p:cNvSpPr>
          <p:nvPr>
            <p:ph type="sldNum" sz="quarter" idx="12"/>
          </p:nvPr>
        </p:nvSpPr>
        <p:spPr/>
        <p:txBody>
          <a:bodyPr/>
          <a:lstStyle/>
          <a:p>
            <a:fld id="{9A1E4711-60B3-4FAF-9C2A-54CAF9E6D181}" type="slidenum">
              <a:rPr lang="en-IN" smtClean="0"/>
              <a:t>‹#›</a:t>
            </a:fld>
            <a:endParaRPr lang="en-IN"/>
          </a:p>
        </p:txBody>
      </p:sp>
    </p:spTree>
    <p:extLst>
      <p:ext uri="{BB962C8B-B14F-4D97-AF65-F5344CB8AC3E}">
        <p14:creationId xmlns:p14="http://schemas.microsoft.com/office/powerpoint/2010/main" val="3284505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470E0-A248-42B2-9E95-815DA6F755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F7E3D88-1F54-4CCC-A19D-DC655560E2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5DD671-4DA3-4CF6-8067-33602AD63881}"/>
              </a:ext>
            </a:extLst>
          </p:cNvPr>
          <p:cNvSpPr>
            <a:spLocks noGrp="1"/>
          </p:cNvSpPr>
          <p:nvPr>
            <p:ph type="dt" sz="half" idx="10"/>
          </p:nvPr>
        </p:nvSpPr>
        <p:spPr/>
        <p:txBody>
          <a:bodyPr/>
          <a:lstStyle/>
          <a:p>
            <a:fld id="{F613E53F-5DD9-4429-8128-EA2492E7B99D}" type="datetimeFigureOut">
              <a:rPr lang="en-IN" smtClean="0"/>
              <a:t>31-01-2020</a:t>
            </a:fld>
            <a:endParaRPr lang="en-IN"/>
          </a:p>
        </p:txBody>
      </p:sp>
      <p:sp>
        <p:nvSpPr>
          <p:cNvPr id="5" name="Footer Placeholder 4">
            <a:extLst>
              <a:ext uri="{FF2B5EF4-FFF2-40B4-BE49-F238E27FC236}">
                <a16:creationId xmlns:a16="http://schemas.microsoft.com/office/drawing/2014/main" id="{669FC3AD-CEB2-4C35-840A-3097368E03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D357AD-1C7B-4F15-8760-D94C7E8BD296}"/>
              </a:ext>
            </a:extLst>
          </p:cNvPr>
          <p:cNvSpPr>
            <a:spLocks noGrp="1"/>
          </p:cNvSpPr>
          <p:nvPr>
            <p:ph type="sldNum" sz="quarter" idx="12"/>
          </p:nvPr>
        </p:nvSpPr>
        <p:spPr/>
        <p:txBody>
          <a:bodyPr/>
          <a:lstStyle/>
          <a:p>
            <a:fld id="{9A1E4711-60B3-4FAF-9C2A-54CAF9E6D181}" type="slidenum">
              <a:rPr lang="en-IN" smtClean="0"/>
              <a:t>‹#›</a:t>
            </a:fld>
            <a:endParaRPr lang="en-IN"/>
          </a:p>
        </p:txBody>
      </p:sp>
    </p:spTree>
    <p:extLst>
      <p:ext uri="{BB962C8B-B14F-4D97-AF65-F5344CB8AC3E}">
        <p14:creationId xmlns:p14="http://schemas.microsoft.com/office/powerpoint/2010/main" val="486726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A7FF4-0C8C-41B6-A091-F9002E00D1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BE4B79-78BC-495D-94DC-7F44CBA499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B8CAE8B-B4E5-4D8B-BBAE-7715D39EAA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BEA3CD1-D967-47C3-A2AE-9B567770FC2D}"/>
              </a:ext>
            </a:extLst>
          </p:cNvPr>
          <p:cNvSpPr>
            <a:spLocks noGrp="1"/>
          </p:cNvSpPr>
          <p:nvPr>
            <p:ph type="dt" sz="half" idx="10"/>
          </p:nvPr>
        </p:nvSpPr>
        <p:spPr/>
        <p:txBody>
          <a:bodyPr/>
          <a:lstStyle/>
          <a:p>
            <a:fld id="{F613E53F-5DD9-4429-8128-EA2492E7B99D}" type="datetimeFigureOut">
              <a:rPr lang="en-IN" smtClean="0"/>
              <a:t>31-01-2020</a:t>
            </a:fld>
            <a:endParaRPr lang="en-IN"/>
          </a:p>
        </p:txBody>
      </p:sp>
      <p:sp>
        <p:nvSpPr>
          <p:cNvPr id="6" name="Footer Placeholder 5">
            <a:extLst>
              <a:ext uri="{FF2B5EF4-FFF2-40B4-BE49-F238E27FC236}">
                <a16:creationId xmlns:a16="http://schemas.microsoft.com/office/drawing/2014/main" id="{AFC63EAE-6150-4697-A087-EB9BEED6D4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807565-3A03-4817-866A-7DD8CB363C76}"/>
              </a:ext>
            </a:extLst>
          </p:cNvPr>
          <p:cNvSpPr>
            <a:spLocks noGrp="1"/>
          </p:cNvSpPr>
          <p:nvPr>
            <p:ph type="sldNum" sz="quarter" idx="12"/>
          </p:nvPr>
        </p:nvSpPr>
        <p:spPr/>
        <p:txBody>
          <a:bodyPr/>
          <a:lstStyle/>
          <a:p>
            <a:fld id="{9A1E4711-60B3-4FAF-9C2A-54CAF9E6D181}" type="slidenum">
              <a:rPr lang="en-IN" smtClean="0"/>
              <a:t>‹#›</a:t>
            </a:fld>
            <a:endParaRPr lang="en-IN"/>
          </a:p>
        </p:txBody>
      </p:sp>
    </p:spTree>
    <p:extLst>
      <p:ext uri="{BB962C8B-B14F-4D97-AF65-F5344CB8AC3E}">
        <p14:creationId xmlns:p14="http://schemas.microsoft.com/office/powerpoint/2010/main" val="1097098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89939-54B5-4AC4-A682-009AF06927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D1AFBB-AC19-4C00-B2C9-66AF7CD41A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7B8A80-A9CC-48AD-9453-33E0006ECA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8CCB7F0-17EA-48DE-B417-6033B0832F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2E7DCC-A119-4E39-BB44-D5F052FD76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0B117CF-A974-4E71-9FEA-4BF1A847F440}"/>
              </a:ext>
            </a:extLst>
          </p:cNvPr>
          <p:cNvSpPr>
            <a:spLocks noGrp="1"/>
          </p:cNvSpPr>
          <p:nvPr>
            <p:ph type="dt" sz="half" idx="10"/>
          </p:nvPr>
        </p:nvSpPr>
        <p:spPr/>
        <p:txBody>
          <a:bodyPr/>
          <a:lstStyle/>
          <a:p>
            <a:fld id="{F613E53F-5DD9-4429-8128-EA2492E7B99D}" type="datetimeFigureOut">
              <a:rPr lang="en-IN" smtClean="0"/>
              <a:t>31-01-2020</a:t>
            </a:fld>
            <a:endParaRPr lang="en-IN"/>
          </a:p>
        </p:txBody>
      </p:sp>
      <p:sp>
        <p:nvSpPr>
          <p:cNvPr id="8" name="Footer Placeholder 7">
            <a:extLst>
              <a:ext uri="{FF2B5EF4-FFF2-40B4-BE49-F238E27FC236}">
                <a16:creationId xmlns:a16="http://schemas.microsoft.com/office/drawing/2014/main" id="{BA6DAFF9-1002-406B-8E28-E457D5A14A1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8D8DBFF-557F-49E0-8332-4C70B65F91EE}"/>
              </a:ext>
            </a:extLst>
          </p:cNvPr>
          <p:cNvSpPr>
            <a:spLocks noGrp="1"/>
          </p:cNvSpPr>
          <p:nvPr>
            <p:ph type="sldNum" sz="quarter" idx="12"/>
          </p:nvPr>
        </p:nvSpPr>
        <p:spPr/>
        <p:txBody>
          <a:bodyPr/>
          <a:lstStyle/>
          <a:p>
            <a:fld id="{9A1E4711-60B3-4FAF-9C2A-54CAF9E6D181}" type="slidenum">
              <a:rPr lang="en-IN" smtClean="0"/>
              <a:t>‹#›</a:t>
            </a:fld>
            <a:endParaRPr lang="en-IN"/>
          </a:p>
        </p:txBody>
      </p:sp>
    </p:spTree>
    <p:extLst>
      <p:ext uri="{BB962C8B-B14F-4D97-AF65-F5344CB8AC3E}">
        <p14:creationId xmlns:p14="http://schemas.microsoft.com/office/powerpoint/2010/main" val="1948803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C072D-79C2-46A2-906C-14566B87CC2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7B3D7F0-A248-429A-832F-3ED08749F3DE}"/>
              </a:ext>
            </a:extLst>
          </p:cNvPr>
          <p:cNvSpPr>
            <a:spLocks noGrp="1"/>
          </p:cNvSpPr>
          <p:nvPr>
            <p:ph type="dt" sz="half" idx="10"/>
          </p:nvPr>
        </p:nvSpPr>
        <p:spPr/>
        <p:txBody>
          <a:bodyPr/>
          <a:lstStyle/>
          <a:p>
            <a:fld id="{F613E53F-5DD9-4429-8128-EA2492E7B99D}" type="datetimeFigureOut">
              <a:rPr lang="en-IN" smtClean="0"/>
              <a:t>31-01-2020</a:t>
            </a:fld>
            <a:endParaRPr lang="en-IN"/>
          </a:p>
        </p:txBody>
      </p:sp>
      <p:sp>
        <p:nvSpPr>
          <p:cNvPr id="4" name="Footer Placeholder 3">
            <a:extLst>
              <a:ext uri="{FF2B5EF4-FFF2-40B4-BE49-F238E27FC236}">
                <a16:creationId xmlns:a16="http://schemas.microsoft.com/office/drawing/2014/main" id="{F2056876-AA61-440F-93FC-09C78C1BC8E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0344CD7-D319-4A5F-80E5-DD28F16880C1}"/>
              </a:ext>
            </a:extLst>
          </p:cNvPr>
          <p:cNvSpPr>
            <a:spLocks noGrp="1"/>
          </p:cNvSpPr>
          <p:nvPr>
            <p:ph type="sldNum" sz="quarter" idx="12"/>
          </p:nvPr>
        </p:nvSpPr>
        <p:spPr/>
        <p:txBody>
          <a:bodyPr/>
          <a:lstStyle/>
          <a:p>
            <a:fld id="{9A1E4711-60B3-4FAF-9C2A-54CAF9E6D181}" type="slidenum">
              <a:rPr lang="en-IN" smtClean="0"/>
              <a:t>‹#›</a:t>
            </a:fld>
            <a:endParaRPr lang="en-IN"/>
          </a:p>
        </p:txBody>
      </p:sp>
    </p:spTree>
    <p:extLst>
      <p:ext uri="{BB962C8B-B14F-4D97-AF65-F5344CB8AC3E}">
        <p14:creationId xmlns:p14="http://schemas.microsoft.com/office/powerpoint/2010/main" val="366597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19C476-3E79-493C-8F3A-41EBFCE0CCAA}"/>
              </a:ext>
            </a:extLst>
          </p:cNvPr>
          <p:cNvSpPr>
            <a:spLocks noGrp="1"/>
          </p:cNvSpPr>
          <p:nvPr>
            <p:ph type="dt" sz="half" idx="10"/>
          </p:nvPr>
        </p:nvSpPr>
        <p:spPr/>
        <p:txBody>
          <a:bodyPr/>
          <a:lstStyle/>
          <a:p>
            <a:fld id="{F613E53F-5DD9-4429-8128-EA2492E7B99D}" type="datetimeFigureOut">
              <a:rPr lang="en-IN" smtClean="0"/>
              <a:t>31-01-2020</a:t>
            </a:fld>
            <a:endParaRPr lang="en-IN"/>
          </a:p>
        </p:txBody>
      </p:sp>
      <p:sp>
        <p:nvSpPr>
          <p:cNvPr id="3" name="Footer Placeholder 2">
            <a:extLst>
              <a:ext uri="{FF2B5EF4-FFF2-40B4-BE49-F238E27FC236}">
                <a16:creationId xmlns:a16="http://schemas.microsoft.com/office/drawing/2014/main" id="{B2F28F5A-F7E6-4445-B65A-AC4F34B897D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7DACB9-2D66-4C32-8E4E-05C33D023732}"/>
              </a:ext>
            </a:extLst>
          </p:cNvPr>
          <p:cNvSpPr>
            <a:spLocks noGrp="1"/>
          </p:cNvSpPr>
          <p:nvPr>
            <p:ph type="sldNum" sz="quarter" idx="12"/>
          </p:nvPr>
        </p:nvSpPr>
        <p:spPr/>
        <p:txBody>
          <a:bodyPr/>
          <a:lstStyle/>
          <a:p>
            <a:fld id="{9A1E4711-60B3-4FAF-9C2A-54CAF9E6D181}" type="slidenum">
              <a:rPr lang="en-IN" smtClean="0"/>
              <a:t>‹#›</a:t>
            </a:fld>
            <a:endParaRPr lang="en-IN"/>
          </a:p>
        </p:txBody>
      </p:sp>
    </p:spTree>
    <p:extLst>
      <p:ext uri="{BB962C8B-B14F-4D97-AF65-F5344CB8AC3E}">
        <p14:creationId xmlns:p14="http://schemas.microsoft.com/office/powerpoint/2010/main" val="3600434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759FB-71F8-479F-B409-33A70F193E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D915BD0-91BA-41AE-AA6B-90160CBC47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DDF1BCE-C9C6-4311-B4C2-4CD35284E7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17A255-9B03-4537-98CB-BB4700F07A4C}"/>
              </a:ext>
            </a:extLst>
          </p:cNvPr>
          <p:cNvSpPr>
            <a:spLocks noGrp="1"/>
          </p:cNvSpPr>
          <p:nvPr>
            <p:ph type="dt" sz="half" idx="10"/>
          </p:nvPr>
        </p:nvSpPr>
        <p:spPr/>
        <p:txBody>
          <a:bodyPr/>
          <a:lstStyle/>
          <a:p>
            <a:fld id="{F613E53F-5DD9-4429-8128-EA2492E7B99D}" type="datetimeFigureOut">
              <a:rPr lang="en-IN" smtClean="0"/>
              <a:t>31-01-2020</a:t>
            </a:fld>
            <a:endParaRPr lang="en-IN"/>
          </a:p>
        </p:txBody>
      </p:sp>
      <p:sp>
        <p:nvSpPr>
          <p:cNvPr id="6" name="Footer Placeholder 5">
            <a:extLst>
              <a:ext uri="{FF2B5EF4-FFF2-40B4-BE49-F238E27FC236}">
                <a16:creationId xmlns:a16="http://schemas.microsoft.com/office/drawing/2014/main" id="{B4C3B505-44CA-4492-A56C-44AEB509FA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FB7703-6687-470C-9804-0F157D5A4354}"/>
              </a:ext>
            </a:extLst>
          </p:cNvPr>
          <p:cNvSpPr>
            <a:spLocks noGrp="1"/>
          </p:cNvSpPr>
          <p:nvPr>
            <p:ph type="sldNum" sz="quarter" idx="12"/>
          </p:nvPr>
        </p:nvSpPr>
        <p:spPr/>
        <p:txBody>
          <a:bodyPr/>
          <a:lstStyle/>
          <a:p>
            <a:fld id="{9A1E4711-60B3-4FAF-9C2A-54CAF9E6D181}" type="slidenum">
              <a:rPr lang="en-IN" smtClean="0"/>
              <a:t>‹#›</a:t>
            </a:fld>
            <a:endParaRPr lang="en-IN"/>
          </a:p>
        </p:txBody>
      </p:sp>
    </p:spTree>
    <p:extLst>
      <p:ext uri="{BB962C8B-B14F-4D97-AF65-F5344CB8AC3E}">
        <p14:creationId xmlns:p14="http://schemas.microsoft.com/office/powerpoint/2010/main" val="1094027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756B4-43A2-47DE-BEF9-B0B379FF91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AD16ED3-6296-4537-8ED5-78D0199AAD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F91EB3B-8ADC-406A-B0C8-1A637C7D8A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E47D82-F9B4-44A2-B94F-B03164A2AB95}"/>
              </a:ext>
            </a:extLst>
          </p:cNvPr>
          <p:cNvSpPr>
            <a:spLocks noGrp="1"/>
          </p:cNvSpPr>
          <p:nvPr>
            <p:ph type="dt" sz="half" idx="10"/>
          </p:nvPr>
        </p:nvSpPr>
        <p:spPr/>
        <p:txBody>
          <a:bodyPr/>
          <a:lstStyle/>
          <a:p>
            <a:fld id="{F613E53F-5DD9-4429-8128-EA2492E7B99D}" type="datetimeFigureOut">
              <a:rPr lang="en-IN" smtClean="0"/>
              <a:t>31-01-2020</a:t>
            </a:fld>
            <a:endParaRPr lang="en-IN"/>
          </a:p>
        </p:txBody>
      </p:sp>
      <p:sp>
        <p:nvSpPr>
          <p:cNvPr id="6" name="Footer Placeholder 5">
            <a:extLst>
              <a:ext uri="{FF2B5EF4-FFF2-40B4-BE49-F238E27FC236}">
                <a16:creationId xmlns:a16="http://schemas.microsoft.com/office/drawing/2014/main" id="{78572071-0FB6-4CAC-8D80-E4474ED484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CC33FE-117E-4B1F-979C-2BC17D172D87}"/>
              </a:ext>
            </a:extLst>
          </p:cNvPr>
          <p:cNvSpPr>
            <a:spLocks noGrp="1"/>
          </p:cNvSpPr>
          <p:nvPr>
            <p:ph type="sldNum" sz="quarter" idx="12"/>
          </p:nvPr>
        </p:nvSpPr>
        <p:spPr/>
        <p:txBody>
          <a:bodyPr/>
          <a:lstStyle/>
          <a:p>
            <a:fld id="{9A1E4711-60B3-4FAF-9C2A-54CAF9E6D181}" type="slidenum">
              <a:rPr lang="en-IN" smtClean="0"/>
              <a:t>‹#›</a:t>
            </a:fld>
            <a:endParaRPr lang="en-IN"/>
          </a:p>
        </p:txBody>
      </p:sp>
    </p:spTree>
    <p:extLst>
      <p:ext uri="{BB962C8B-B14F-4D97-AF65-F5344CB8AC3E}">
        <p14:creationId xmlns:p14="http://schemas.microsoft.com/office/powerpoint/2010/main" val="267919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A11CE2-F43D-493D-9211-30171960C1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EF3BF2-9BFA-47C8-92DD-F738913D1A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1C8AB1-8D59-4F3A-9B83-D8FD0ECB8C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13E53F-5DD9-4429-8128-EA2492E7B99D}" type="datetimeFigureOut">
              <a:rPr lang="en-IN" smtClean="0"/>
              <a:t>31-01-2020</a:t>
            </a:fld>
            <a:endParaRPr lang="en-IN"/>
          </a:p>
        </p:txBody>
      </p:sp>
      <p:sp>
        <p:nvSpPr>
          <p:cNvPr id="5" name="Footer Placeholder 4">
            <a:extLst>
              <a:ext uri="{FF2B5EF4-FFF2-40B4-BE49-F238E27FC236}">
                <a16:creationId xmlns:a16="http://schemas.microsoft.com/office/drawing/2014/main" id="{66F3C791-D4DB-491D-8424-814271A9DB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724EA46-442C-4323-B89B-1BA56385D0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1E4711-60B3-4FAF-9C2A-54CAF9E6D181}" type="slidenum">
              <a:rPr lang="en-IN" smtClean="0"/>
              <a:t>‹#›</a:t>
            </a:fld>
            <a:endParaRPr lang="en-IN"/>
          </a:p>
        </p:txBody>
      </p:sp>
    </p:spTree>
    <p:extLst>
      <p:ext uri="{BB962C8B-B14F-4D97-AF65-F5344CB8AC3E}">
        <p14:creationId xmlns:p14="http://schemas.microsoft.com/office/powerpoint/2010/main" val="3161105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B477F-AA47-4BB7-8CEA-C52AAA757676}"/>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79870868-D779-4881-BA46-7F5E98FE979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126359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7FEA16-EE2D-41FA-AFF3-96C6385E3245}"/>
              </a:ext>
            </a:extLst>
          </p:cNvPr>
          <p:cNvSpPr txBox="1"/>
          <p:nvPr/>
        </p:nvSpPr>
        <p:spPr>
          <a:xfrm>
            <a:off x="0" y="0"/>
            <a:ext cx="5988050" cy="1031051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2000" b="1" i="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SOLUTION PROTOTYPE</a:t>
            </a:r>
          </a:p>
          <a:p>
            <a:pPr algn="ctr"/>
            <a:endParaRPr lang="en-IN" sz="1000" b="1" i="1" dirty="0"/>
          </a:p>
          <a:p>
            <a:pPr marL="285750" indent="-285750">
              <a:buFont typeface="Wingdings" panose="05000000000000000000" pitchFamily="2" charset="2"/>
              <a:buChar char="ü"/>
            </a:pPr>
            <a:r>
              <a:rPr lang="en-IN" sz="1600" dirty="0"/>
              <a:t>Multilingual SMS and Call System for illiterate farmers to insert/edit/upload products &amp; Multilingual portal also available.</a:t>
            </a:r>
          </a:p>
          <a:p>
            <a:pPr marL="285750" indent="-285750">
              <a:buFont typeface="Wingdings" panose="05000000000000000000" pitchFamily="2" charset="2"/>
              <a:buChar char="ü"/>
            </a:pPr>
            <a:endParaRPr lang="en-IN" sz="1600" dirty="0"/>
          </a:p>
          <a:p>
            <a:pPr marL="285750" indent="-285750">
              <a:buFont typeface="Wingdings" panose="05000000000000000000" pitchFamily="2" charset="2"/>
              <a:buChar char="ü"/>
            </a:pPr>
            <a:r>
              <a:rPr lang="en-IN" sz="1600" dirty="0"/>
              <a:t>Minimum selling price will be made visible to farmers for rough estimate to enter price of product.</a:t>
            </a:r>
          </a:p>
          <a:p>
            <a:pPr marL="285750" indent="-285750">
              <a:buFont typeface="Wingdings" panose="05000000000000000000" pitchFamily="2" charset="2"/>
              <a:buChar char="ü"/>
            </a:pPr>
            <a:endParaRPr lang="en-IN" sz="1600" dirty="0"/>
          </a:p>
          <a:p>
            <a:pPr marL="285750" indent="-285750">
              <a:buFont typeface="Wingdings" panose="05000000000000000000" pitchFamily="2" charset="2"/>
              <a:buChar char="ü"/>
            </a:pPr>
            <a:r>
              <a:rPr lang="en-IN" sz="1600" dirty="0"/>
              <a:t>Buyer can order from all over India, so if scarcity of a product arises, the buyer will be suggested of locations near to him, where the product is available.</a:t>
            </a:r>
          </a:p>
          <a:p>
            <a:pPr marL="285750" indent="-285750">
              <a:buFont typeface="Wingdings" panose="05000000000000000000" pitchFamily="2" charset="2"/>
              <a:buChar char="ü"/>
            </a:pPr>
            <a:endParaRPr lang="en-IN" sz="1600" dirty="0"/>
          </a:p>
          <a:p>
            <a:pPr marL="285750" indent="-285750">
              <a:buFont typeface="Wingdings" panose="05000000000000000000" pitchFamily="2" charset="2"/>
              <a:buChar char="ü"/>
            </a:pPr>
            <a:r>
              <a:rPr lang="en-IN" sz="1600" dirty="0"/>
              <a:t> Filter system(filter by price and location).</a:t>
            </a:r>
          </a:p>
          <a:p>
            <a:pPr marL="285750" indent="-285750">
              <a:buFont typeface="Wingdings" panose="05000000000000000000" pitchFamily="2" charset="2"/>
              <a:buChar char="ü"/>
            </a:pPr>
            <a:endParaRPr lang="en-IN" sz="1600" dirty="0"/>
          </a:p>
          <a:p>
            <a:pPr marL="285750" indent="-285750">
              <a:buFont typeface="Wingdings" panose="05000000000000000000" pitchFamily="2" charset="2"/>
              <a:buChar char="ü"/>
            </a:pPr>
            <a:r>
              <a:rPr lang="en-IN" sz="1600" dirty="0"/>
              <a:t>Review system &amp; Reporting system(verification team will respond, guilty farmer will be penalised and buyer, compensated.</a:t>
            </a:r>
          </a:p>
          <a:p>
            <a:pPr marL="285750" indent="-285750">
              <a:buFont typeface="Wingdings" panose="05000000000000000000" pitchFamily="2" charset="2"/>
              <a:buChar char="ü"/>
            </a:pPr>
            <a:endParaRPr lang="en-IN" sz="1600" dirty="0"/>
          </a:p>
          <a:p>
            <a:pPr marL="285750" indent="-285750">
              <a:buFont typeface="Wingdings" panose="05000000000000000000" pitchFamily="2" charset="2"/>
              <a:buChar char="ü"/>
            </a:pPr>
            <a:r>
              <a:rPr lang="en-IN" sz="1600" dirty="0"/>
              <a:t>Bestseller feature.</a:t>
            </a:r>
          </a:p>
          <a:p>
            <a:pPr marL="285750" indent="-285750">
              <a:buFont typeface="Wingdings" panose="05000000000000000000" pitchFamily="2" charset="2"/>
              <a:buChar char="ü"/>
            </a:pPr>
            <a:endParaRPr lang="en-IN" sz="1600" dirty="0"/>
          </a:p>
          <a:p>
            <a:pPr marL="285750" indent="-285750">
              <a:buFont typeface="Wingdings" panose="05000000000000000000" pitchFamily="2" charset="2"/>
              <a:buChar char="ü"/>
            </a:pPr>
            <a:r>
              <a:rPr lang="en-IN" sz="1600" dirty="0"/>
              <a:t>Subscription feature. (Order once, product will  be delivered for the specified duration). Government warehouses available for storage. </a:t>
            </a:r>
          </a:p>
          <a:p>
            <a:pPr marL="285750" indent="-285750">
              <a:buFont typeface="Wingdings" panose="05000000000000000000" pitchFamily="2" charset="2"/>
              <a:buChar char="ü"/>
            </a:pPr>
            <a:endParaRPr lang="en-IN" sz="1600" dirty="0"/>
          </a:p>
          <a:p>
            <a:pPr marL="285750" indent="-285750">
              <a:buFont typeface="Wingdings" panose="05000000000000000000" pitchFamily="2" charset="2"/>
              <a:buChar char="ü"/>
            </a:pPr>
            <a:r>
              <a:rPr lang="en-IN" sz="1600" dirty="0"/>
              <a:t>Bookmark system (buyer prefers a farmer, he will be notified every time the farmer uploads).</a:t>
            </a:r>
          </a:p>
          <a:p>
            <a:pPr marL="285750" indent="-285750">
              <a:buFont typeface="Wingdings" panose="05000000000000000000" pitchFamily="2" charset="2"/>
              <a:buChar char="ü"/>
            </a:pPr>
            <a:endParaRPr lang="en-IN" sz="1600" dirty="0"/>
          </a:p>
          <a:p>
            <a:pPr marL="285750" indent="-285750">
              <a:buFont typeface="Wingdings" panose="05000000000000000000" pitchFamily="2" charset="2"/>
              <a:buChar char="ü"/>
            </a:pPr>
            <a:r>
              <a:rPr lang="en-IN" sz="1600" dirty="0"/>
              <a:t>For packaging delivery, local transportation services, courier services and Indian postal(rural areas covered) will be integrated. </a:t>
            </a:r>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endParaRPr lang="en-IN" dirty="0"/>
          </a:p>
          <a:p>
            <a:endParaRPr lang="en-IN" dirty="0"/>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endParaRPr lang="en-IN" dirty="0"/>
          </a:p>
        </p:txBody>
      </p:sp>
      <p:pic>
        <p:nvPicPr>
          <p:cNvPr id="4" name="Picture 3">
            <a:extLst>
              <a:ext uri="{FF2B5EF4-FFF2-40B4-BE49-F238E27FC236}">
                <a16:creationId xmlns:a16="http://schemas.microsoft.com/office/drawing/2014/main" id="{BCB8E595-8CCF-4725-9957-7EC70AA373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1975" y="643815"/>
            <a:ext cx="4346575" cy="3337635"/>
          </a:xfrm>
          <a:prstGeom prst="rect">
            <a:avLst/>
          </a:prstGeom>
        </p:spPr>
      </p:pic>
      <p:sp>
        <p:nvSpPr>
          <p:cNvPr id="9" name="TextBox 8">
            <a:extLst>
              <a:ext uri="{FF2B5EF4-FFF2-40B4-BE49-F238E27FC236}">
                <a16:creationId xmlns:a16="http://schemas.microsoft.com/office/drawing/2014/main" id="{1FF2B551-C98A-49A1-9C5C-7C4FB7C501F0}"/>
              </a:ext>
            </a:extLst>
          </p:cNvPr>
          <p:cNvSpPr txBox="1"/>
          <p:nvPr/>
        </p:nvSpPr>
        <p:spPr>
          <a:xfrm>
            <a:off x="6091237" y="4094008"/>
            <a:ext cx="5988050" cy="3323987"/>
          </a:xfrm>
          <a:prstGeom prst="rect">
            <a:avLst/>
          </a:prstGeom>
          <a:noFill/>
        </p:spPr>
        <p:txBody>
          <a:bodyPr wrap="square" rtlCol="0">
            <a:spAutoFit/>
          </a:bodyPr>
          <a:lstStyle/>
          <a:p>
            <a:pPr algn="ctr"/>
            <a:r>
              <a:rPr lang="en-IN" sz="20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TECHNOLOGY STACK</a:t>
            </a:r>
          </a:p>
          <a:p>
            <a:pPr algn="ctr"/>
            <a:endParaRPr lang="en-IN" sz="1000" dirty="0"/>
          </a:p>
          <a:p>
            <a:pPr marL="285750" indent="-285750">
              <a:buFont typeface="Arial" panose="020B0604020202020204" pitchFamily="34" charset="0"/>
              <a:buChar char="•"/>
            </a:pPr>
            <a:r>
              <a:rPr lang="en-IN" dirty="0"/>
              <a:t>Web Technology: - HTML, CSS, JavaScript, AJAX, Bootstrap , Django and </a:t>
            </a:r>
            <a:r>
              <a:rPr lang="en-IN" dirty="0" err="1"/>
              <a:t>nodeJS</a:t>
            </a:r>
            <a:r>
              <a:rPr lang="en-IN" dirty="0"/>
              <a:t>  .</a:t>
            </a:r>
          </a:p>
          <a:p>
            <a:pPr marL="285750" indent="-285750">
              <a:buFont typeface="Arial" panose="020B0604020202020204" pitchFamily="34" charset="0"/>
              <a:buChar char="•"/>
            </a:pPr>
            <a:r>
              <a:rPr lang="en-IN" dirty="0"/>
              <a:t>Programming languages: - Python.</a:t>
            </a:r>
          </a:p>
          <a:p>
            <a:pPr marL="285750" indent="-285750">
              <a:buFont typeface="Arial" panose="020B0604020202020204" pitchFamily="34" charset="0"/>
              <a:buChar char="•"/>
            </a:pPr>
            <a:r>
              <a:rPr lang="en-IN" dirty="0"/>
              <a:t>Mobile Development:-Android Studio, Android SDK and Jellybean version and above.</a:t>
            </a:r>
          </a:p>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Backend Development: -MySQL Database and Firebase.</a:t>
            </a:r>
          </a:p>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Modern Technology:- Big Data , Data Analytics , Visualization, Machine learning .</a:t>
            </a:r>
            <a:endParaRPr lang="en-IN" b="1"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12" name="Rectangle 11">
            <a:extLst>
              <a:ext uri="{FF2B5EF4-FFF2-40B4-BE49-F238E27FC236}">
                <a16:creationId xmlns:a16="http://schemas.microsoft.com/office/drawing/2014/main" id="{AD015861-C537-4181-9423-BBE4B6A5269C}"/>
              </a:ext>
            </a:extLst>
          </p:cNvPr>
          <p:cNvSpPr/>
          <p:nvPr/>
        </p:nvSpPr>
        <p:spPr>
          <a:xfrm>
            <a:off x="7443799" y="161925"/>
            <a:ext cx="3057504" cy="400110"/>
          </a:xfrm>
          <a:prstGeom prst="rect">
            <a:avLst/>
          </a:prstGeom>
        </p:spPr>
        <p:txBody>
          <a:bodyPr wrap="none">
            <a:spAutoFit/>
          </a:bodyPr>
          <a:lstStyle/>
          <a:p>
            <a:pPr algn="ctr"/>
            <a:r>
              <a:rPr lang="en-US" sz="20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Conventional v/s </a:t>
            </a:r>
            <a:r>
              <a:rPr lang="en-US" sz="2000" b="1"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AgroCraft</a:t>
            </a:r>
            <a:endParaRPr lang="en-US" sz="20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4214387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4910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CC5A41-1AD6-4D6B-9B38-49C0C6D3F4A2}"/>
              </a:ext>
            </a:extLst>
          </p:cNvPr>
          <p:cNvSpPr txBox="1"/>
          <p:nvPr/>
        </p:nvSpPr>
        <p:spPr>
          <a:xfrm>
            <a:off x="0" y="0"/>
            <a:ext cx="6334125" cy="6709529"/>
          </a:xfrm>
          <a:prstGeom prst="rect">
            <a:avLst/>
          </a:prstGeom>
          <a:noFill/>
        </p:spPr>
        <p:txBody>
          <a:bodyPr wrap="square" rtlCol="0">
            <a:spAutoFit/>
          </a:bodyPr>
          <a:lstStyle/>
          <a:p>
            <a:r>
              <a:rPr lang="en-IN" b="1" dirty="0"/>
              <a:t>IDEA/PROTOTYPE.</a:t>
            </a:r>
          </a:p>
          <a:p>
            <a:pPr marL="285750" indent="-285750">
              <a:buFont typeface="Wingdings" panose="05000000000000000000" pitchFamily="2" charset="2"/>
              <a:buChar char="§"/>
            </a:pPr>
            <a:r>
              <a:rPr lang="en-IN" sz="1700" dirty="0"/>
              <a:t>Since 47% of our farmers are illiterate, the farmers can use the multilingual SMS and call system to upload/edit delete his product.</a:t>
            </a:r>
          </a:p>
          <a:p>
            <a:pPr marL="285750" indent="-285750">
              <a:buFont typeface="Wingdings" panose="05000000000000000000" pitchFamily="2" charset="2"/>
              <a:buChar char="§"/>
            </a:pPr>
            <a:r>
              <a:rPr lang="en-IN" sz="1700" dirty="0"/>
              <a:t>The farmer will be shown the MSP(minimum selling price) when he uploads the product, to give him an estimate rate.</a:t>
            </a:r>
          </a:p>
          <a:p>
            <a:pPr marL="285750" indent="-285750">
              <a:buFont typeface="Wingdings" panose="05000000000000000000" pitchFamily="2" charset="2"/>
              <a:buChar char="§"/>
            </a:pPr>
            <a:r>
              <a:rPr lang="en-IN" sz="1700" dirty="0"/>
              <a:t>The buyer will have products all over India at his disposal, and even if scarcity arises at some place, he will be suggested alternate locations where the product is available, closest to his vicinity.</a:t>
            </a:r>
          </a:p>
          <a:p>
            <a:pPr marL="285750" indent="-285750">
              <a:buFont typeface="Wingdings" panose="05000000000000000000" pitchFamily="2" charset="2"/>
              <a:buChar char="§"/>
            </a:pPr>
            <a:r>
              <a:rPr lang="en-IN" sz="1700" dirty="0"/>
              <a:t>The multilingual portal will provide the filter system(filter by price and location), review system, bestseller feature.</a:t>
            </a:r>
          </a:p>
          <a:p>
            <a:pPr marL="285750" indent="-285750">
              <a:buFont typeface="Wingdings" panose="05000000000000000000" pitchFamily="2" charset="2"/>
              <a:buChar char="§"/>
            </a:pPr>
            <a:r>
              <a:rPr lang="en-IN" sz="1700" dirty="0"/>
              <a:t>If the buyer needs a particular product frequently, he can use the Subscription feature, where he has to order the product only once and it will be delivered on the specified days for the specified duration and warehouses provided by government will be used</a:t>
            </a:r>
          </a:p>
          <a:p>
            <a:pPr marL="285750" indent="-285750">
              <a:buFont typeface="Wingdings" panose="05000000000000000000" pitchFamily="2" charset="2"/>
              <a:buChar char="§"/>
            </a:pPr>
            <a:r>
              <a:rPr lang="en-IN" sz="1700" dirty="0"/>
              <a:t>Reporting system- If a farmer is reported, the verification team will respond immediately and if the farmer is found guilty, the buyer will be recompensed from the penalty extracted from the farmer.</a:t>
            </a:r>
          </a:p>
          <a:p>
            <a:pPr marL="285750" indent="-285750">
              <a:buFont typeface="Wingdings" panose="05000000000000000000" pitchFamily="2" charset="2"/>
              <a:buChar char="§"/>
            </a:pPr>
            <a:r>
              <a:rPr lang="en-IN" sz="1700" dirty="0"/>
              <a:t>Bookmark system- If a buyer prefers a particular farmer, he can bookmark him,  so every time that farmer uploads, the product will be displayed to him on his homepage and if he chooses to receive notification, he will receive the same.</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r>
              <a:rPr lang="en-IN" dirty="0"/>
              <a:t>                                                                                                                                                                                                                                                                                                                                                                                                                                                                                                                                                                                                                                                                                                                                                                          </a:t>
            </a:r>
          </a:p>
          <a:p>
            <a:endParaRPr lang="en-IN" dirty="0"/>
          </a:p>
        </p:txBody>
      </p:sp>
    </p:spTree>
    <p:extLst>
      <p:ext uri="{BB962C8B-B14F-4D97-AF65-F5344CB8AC3E}">
        <p14:creationId xmlns:p14="http://schemas.microsoft.com/office/powerpoint/2010/main" val="36246355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481</Words>
  <Application>Microsoft Office PowerPoint</Application>
  <PresentationFormat>Widescreen</PresentationFormat>
  <Paragraphs>48</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arpit bhat</dc:creator>
  <cp:lastModifiedBy>arpit bhat</cp:lastModifiedBy>
  <cp:revision>15</cp:revision>
  <dcterms:created xsi:type="dcterms:W3CDTF">2020-01-31T11:38:55Z</dcterms:created>
  <dcterms:modified xsi:type="dcterms:W3CDTF">2020-01-31T14:10:26Z</dcterms:modified>
</cp:coreProperties>
</file>