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988050" cy="6954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SOLUTION PROTOTYPE</a:t>
            </a:r>
            <a:endParaRPr lang="en-IN" sz="2000" b="1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IN" sz="1000" b="1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Multilingual SMS and Call System for illiterate farmers to insert/edit/upload products &amp; Multilingual portal also available.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Minimum selling price will be made visible to farmers for rough estimate to enter price of product.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Buyer can order from all over India, so if scarcity of a product arises, the buyer will be suggested of locations near to him, where the product is available.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 Filter system(filter by price and location).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Review system &amp; Reporting system(verification team will respond, guilty farmer will be penalised and buyer, compensated.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Bestseller feature.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Subscription feature. (Order once, product will  be delivered for the specified duration). Government warehouses available for storage. 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Bookmark system (buyer prefers a farmer, he will be notified every time the farmer uploads).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For packaging delivery, local transportation services, courier services and Indian postal(rural areas covered) will be integrated.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5" y="643815"/>
            <a:ext cx="4346575" cy="33376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1237" y="4094008"/>
            <a:ext cx="59880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TECHNOLOGY STACK</a:t>
            </a:r>
            <a:endParaRPr lang="en-IN" sz="2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IN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Web Technology: - HTML, CSS, JavaScript, AJAX, Bootstrap , Django and </a:t>
            </a:r>
            <a:r>
              <a:rPr lang="en-IN" dirty="0" err="1"/>
              <a:t>nodeJS</a:t>
            </a:r>
            <a:r>
              <a:rPr lang="en-IN" dirty="0"/>
              <a:t>  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Programming languages: - Python.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Mobile Development:-Android Studio, Android SDK and Jellybean version and above.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Backend Development: -MySQL Database and Firebase.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Modern Technology:- Big Data , Data Analytics , Visualization, Machine learning .</a:t>
            </a:r>
            <a:endParaRPr lang="en-IN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443799" y="161925"/>
            <a:ext cx="3057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Conventional v/s </a:t>
            </a:r>
            <a:r>
              <a:rPr lang="en-US" sz="20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AgroCraft</a:t>
            </a:r>
            <a:endParaRPr lang="en-US" sz="2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ow use c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" y="466090"/>
            <a:ext cx="6246495" cy="63677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278380" y="121285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USE CASE </a:t>
            </a:r>
            <a:endParaRPr lang="en-US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44920" y="121285"/>
            <a:ext cx="57467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b="1" u="sng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DEPENDENCIES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The farmer must possess a </a:t>
            </a:r>
            <a:r>
              <a:rPr lang="en-IN" b="1" dirty="0">
                <a:sym typeface="+mn-ea"/>
              </a:rPr>
              <a:t>basic phone</a:t>
            </a:r>
            <a:r>
              <a:rPr lang="en-IN" dirty="0">
                <a:sym typeface="+mn-ea"/>
              </a:rPr>
              <a:t> and legal documents.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This application can be installed in all devices having Android version Jellybean and higher.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An online portal generated shall require IE v9 or higher, Google Chrome, Mozilla Firefox, or any other web browser.</a:t>
            </a:r>
            <a:endParaRPr lang="en-IN" dirty="0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509385" y="2366010"/>
            <a:ext cx="54178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b="1" u="sng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SHOWSTOPPERS</a:t>
            </a:r>
            <a:r>
              <a:rPr lang="en-IN" b="1" dirty="0">
                <a:sym typeface="+mn-ea"/>
              </a:rPr>
              <a:t>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In India 47 percent of the farmer are illerates , to resolve this issue farmers can upload product through</a:t>
            </a:r>
            <a:r>
              <a:rPr lang="en-IN" b="1" dirty="0">
                <a:sym typeface="+mn-ea"/>
              </a:rPr>
              <a:t> multilingual SMS and call centers</a:t>
            </a:r>
            <a:r>
              <a:rPr lang="en-IN" dirty="0">
                <a:sym typeface="+mn-ea"/>
              </a:rPr>
              <a:t>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The a</a:t>
            </a:r>
            <a:r>
              <a:rPr lang="en-US" altLang="en-IN" dirty="0">
                <a:sym typeface="+mn-ea"/>
              </a:rPr>
              <a:t>pp</a:t>
            </a:r>
            <a:r>
              <a:rPr lang="en-IN" dirty="0">
                <a:sym typeface="+mn-ea"/>
              </a:rPr>
              <a:t>lication ensures the</a:t>
            </a:r>
            <a:r>
              <a:rPr lang="en-IN" b="1" dirty="0">
                <a:sym typeface="+mn-ea"/>
              </a:rPr>
              <a:t> farmer profits</a:t>
            </a:r>
            <a:r>
              <a:rPr lang="en-IN" dirty="0">
                <a:sym typeface="+mn-ea"/>
              </a:rPr>
              <a:t> since he sells at better rates, the </a:t>
            </a:r>
            <a:r>
              <a:rPr lang="en-IN" b="1" dirty="0">
                <a:sym typeface="+mn-ea"/>
              </a:rPr>
              <a:t>buyer</a:t>
            </a:r>
            <a:r>
              <a:rPr lang="en-IN" dirty="0">
                <a:sym typeface="+mn-ea"/>
              </a:rPr>
              <a:t> </a:t>
            </a:r>
            <a:r>
              <a:rPr lang="en-IN" b="1" dirty="0">
                <a:sym typeface="+mn-ea"/>
              </a:rPr>
              <a:t>profits </a:t>
            </a:r>
            <a:r>
              <a:rPr lang="en-IN" dirty="0">
                <a:sym typeface="+mn-ea"/>
              </a:rPr>
              <a:t>since he can buy at cheaper rates, and the</a:t>
            </a:r>
            <a:r>
              <a:rPr lang="en-IN" b="1" dirty="0">
                <a:sym typeface="+mn-ea"/>
              </a:rPr>
              <a:t> multiple transport </a:t>
            </a:r>
            <a:r>
              <a:rPr lang="en-IN" dirty="0">
                <a:sym typeface="+mn-ea"/>
              </a:rPr>
              <a:t>systems because of the increase of clients at their end.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Buyers can get their hands directly on fresh products </a:t>
            </a:r>
            <a:r>
              <a:rPr lang="en-US" altLang="en-IN" dirty="0">
                <a:sym typeface="+mn-ea"/>
              </a:rPr>
              <a:t>from all over India, and he is </a:t>
            </a:r>
            <a:r>
              <a:rPr lang="en-US" altLang="en-IN" b="1" dirty="0">
                <a:sym typeface="+mn-ea"/>
              </a:rPr>
              <a:t>no longer restricted to his city.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Multiple farmers (many of which reside in remote areas) get in direct touch with buyers in capital cities and the prices are </a:t>
            </a:r>
            <a:r>
              <a:rPr lang="en-IN" b="1" dirty="0">
                <a:sym typeface="+mn-ea"/>
              </a:rPr>
              <a:t>negotiable</a:t>
            </a:r>
            <a:r>
              <a:rPr lang="en-IN" dirty="0">
                <a:sym typeface="+mn-ea"/>
              </a:rPr>
              <a:t> between them with no involvement of the admin whatsoever.</a:t>
            </a:r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2269</Words>
  <Application>WPS Presentation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Wingdings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bhat</dc:creator>
  <cp:lastModifiedBy>Ansh</cp:lastModifiedBy>
  <cp:revision>16</cp:revision>
  <dcterms:created xsi:type="dcterms:W3CDTF">2020-01-31T11:38:00Z</dcterms:created>
  <dcterms:modified xsi:type="dcterms:W3CDTF">2020-02-01T06:56:49Z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