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090285" cy="6708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 PROTOTYPE</a:t>
            </a:r>
            <a:endParaRPr lang="en-IN" sz="2000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Multilingual SMS and Call System </a:t>
            </a:r>
            <a:r>
              <a:rPr lang="en-IN" sz="1600" dirty="0"/>
              <a:t>for illiterate farmers to insert/edit/upload products &amp; Multilingual portal also available.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Minimum selling price </a:t>
            </a:r>
            <a:r>
              <a:rPr lang="en-IN" sz="1600" dirty="0"/>
              <a:t>will be made visible to farmers for rough estimate to enter price of product.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Buyer can order from all over India, so if</a:t>
            </a:r>
            <a:r>
              <a:rPr lang="en-IN" sz="1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scarcity of a product</a:t>
            </a:r>
            <a:r>
              <a:rPr lang="en-IN" sz="1600" dirty="0"/>
              <a:t> arises, the buyer will be suggested of locations near to him, where the product is available.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Filter </a:t>
            </a:r>
            <a:r>
              <a:rPr lang="en-IN" sz="1600" dirty="0"/>
              <a:t>system(filter by price and location).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Review </a:t>
            </a:r>
            <a:r>
              <a:rPr lang="en-IN" sz="1600" dirty="0"/>
              <a:t>system &amp;</a:t>
            </a:r>
            <a:r>
              <a:rPr lang="en-IN" sz="1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Reporting</a:t>
            </a:r>
            <a:r>
              <a:rPr lang="en-IN" sz="1600" dirty="0"/>
              <a:t> system(verification team will respond, guilty farmer will be penalised and buyer, compensated.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Bestseller </a:t>
            </a:r>
            <a:r>
              <a:rPr lang="en-IN" sz="1600" dirty="0"/>
              <a:t>feature.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Subscription</a:t>
            </a:r>
            <a:r>
              <a:rPr lang="en-IN" sz="1600" dirty="0"/>
              <a:t> feature. (Order once, product will  be delivered for the specified duration). Government warehouses available for storage. 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Bookmark </a:t>
            </a:r>
            <a:r>
              <a:rPr lang="en-IN" sz="1600" dirty="0"/>
              <a:t>system (buyer prefers a farmer, he will be notified every time the farmer uploads).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sz="1600" dirty="0"/>
              <a:t>For packaging &amp; delivery, </a:t>
            </a:r>
            <a:r>
              <a:rPr lang="en-IN" sz="1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local transportation services, courier services and Indian postal</a:t>
            </a:r>
            <a:r>
              <a:rPr lang="en-IN" sz="1600" dirty="0"/>
              <a:t>(rural areas covered) will be integrated.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5" y="643815"/>
            <a:ext cx="4346575" cy="33376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1237" y="4094008"/>
            <a:ext cx="59880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  <a:endParaRPr lang="en-IN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Web Technology :</a:t>
            </a:r>
            <a:r>
              <a:rPr lang="en-IN" dirty="0"/>
              <a:t> HTML, CSS, JavaScript, AJAX, Bootstrap , Django and </a:t>
            </a:r>
            <a:r>
              <a:rPr lang="en-IN" dirty="0" err="1"/>
              <a:t>nodeJS</a:t>
            </a:r>
            <a:r>
              <a:rPr lang="en-IN" dirty="0"/>
              <a:t>  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Programming languages </a:t>
            </a:r>
            <a:r>
              <a:rPr lang="en-IN" dirty="0"/>
              <a:t>: - Python.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Mobile Development </a:t>
            </a:r>
            <a:r>
              <a:rPr lang="en-IN" dirty="0"/>
              <a:t>:-Android Studio, Android SDK and Jellybean version and above.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Backend Development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-MySQL Database and Firebase.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Modern Technology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:- Big Data , Data Analytics , Visualization, Machine learning .</a:t>
            </a:r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443799" y="161925"/>
            <a:ext cx="3057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Conventional v/s </a:t>
            </a:r>
            <a:r>
              <a:rPr lang="en-US" sz="20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  <a:endParaRPr lang="en-US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WPS Presentation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abhis</cp:lastModifiedBy>
  <cp:revision>17</cp:revision>
  <dcterms:created xsi:type="dcterms:W3CDTF">2020-01-31T11:38:00Z</dcterms:created>
  <dcterms:modified xsi:type="dcterms:W3CDTF">2020-02-01T07:21:25Z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